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256" r:id="rId2"/>
    <p:sldId id="257" r:id="rId3"/>
    <p:sldId id="278" r:id="rId4"/>
    <p:sldId id="258" r:id="rId5"/>
    <p:sldId id="272" r:id="rId6"/>
    <p:sldId id="280" r:id="rId7"/>
    <p:sldId id="274" r:id="rId8"/>
    <p:sldId id="275" r:id="rId9"/>
    <p:sldId id="276" r:id="rId10"/>
    <p:sldId id="277" r:id="rId11"/>
    <p:sldId id="313" r:id="rId12"/>
    <p:sldId id="315" r:id="rId13"/>
    <p:sldId id="318" r:id="rId14"/>
    <p:sldId id="294" r:id="rId15"/>
    <p:sldId id="319" r:id="rId16"/>
    <p:sldId id="299" r:id="rId17"/>
    <p:sldId id="320" r:id="rId18"/>
    <p:sldId id="300" r:id="rId19"/>
    <p:sldId id="321" r:id="rId20"/>
    <p:sldId id="326" r:id="rId21"/>
    <p:sldId id="297" r:id="rId22"/>
    <p:sldId id="327" r:id="rId23"/>
    <p:sldId id="333" r:id="rId24"/>
    <p:sldId id="301" r:id="rId25"/>
    <p:sldId id="328" r:id="rId26"/>
    <p:sldId id="302" r:id="rId27"/>
    <p:sldId id="329" r:id="rId28"/>
    <p:sldId id="330" r:id="rId29"/>
    <p:sldId id="303" r:id="rId30"/>
    <p:sldId id="331" r:id="rId31"/>
    <p:sldId id="304" r:id="rId32"/>
    <p:sldId id="332" r:id="rId33"/>
    <p:sldId id="305" r:id="rId34"/>
    <p:sldId id="314" r:id="rId35"/>
    <p:sldId id="289" r:id="rId36"/>
    <p:sldId id="281" r:id="rId37"/>
    <p:sldId id="282" r:id="rId38"/>
    <p:sldId id="283" r:id="rId39"/>
    <p:sldId id="284" r:id="rId40"/>
    <p:sldId id="285" r:id="rId41"/>
    <p:sldId id="286" r:id="rId42"/>
    <p:sldId id="316" r:id="rId43"/>
    <p:sldId id="288" r:id="rId44"/>
    <p:sldId id="308" r:id="rId45"/>
    <p:sldId id="261" r:id="rId46"/>
    <p:sldId id="311" r:id="rId47"/>
    <p:sldId id="312" r:id="rId48"/>
    <p:sldId id="307" r:id="rId49"/>
  </p:sldIdLst>
  <p:sldSz cx="12192000" cy="6858000"/>
  <p:notesSz cx="6858000" cy="9144000"/>
  <p:embeddedFontLst>
    <p:embeddedFont>
      <p:font typeface="Noto Serif TC" panose="020B0604020202020204" charset="-128"/>
      <p:regular r:id="rId51"/>
      <p:bold r:id="rId52"/>
    </p:embeddedFont>
    <p:embeddedFont>
      <p:font typeface="Calibri" panose="020F0502020204030204" pitchFamily="34" charset="0"/>
      <p:regular r:id="rId53"/>
      <p:bold r:id="rId54"/>
      <p:italic r:id="rId55"/>
      <p:boldItalic r:id="rId56"/>
    </p:embeddedFont>
    <p:embeddedFont>
      <p:font typeface="Cavolini" panose="020B0604020202020204" charset="0"/>
      <p:regular r:id="rId57"/>
      <p:bold r:id="rId58"/>
      <p:italic r:id="rId59"/>
      <p:boldItalic r:id="rId60"/>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86B3"/>
    <a:srgbClr val="515CD0"/>
    <a:srgbClr val="DF3E6A"/>
    <a:srgbClr val="C0C4DA"/>
    <a:srgbClr val="AB36A5"/>
    <a:srgbClr val="F1F4FA"/>
    <a:srgbClr val="B37DB3"/>
    <a:srgbClr val="FFDD99"/>
    <a:srgbClr val="FF9999"/>
    <a:srgbClr val="E3A7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F34990-5CBB-256E-1C22-272B64F24C17}" v="154" dt="2022-04-25T03:13:30.922"/>
    <p1510:client id="{47145692-E844-6081-9EE7-A2BF9388E63F}" v="16" dt="2022-04-24T18:08:48.179"/>
    <p1510:client id="{5F3DA349-D893-42E8-9F43-5865CD1F93C1}" v="43" dt="2022-04-25T02:16:02.072"/>
    <p1510:client id="{A732B0C1-F70D-4ACA-9DED-E3F425B1B361}" v="2390" dt="2022-04-24T18:32:12.571"/>
    <p1510:client id="{F9D1B691-D76A-4B9E-B403-AB13CDB83064}" v="5743" dt="2022-04-25T03:47:00.396"/>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來賓使用者" userId="S::urn:spo:anon#d5b25bba01a03c675f27272b8514a179270fa54f2c708987c718531eec619473::" providerId="AD" clId="Web-{21F34990-5CBB-256E-1C22-272B64F24C17}"/>
    <pc:docChg chg="modSld">
      <pc:chgData name="來賓使用者" userId="S::urn:spo:anon#d5b25bba01a03c675f27272b8514a179270fa54f2c708987c718531eec619473::" providerId="AD" clId="Web-{21F34990-5CBB-256E-1C22-272B64F24C17}" dt="2022-04-25T03:12:58.687" v="94" actId="20577"/>
      <pc:docMkLst>
        <pc:docMk/>
      </pc:docMkLst>
      <pc:sldChg chg="modSp">
        <pc:chgData name="來賓使用者" userId="S::urn:spo:anon#d5b25bba01a03c675f27272b8514a179270fa54f2c708987c718531eec619473::" providerId="AD" clId="Web-{21F34990-5CBB-256E-1C22-272B64F24C17}" dt="2022-04-25T02:32:54.401" v="7" actId="20577"/>
        <pc:sldMkLst>
          <pc:docMk/>
          <pc:sldMk cId="1062782235" sldId="256"/>
        </pc:sldMkLst>
        <pc:spChg chg="mod">
          <ac:chgData name="來賓使用者" userId="S::urn:spo:anon#d5b25bba01a03c675f27272b8514a179270fa54f2c708987c718531eec619473::" providerId="AD" clId="Web-{21F34990-5CBB-256E-1C22-272B64F24C17}" dt="2022-04-25T02:32:54.401" v="7" actId="20577"/>
          <ac:spMkLst>
            <pc:docMk/>
            <pc:sldMk cId="1062782235" sldId="256"/>
            <ac:spMk id="3" creationId="{B9389B6C-B6CB-4C0D-A6E6-4A69D027D32B}"/>
          </ac:spMkLst>
        </pc:spChg>
      </pc:sldChg>
      <pc:sldChg chg="modSp">
        <pc:chgData name="來賓使用者" userId="S::urn:spo:anon#d5b25bba01a03c675f27272b8514a179270fa54f2c708987c718531eec619473::" providerId="AD" clId="Web-{21F34990-5CBB-256E-1C22-272B64F24C17}" dt="2022-04-25T02:35:16.654" v="9" actId="20577"/>
        <pc:sldMkLst>
          <pc:docMk/>
          <pc:sldMk cId="844756722" sldId="281"/>
        </pc:sldMkLst>
        <pc:spChg chg="mod">
          <ac:chgData name="來賓使用者" userId="S::urn:spo:anon#d5b25bba01a03c675f27272b8514a179270fa54f2c708987c718531eec619473::" providerId="AD" clId="Web-{21F34990-5CBB-256E-1C22-272B64F24C17}" dt="2022-04-25T02:35:16.654" v="9" actId="20577"/>
          <ac:spMkLst>
            <pc:docMk/>
            <pc:sldMk cId="844756722" sldId="281"/>
            <ac:spMk id="20" creationId="{8E2F02BF-4202-4B57-AC79-2FA5270D419E}"/>
          </ac:spMkLst>
        </pc:spChg>
      </pc:sldChg>
      <pc:sldChg chg="modSp">
        <pc:chgData name="來賓使用者" userId="S::urn:spo:anon#d5b25bba01a03c675f27272b8514a179270fa54f2c708987c718531eec619473::" providerId="AD" clId="Web-{21F34990-5CBB-256E-1C22-272B64F24C17}" dt="2022-04-25T02:51:35.956" v="75" actId="20577"/>
        <pc:sldMkLst>
          <pc:docMk/>
          <pc:sldMk cId="1858270616" sldId="284"/>
        </pc:sldMkLst>
        <pc:spChg chg="mod">
          <ac:chgData name="來賓使用者" userId="S::urn:spo:anon#d5b25bba01a03c675f27272b8514a179270fa54f2c708987c718531eec619473::" providerId="AD" clId="Web-{21F34990-5CBB-256E-1C22-272B64F24C17}" dt="2022-04-25T02:51:35.956" v="75" actId="20577"/>
          <ac:spMkLst>
            <pc:docMk/>
            <pc:sldMk cId="1858270616" sldId="284"/>
            <ac:spMk id="20" creationId="{8E2F02BF-4202-4B57-AC79-2FA5270D419E}"/>
          </ac:spMkLst>
        </pc:spChg>
      </pc:sldChg>
      <pc:sldChg chg="modSp">
        <pc:chgData name="來賓使用者" userId="S::urn:spo:anon#d5b25bba01a03c675f27272b8514a179270fa54f2c708987c718531eec619473::" providerId="AD" clId="Web-{21F34990-5CBB-256E-1C22-272B64F24C17}" dt="2022-04-25T03:07:04.304" v="77" actId="20577"/>
        <pc:sldMkLst>
          <pc:docMk/>
          <pc:sldMk cId="2059215353" sldId="285"/>
        </pc:sldMkLst>
        <pc:spChg chg="mod">
          <ac:chgData name="來賓使用者" userId="S::urn:spo:anon#d5b25bba01a03c675f27272b8514a179270fa54f2c708987c718531eec619473::" providerId="AD" clId="Web-{21F34990-5CBB-256E-1C22-272B64F24C17}" dt="2022-04-25T03:07:04.304" v="77" actId="20577"/>
          <ac:spMkLst>
            <pc:docMk/>
            <pc:sldMk cId="2059215353" sldId="285"/>
            <ac:spMk id="22" creationId="{47B70CB2-FBDF-49EC-A9AD-FC487A5F68C6}"/>
          </ac:spMkLst>
        </pc:spChg>
      </pc:sldChg>
      <pc:sldChg chg="modSp">
        <pc:chgData name="來賓使用者" userId="S::urn:spo:anon#d5b25bba01a03c675f27272b8514a179270fa54f2c708987c718531eec619473::" providerId="AD" clId="Web-{21F34990-5CBB-256E-1C22-272B64F24C17}" dt="2022-04-25T03:12:58.687" v="94" actId="20577"/>
        <pc:sldMkLst>
          <pc:docMk/>
          <pc:sldMk cId="3637738246" sldId="286"/>
        </pc:sldMkLst>
        <pc:spChg chg="mod">
          <ac:chgData name="來賓使用者" userId="S::urn:spo:anon#d5b25bba01a03c675f27272b8514a179270fa54f2c708987c718531eec619473::" providerId="AD" clId="Web-{21F34990-5CBB-256E-1C22-272B64F24C17}" dt="2022-04-25T03:12:58.687" v="94" actId="20577"/>
          <ac:spMkLst>
            <pc:docMk/>
            <pc:sldMk cId="3637738246" sldId="286"/>
            <ac:spMk id="22" creationId="{47B70CB2-FBDF-49EC-A9AD-FC487A5F68C6}"/>
          </ac:spMkLst>
        </pc:spChg>
      </pc:sldChg>
    </pc:docChg>
  </pc:docChgLst>
  <pc:docChgLst>
    <pc:chgData name="來賓使用者" userId="S::urn:spo:anon#d5b25bba01a03c675f27272b8514a179270fa54f2c708987c718531eec619473::" providerId="AD" clId="Web-{5F3DA349-D893-42E8-9F43-5865CD1F93C1}"/>
    <pc:docChg chg="modSld">
      <pc:chgData name="來賓使用者" userId="S::urn:spo:anon#d5b25bba01a03c675f27272b8514a179270fa54f2c708987c718531eec619473::" providerId="AD" clId="Web-{5F3DA349-D893-42E8-9F43-5865CD1F93C1}" dt="2022-04-25T02:20:34.546" v="36"/>
      <pc:docMkLst>
        <pc:docMk/>
      </pc:docMkLst>
      <pc:sldChg chg="modSp modNotes">
        <pc:chgData name="來賓使用者" userId="S::urn:spo:anon#d5b25bba01a03c675f27272b8514a179270fa54f2c708987c718531eec619473::" providerId="AD" clId="Web-{5F3DA349-D893-42E8-9F43-5865CD1F93C1}" dt="2022-04-25T02:15:59.540" v="22"/>
        <pc:sldMkLst>
          <pc:docMk/>
          <pc:sldMk cId="844756722" sldId="281"/>
        </pc:sldMkLst>
        <pc:spChg chg="mod">
          <ac:chgData name="來賓使用者" userId="S::urn:spo:anon#d5b25bba01a03c675f27272b8514a179270fa54f2c708987c718531eec619473::" providerId="AD" clId="Web-{5F3DA349-D893-42E8-9F43-5865CD1F93C1}" dt="2022-04-25T02:10:26.080" v="9" actId="20577"/>
          <ac:spMkLst>
            <pc:docMk/>
            <pc:sldMk cId="844756722" sldId="281"/>
            <ac:spMk id="17" creationId="{40EA1156-2230-4492-9E7E-E87C12F4244A}"/>
          </ac:spMkLst>
        </pc:spChg>
        <pc:spChg chg="mod">
          <ac:chgData name="來賓使用者" userId="S::urn:spo:anon#d5b25bba01a03c675f27272b8514a179270fa54f2c708987c718531eec619473::" providerId="AD" clId="Web-{5F3DA349-D893-42E8-9F43-5865CD1F93C1}" dt="2022-04-25T02:09:42.673" v="7" actId="20577"/>
          <ac:spMkLst>
            <pc:docMk/>
            <pc:sldMk cId="844756722" sldId="281"/>
            <ac:spMk id="20" creationId="{8E2F02BF-4202-4B57-AC79-2FA5270D419E}"/>
          </ac:spMkLst>
        </pc:spChg>
      </pc:sldChg>
      <pc:sldChg chg="modSp modNotes">
        <pc:chgData name="來賓使用者" userId="S::urn:spo:anon#d5b25bba01a03c675f27272b8514a179270fa54f2c708987c718531eec619473::" providerId="AD" clId="Web-{5F3DA349-D893-42E8-9F43-5865CD1F93C1}" dt="2022-04-25T02:16:52.760" v="28"/>
        <pc:sldMkLst>
          <pc:docMk/>
          <pc:sldMk cId="2944779603" sldId="282"/>
        </pc:sldMkLst>
        <pc:spChg chg="mod">
          <ac:chgData name="來賓使用者" userId="S::urn:spo:anon#d5b25bba01a03c675f27272b8514a179270fa54f2c708987c718531eec619473::" providerId="AD" clId="Web-{5F3DA349-D893-42E8-9F43-5865CD1F93C1}" dt="2022-04-25T02:11:02.190" v="13" actId="20577"/>
          <ac:spMkLst>
            <pc:docMk/>
            <pc:sldMk cId="2944779603" sldId="282"/>
            <ac:spMk id="20" creationId="{8E2F02BF-4202-4B57-AC79-2FA5270D419E}"/>
          </ac:spMkLst>
        </pc:spChg>
        <pc:spChg chg="mod">
          <ac:chgData name="來賓使用者" userId="S::urn:spo:anon#d5b25bba01a03c675f27272b8514a179270fa54f2c708987c718531eec619473::" providerId="AD" clId="Web-{5F3DA349-D893-42E8-9F43-5865CD1F93C1}" dt="2022-04-25T02:10:59.362" v="11" actId="20577"/>
          <ac:spMkLst>
            <pc:docMk/>
            <pc:sldMk cId="2944779603" sldId="282"/>
            <ac:spMk id="22" creationId="{47B70CB2-FBDF-49EC-A9AD-FC487A5F68C6}"/>
          </ac:spMkLst>
        </pc:spChg>
      </pc:sldChg>
      <pc:sldChg chg="modSp modNotes">
        <pc:chgData name="來賓使用者" userId="S::urn:spo:anon#d5b25bba01a03c675f27272b8514a179270fa54f2c708987c718531eec619473::" providerId="AD" clId="Web-{5F3DA349-D893-42E8-9F43-5865CD1F93C1}" dt="2022-04-25T02:18:13.481" v="30"/>
        <pc:sldMkLst>
          <pc:docMk/>
          <pc:sldMk cId="254394821" sldId="283"/>
        </pc:sldMkLst>
        <pc:spChg chg="mod">
          <ac:chgData name="來賓使用者" userId="S::urn:spo:anon#d5b25bba01a03c675f27272b8514a179270fa54f2c708987c718531eec619473::" providerId="AD" clId="Web-{5F3DA349-D893-42E8-9F43-5865CD1F93C1}" dt="2022-04-25T02:12:28.973" v="14" actId="20577"/>
          <ac:spMkLst>
            <pc:docMk/>
            <pc:sldMk cId="254394821" sldId="283"/>
            <ac:spMk id="20" creationId="{8E2F02BF-4202-4B57-AC79-2FA5270D419E}"/>
          </ac:spMkLst>
        </pc:spChg>
      </pc:sldChg>
      <pc:sldChg chg="modSp modNotes">
        <pc:chgData name="來賓使用者" userId="S::urn:spo:anon#d5b25bba01a03c675f27272b8514a179270fa54f2c708987c718531eec619473::" providerId="AD" clId="Web-{5F3DA349-D893-42E8-9F43-5865CD1F93C1}" dt="2022-04-25T02:19:54.889" v="32"/>
        <pc:sldMkLst>
          <pc:docMk/>
          <pc:sldMk cId="1858270616" sldId="284"/>
        </pc:sldMkLst>
        <pc:spChg chg="mod">
          <ac:chgData name="來賓使用者" userId="S::urn:spo:anon#d5b25bba01a03c675f27272b8514a179270fa54f2c708987c718531eec619473::" providerId="AD" clId="Web-{5F3DA349-D893-42E8-9F43-5865CD1F93C1}" dt="2022-04-25T02:15:34.493" v="20" actId="20577"/>
          <ac:spMkLst>
            <pc:docMk/>
            <pc:sldMk cId="1858270616" sldId="284"/>
            <ac:spMk id="22" creationId="{47B70CB2-FBDF-49EC-A9AD-FC487A5F68C6}"/>
          </ac:spMkLst>
        </pc:spChg>
      </pc:sldChg>
      <pc:sldChg chg="modNotes">
        <pc:chgData name="來賓使用者" userId="S::urn:spo:anon#d5b25bba01a03c675f27272b8514a179270fa54f2c708987c718531eec619473::" providerId="AD" clId="Web-{5F3DA349-D893-42E8-9F43-5865CD1F93C1}" dt="2022-04-25T02:20:19.312" v="34"/>
        <pc:sldMkLst>
          <pc:docMk/>
          <pc:sldMk cId="2059215353" sldId="285"/>
        </pc:sldMkLst>
      </pc:sldChg>
      <pc:sldChg chg="modNotes">
        <pc:chgData name="來賓使用者" userId="S::urn:spo:anon#d5b25bba01a03c675f27272b8514a179270fa54f2c708987c718531eec619473::" providerId="AD" clId="Web-{5F3DA349-D893-42E8-9F43-5865CD1F93C1}" dt="2022-04-25T02:20:34.546" v="36"/>
        <pc:sldMkLst>
          <pc:docMk/>
          <pc:sldMk cId="3637738246" sldId="286"/>
        </pc:sldMkLst>
      </pc:sldChg>
    </pc:docChg>
  </pc:docChgLst>
  <pc:docChgLst>
    <pc:chgData name="來賓使用者" userId="S::urn:spo:anon#d5b25bba01a03c675f27272b8514a179270fa54f2c708987c718531eec619473::" providerId="AD" clId="Web-{47145692-E844-6081-9EE7-A2BF9388E63F}"/>
    <pc:docChg chg="modSld">
      <pc:chgData name="來賓使用者" userId="S::urn:spo:anon#d5b25bba01a03c675f27272b8514a179270fa54f2c708987c718531eec619473::" providerId="AD" clId="Web-{47145692-E844-6081-9EE7-A2BF9388E63F}" dt="2022-04-24T18:08:48.179" v="4"/>
      <pc:docMkLst>
        <pc:docMk/>
      </pc:docMkLst>
      <pc:sldChg chg="modSp">
        <pc:chgData name="來賓使用者" userId="S::urn:spo:anon#d5b25bba01a03c675f27272b8514a179270fa54f2c708987c718531eec619473::" providerId="AD" clId="Web-{47145692-E844-6081-9EE7-A2BF9388E63F}" dt="2022-04-24T18:08:48.179" v="4"/>
        <pc:sldMkLst>
          <pc:docMk/>
          <pc:sldMk cId="1678786221" sldId="280"/>
        </pc:sldMkLst>
        <pc:graphicFrameChg chg="ord">
          <ac:chgData name="來賓使用者" userId="S::urn:spo:anon#d5b25bba01a03c675f27272b8514a179270fa54f2c708987c718531eec619473::" providerId="AD" clId="Web-{47145692-E844-6081-9EE7-A2BF9388E63F}" dt="2022-04-24T18:08:48.179" v="4"/>
          <ac:graphicFrameMkLst>
            <pc:docMk/>
            <pc:sldMk cId="1678786221" sldId="280"/>
            <ac:graphicFrameMk id="5" creationId="{5DC9EAE3-0442-40BD-A9E5-B156C114D38F}"/>
          </ac:graphicFrameMkLst>
        </pc:graphicFrameChg>
        <pc:graphicFrameChg chg="mod modGraphic">
          <ac:chgData name="來賓使用者" userId="S::urn:spo:anon#d5b25bba01a03c675f27272b8514a179270fa54f2c708987c718531eec619473::" providerId="AD" clId="Web-{47145692-E844-6081-9EE7-A2BF9388E63F}" dt="2022-04-24T18:07:17.974" v="3" actId="1076"/>
          <ac:graphicFrameMkLst>
            <pc:docMk/>
            <pc:sldMk cId="1678786221" sldId="280"/>
            <ac:graphicFrameMk id="66" creationId="{99308542-AF2D-48F2-A87D-2752072063FD}"/>
          </ac:graphicFrameMkLst>
        </pc:graphicFrameChg>
      </pc:sldChg>
    </pc:docChg>
  </pc:docChgLst>
  <pc:docChgLst>
    <pc:chgData name="B10856050" userId="550c1d2f-acc1-49ee-8a63-4aed8f4ba261" providerId="ADAL" clId="{A732B0C1-F70D-4ACA-9DED-E3F425B1B361}"/>
    <pc:docChg chg="undo custSel addSld delSld modSld sldOrd">
      <pc:chgData name="B10856050" userId="550c1d2f-acc1-49ee-8a63-4aed8f4ba261" providerId="ADAL" clId="{A732B0C1-F70D-4ACA-9DED-E3F425B1B361}" dt="2022-04-24T18:32:12.571" v="3743" actId="6549"/>
      <pc:docMkLst>
        <pc:docMk/>
      </pc:docMkLst>
      <pc:sldChg chg="addSp delSp mod">
        <pc:chgData name="B10856050" userId="550c1d2f-acc1-49ee-8a63-4aed8f4ba261" providerId="ADAL" clId="{A732B0C1-F70D-4ACA-9DED-E3F425B1B361}" dt="2022-04-20T14:10:04.290" v="1" actId="478"/>
        <pc:sldMkLst>
          <pc:docMk/>
          <pc:sldMk cId="1928731381" sldId="258"/>
        </pc:sldMkLst>
        <pc:spChg chg="add del">
          <ac:chgData name="B10856050" userId="550c1d2f-acc1-49ee-8a63-4aed8f4ba261" providerId="ADAL" clId="{A732B0C1-F70D-4ACA-9DED-E3F425B1B361}" dt="2022-04-20T14:10:04.290" v="1" actId="478"/>
          <ac:spMkLst>
            <pc:docMk/>
            <pc:sldMk cId="1928731381" sldId="258"/>
            <ac:spMk id="3" creationId="{0ADBB3F7-25B9-4432-B1A0-FDE531C06566}"/>
          </ac:spMkLst>
        </pc:spChg>
      </pc:sldChg>
      <pc:sldChg chg="addSp delSp modSp mod ord modTransition">
        <pc:chgData name="B10856050" userId="550c1d2f-acc1-49ee-8a63-4aed8f4ba261" providerId="ADAL" clId="{A732B0C1-F70D-4ACA-9DED-E3F425B1B361}" dt="2022-04-20T15:09:48.577" v="507" actId="21"/>
        <pc:sldMkLst>
          <pc:docMk/>
          <pc:sldMk cId="3834524782" sldId="259"/>
        </pc:sldMkLst>
        <pc:spChg chg="mod">
          <ac:chgData name="B10856050" userId="550c1d2f-acc1-49ee-8a63-4aed8f4ba261" providerId="ADAL" clId="{A732B0C1-F70D-4ACA-9DED-E3F425B1B361}" dt="2022-04-20T15:09:45.423" v="506" actId="1076"/>
          <ac:spMkLst>
            <pc:docMk/>
            <pc:sldMk cId="3834524782" sldId="259"/>
            <ac:spMk id="2" creationId="{9753F46C-035A-47A2-89D4-1E65099992CD}"/>
          </ac:spMkLst>
        </pc:spChg>
        <pc:spChg chg="del">
          <ac:chgData name="B10856050" userId="550c1d2f-acc1-49ee-8a63-4aed8f4ba261" providerId="ADAL" clId="{A732B0C1-F70D-4ACA-9DED-E3F425B1B361}" dt="2022-04-20T14:10:06.923" v="2" actId="478"/>
          <ac:spMkLst>
            <pc:docMk/>
            <pc:sldMk cId="3834524782" sldId="259"/>
            <ac:spMk id="3" creationId="{14E3A29C-14F6-4D36-9705-4FDAA63B4183}"/>
          </ac:spMkLst>
        </pc:spChg>
        <pc:spChg chg="add del mod">
          <ac:chgData name="B10856050" userId="550c1d2f-acc1-49ee-8a63-4aed8f4ba261" providerId="ADAL" clId="{A732B0C1-F70D-4ACA-9DED-E3F425B1B361}" dt="2022-04-20T15:09:48.577" v="507" actId="21"/>
          <ac:spMkLst>
            <pc:docMk/>
            <pc:sldMk cId="3834524782" sldId="259"/>
            <ac:spMk id="4" creationId="{2F71F1CC-0BA0-4C39-AB07-E8C523BA9D4F}"/>
          </ac:spMkLst>
        </pc:spChg>
        <pc:spChg chg="add del mod">
          <ac:chgData name="B10856050" userId="550c1d2f-acc1-49ee-8a63-4aed8f4ba261" providerId="ADAL" clId="{A732B0C1-F70D-4ACA-9DED-E3F425B1B361}" dt="2022-04-20T15:09:48.577" v="507" actId="21"/>
          <ac:spMkLst>
            <pc:docMk/>
            <pc:sldMk cId="3834524782" sldId="259"/>
            <ac:spMk id="5" creationId="{B82EE72E-BB0C-4D76-81DB-FD8FE5220B31}"/>
          </ac:spMkLst>
        </pc:spChg>
        <pc:spChg chg="add del mod">
          <ac:chgData name="B10856050" userId="550c1d2f-acc1-49ee-8a63-4aed8f4ba261" providerId="ADAL" clId="{A732B0C1-F70D-4ACA-9DED-E3F425B1B361}" dt="2022-04-20T15:09:48.577" v="507" actId="21"/>
          <ac:spMkLst>
            <pc:docMk/>
            <pc:sldMk cId="3834524782" sldId="259"/>
            <ac:spMk id="6" creationId="{122143AF-73C0-44A1-B485-86377F7C1C28}"/>
          </ac:spMkLst>
        </pc:spChg>
        <pc:spChg chg="add del mod">
          <ac:chgData name="B10856050" userId="550c1d2f-acc1-49ee-8a63-4aed8f4ba261" providerId="ADAL" clId="{A732B0C1-F70D-4ACA-9DED-E3F425B1B361}" dt="2022-04-20T14:13:44.515" v="44" actId="21"/>
          <ac:spMkLst>
            <pc:docMk/>
            <pc:sldMk cId="3834524782" sldId="259"/>
            <ac:spMk id="7" creationId="{187D88D3-8E08-4F4F-B067-DA3E4B371DC8}"/>
          </ac:spMkLst>
        </pc:spChg>
        <pc:spChg chg="add del mod">
          <ac:chgData name="B10856050" userId="550c1d2f-acc1-49ee-8a63-4aed8f4ba261" providerId="ADAL" clId="{A732B0C1-F70D-4ACA-9DED-E3F425B1B361}" dt="2022-04-20T14:13:44.515" v="44" actId="21"/>
          <ac:spMkLst>
            <pc:docMk/>
            <pc:sldMk cId="3834524782" sldId="259"/>
            <ac:spMk id="8" creationId="{549BC880-C843-4C79-9AF7-89841E746D1A}"/>
          </ac:spMkLst>
        </pc:spChg>
        <pc:spChg chg="add del mod">
          <ac:chgData name="B10856050" userId="550c1d2f-acc1-49ee-8a63-4aed8f4ba261" providerId="ADAL" clId="{A732B0C1-F70D-4ACA-9DED-E3F425B1B361}" dt="2022-04-20T14:13:44.515" v="44" actId="21"/>
          <ac:spMkLst>
            <pc:docMk/>
            <pc:sldMk cId="3834524782" sldId="259"/>
            <ac:spMk id="9" creationId="{D5F88A8D-F597-4604-9681-0B4903AD97EE}"/>
          </ac:spMkLst>
        </pc:spChg>
        <pc:spChg chg="add del mod">
          <ac:chgData name="B10856050" userId="550c1d2f-acc1-49ee-8a63-4aed8f4ba261" providerId="ADAL" clId="{A732B0C1-F70D-4ACA-9DED-E3F425B1B361}" dt="2022-04-20T14:13:44.515" v="44" actId="21"/>
          <ac:spMkLst>
            <pc:docMk/>
            <pc:sldMk cId="3834524782" sldId="259"/>
            <ac:spMk id="10" creationId="{065ABECE-8A5B-4796-9BD7-261B3A3CE07B}"/>
          </ac:spMkLst>
        </pc:spChg>
        <pc:spChg chg="add del mod">
          <ac:chgData name="B10856050" userId="550c1d2f-acc1-49ee-8a63-4aed8f4ba261" providerId="ADAL" clId="{A732B0C1-F70D-4ACA-9DED-E3F425B1B361}" dt="2022-04-20T14:13:44.515" v="44" actId="21"/>
          <ac:spMkLst>
            <pc:docMk/>
            <pc:sldMk cId="3834524782" sldId="259"/>
            <ac:spMk id="11" creationId="{CF066531-E902-4A69-BB5B-8C0C4D8FC5BE}"/>
          </ac:spMkLst>
        </pc:spChg>
        <pc:spChg chg="add del mod">
          <ac:chgData name="B10856050" userId="550c1d2f-acc1-49ee-8a63-4aed8f4ba261" providerId="ADAL" clId="{A732B0C1-F70D-4ACA-9DED-E3F425B1B361}" dt="2022-04-20T14:13:44.515" v="44" actId="21"/>
          <ac:spMkLst>
            <pc:docMk/>
            <pc:sldMk cId="3834524782" sldId="259"/>
            <ac:spMk id="12" creationId="{C0CA4BEF-99FE-4416-B463-537FB73C657B}"/>
          </ac:spMkLst>
        </pc:spChg>
        <pc:spChg chg="mod">
          <ac:chgData name="B10856050" userId="550c1d2f-acc1-49ee-8a63-4aed8f4ba261" providerId="ADAL" clId="{A732B0C1-F70D-4ACA-9DED-E3F425B1B361}" dt="2022-04-20T14:21:05.590" v="102"/>
          <ac:spMkLst>
            <pc:docMk/>
            <pc:sldMk cId="3834524782" sldId="259"/>
            <ac:spMk id="14" creationId="{FD77390D-4B50-4DBC-9516-C818CAEF568C}"/>
          </ac:spMkLst>
        </pc:spChg>
        <pc:spChg chg="mod">
          <ac:chgData name="B10856050" userId="550c1d2f-acc1-49ee-8a63-4aed8f4ba261" providerId="ADAL" clId="{A732B0C1-F70D-4ACA-9DED-E3F425B1B361}" dt="2022-04-20T14:21:05.590" v="102"/>
          <ac:spMkLst>
            <pc:docMk/>
            <pc:sldMk cId="3834524782" sldId="259"/>
            <ac:spMk id="15" creationId="{DEBF5695-1186-4B0D-BDA5-541C88A5F945}"/>
          </ac:spMkLst>
        </pc:spChg>
        <pc:spChg chg="mod">
          <ac:chgData name="B10856050" userId="550c1d2f-acc1-49ee-8a63-4aed8f4ba261" providerId="ADAL" clId="{A732B0C1-F70D-4ACA-9DED-E3F425B1B361}" dt="2022-04-20T14:21:05.590" v="102"/>
          <ac:spMkLst>
            <pc:docMk/>
            <pc:sldMk cId="3834524782" sldId="259"/>
            <ac:spMk id="16" creationId="{96F82197-7B62-4274-A633-344B29611DDF}"/>
          </ac:spMkLst>
        </pc:spChg>
        <pc:spChg chg="mod">
          <ac:chgData name="B10856050" userId="550c1d2f-acc1-49ee-8a63-4aed8f4ba261" providerId="ADAL" clId="{A732B0C1-F70D-4ACA-9DED-E3F425B1B361}" dt="2022-04-20T14:21:05.590" v="102"/>
          <ac:spMkLst>
            <pc:docMk/>
            <pc:sldMk cId="3834524782" sldId="259"/>
            <ac:spMk id="17" creationId="{0AFB9BD9-0EDF-4DB0-AA69-FA11385D751F}"/>
          </ac:spMkLst>
        </pc:spChg>
        <pc:spChg chg="mod">
          <ac:chgData name="B10856050" userId="550c1d2f-acc1-49ee-8a63-4aed8f4ba261" providerId="ADAL" clId="{A732B0C1-F70D-4ACA-9DED-E3F425B1B361}" dt="2022-04-20T14:21:05.590" v="102"/>
          <ac:spMkLst>
            <pc:docMk/>
            <pc:sldMk cId="3834524782" sldId="259"/>
            <ac:spMk id="18" creationId="{7EB69037-A026-4798-8971-E02160C7B4A6}"/>
          </ac:spMkLst>
        </pc:spChg>
        <pc:spChg chg="mod">
          <ac:chgData name="B10856050" userId="550c1d2f-acc1-49ee-8a63-4aed8f4ba261" providerId="ADAL" clId="{A732B0C1-F70D-4ACA-9DED-E3F425B1B361}" dt="2022-04-20T14:21:05.590" v="102"/>
          <ac:spMkLst>
            <pc:docMk/>
            <pc:sldMk cId="3834524782" sldId="259"/>
            <ac:spMk id="19" creationId="{68440742-D20C-4681-9456-7E7CB2D04829}"/>
          </ac:spMkLst>
        </pc:spChg>
        <pc:spChg chg="mod">
          <ac:chgData name="B10856050" userId="550c1d2f-acc1-49ee-8a63-4aed8f4ba261" providerId="ADAL" clId="{A732B0C1-F70D-4ACA-9DED-E3F425B1B361}" dt="2022-04-20T14:21:05.590" v="102"/>
          <ac:spMkLst>
            <pc:docMk/>
            <pc:sldMk cId="3834524782" sldId="259"/>
            <ac:spMk id="20" creationId="{3992CA24-B76E-49DD-8A01-78F107B4E5B5}"/>
          </ac:spMkLst>
        </pc:spChg>
        <pc:spChg chg="mod">
          <ac:chgData name="B10856050" userId="550c1d2f-acc1-49ee-8a63-4aed8f4ba261" providerId="ADAL" clId="{A732B0C1-F70D-4ACA-9DED-E3F425B1B361}" dt="2022-04-20T14:21:05.590" v="102"/>
          <ac:spMkLst>
            <pc:docMk/>
            <pc:sldMk cId="3834524782" sldId="259"/>
            <ac:spMk id="21" creationId="{090FDE5E-34D0-4E53-804D-6A7816EB79BD}"/>
          </ac:spMkLst>
        </pc:spChg>
        <pc:spChg chg="mod">
          <ac:chgData name="B10856050" userId="550c1d2f-acc1-49ee-8a63-4aed8f4ba261" providerId="ADAL" clId="{A732B0C1-F70D-4ACA-9DED-E3F425B1B361}" dt="2022-04-20T14:21:05.590" v="102"/>
          <ac:spMkLst>
            <pc:docMk/>
            <pc:sldMk cId="3834524782" sldId="259"/>
            <ac:spMk id="22" creationId="{EF4554C3-DC27-4E01-8BD5-3E9E565D77B9}"/>
          </ac:spMkLst>
        </pc:spChg>
        <pc:spChg chg="add del mod">
          <ac:chgData name="B10856050" userId="550c1d2f-acc1-49ee-8a63-4aed8f4ba261" providerId="ADAL" clId="{A732B0C1-F70D-4ACA-9DED-E3F425B1B361}" dt="2022-04-20T15:09:48.577" v="507" actId="21"/>
          <ac:spMkLst>
            <pc:docMk/>
            <pc:sldMk cId="3834524782" sldId="259"/>
            <ac:spMk id="23" creationId="{C1879F91-3533-401C-AC30-D30AB01A78B0}"/>
          </ac:spMkLst>
        </pc:spChg>
        <pc:spChg chg="add del mod">
          <ac:chgData name="B10856050" userId="550c1d2f-acc1-49ee-8a63-4aed8f4ba261" providerId="ADAL" clId="{A732B0C1-F70D-4ACA-9DED-E3F425B1B361}" dt="2022-04-20T15:09:48.577" v="507" actId="21"/>
          <ac:spMkLst>
            <pc:docMk/>
            <pc:sldMk cId="3834524782" sldId="259"/>
            <ac:spMk id="24" creationId="{EE6E42F3-673C-4AE2-A4F7-41A00A67A659}"/>
          </ac:spMkLst>
        </pc:spChg>
        <pc:spChg chg="add del mod">
          <ac:chgData name="B10856050" userId="550c1d2f-acc1-49ee-8a63-4aed8f4ba261" providerId="ADAL" clId="{A732B0C1-F70D-4ACA-9DED-E3F425B1B361}" dt="2022-04-20T15:09:48.577" v="507" actId="21"/>
          <ac:spMkLst>
            <pc:docMk/>
            <pc:sldMk cId="3834524782" sldId="259"/>
            <ac:spMk id="25" creationId="{C076DBB3-AE79-43CF-BC7C-A5CE1C5922EF}"/>
          </ac:spMkLst>
        </pc:spChg>
        <pc:spChg chg="add del mod">
          <ac:chgData name="B10856050" userId="550c1d2f-acc1-49ee-8a63-4aed8f4ba261" providerId="ADAL" clId="{A732B0C1-F70D-4ACA-9DED-E3F425B1B361}" dt="2022-04-20T15:09:48.577" v="507" actId="21"/>
          <ac:spMkLst>
            <pc:docMk/>
            <pc:sldMk cId="3834524782" sldId="259"/>
            <ac:spMk id="26" creationId="{103CE1B4-9A8F-4199-93D5-1056888FE967}"/>
          </ac:spMkLst>
        </pc:spChg>
        <pc:spChg chg="add del mod">
          <ac:chgData name="B10856050" userId="550c1d2f-acc1-49ee-8a63-4aed8f4ba261" providerId="ADAL" clId="{A732B0C1-F70D-4ACA-9DED-E3F425B1B361}" dt="2022-04-20T15:09:48.577" v="507" actId="21"/>
          <ac:spMkLst>
            <pc:docMk/>
            <pc:sldMk cId="3834524782" sldId="259"/>
            <ac:spMk id="27" creationId="{A02C99B5-922A-49FB-924F-EB452F367689}"/>
          </ac:spMkLst>
        </pc:spChg>
        <pc:spChg chg="add del mod">
          <ac:chgData name="B10856050" userId="550c1d2f-acc1-49ee-8a63-4aed8f4ba261" providerId="ADAL" clId="{A732B0C1-F70D-4ACA-9DED-E3F425B1B361}" dt="2022-04-20T15:09:48.577" v="507" actId="21"/>
          <ac:spMkLst>
            <pc:docMk/>
            <pc:sldMk cId="3834524782" sldId="259"/>
            <ac:spMk id="28" creationId="{97D67DBE-EC28-4BD8-A08B-C8B758300CCD}"/>
          </ac:spMkLst>
        </pc:spChg>
        <pc:spChg chg="add mod">
          <ac:chgData name="B10856050" userId="550c1d2f-acc1-49ee-8a63-4aed8f4ba261" providerId="ADAL" clId="{A732B0C1-F70D-4ACA-9DED-E3F425B1B361}" dt="2022-04-20T14:57:11.938" v="165" actId="14100"/>
          <ac:spMkLst>
            <pc:docMk/>
            <pc:sldMk cId="3834524782" sldId="259"/>
            <ac:spMk id="29" creationId="{FC251407-1787-4979-96AE-DFC34949FBEB}"/>
          </ac:spMkLst>
        </pc:spChg>
        <pc:spChg chg="add del mod">
          <ac:chgData name="B10856050" userId="550c1d2f-acc1-49ee-8a63-4aed8f4ba261" providerId="ADAL" clId="{A732B0C1-F70D-4ACA-9DED-E3F425B1B361}" dt="2022-04-20T14:58:14.949" v="174" actId="478"/>
          <ac:spMkLst>
            <pc:docMk/>
            <pc:sldMk cId="3834524782" sldId="259"/>
            <ac:spMk id="30" creationId="{75EA77C6-E1B5-4B56-BA7F-1D36133964DA}"/>
          </ac:spMkLst>
        </pc:spChg>
        <pc:spChg chg="add del mod ord">
          <ac:chgData name="B10856050" userId="550c1d2f-acc1-49ee-8a63-4aed8f4ba261" providerId="ADAL" clId="{A732B0C1-F70D-4ACA-9DED-E3F425B1B361}" dt="2022-04-20T15:09:48.577" v="507" actId="21"/>
          <ac:spMkLst>
            <pc:docMk/>
            <pc:sldMk cId="3834524782" sldId="259"/>
            <ac:spMk id="31" creationId="{2CFDB6FF-DBCA-4E26-8DBC-750EB96CA074}"/>
          </ac:spMkLst>
        </pc:spChg>
        <pc:spChg chg="add mod">
          <ac:chgData name="B10856050" userId="550c1d2f-acc1-49ee-8a63-4aed8f4ba261" providerId="ADAL" clId="{A732B0C1-F70D-4ACA-9DED-E3F425B1B361}" dt="2022-04-20T14:58:21.407" v="176" actId="571"/>
          <ac:spMkLst>
            <pc:docMk/>
            <pc:sldMk cId="3834524782" sldId="259"/>
            <ac:spMk id="32" creationId="{5BB93555-E32D-4B8A-B387-3482FEA728FA}"/>
          </ac:spMkLst>
        </pc:spChg>
        <pc:spChg chg="add mod">
          <ac:chgData name="B10856050" userId="550c1d2f-acc1-49ee-8a63-4aed8f4ba261" providerId="ADAL" clId="{A732B0C1-F70D-4ACA-9DED-E3F425B1B361}" dt="2022-04-20T14:58:21.407" v="176" actId="571"/>
          <ac:spMkLst>
            <pc:docMk/>
            <pc:sldMk cId="3834524782" sldId="259"/>
            <ac:spMk id="33" creationId="{BC8C5A9E-ABE2-4D93-ACEE-AB74C2B54F09}"/>
          </ac:spMkLst>
        </pc:spChg>
        <pc:spChg chg="add mod">
          <ac:chgData name="B10856050" userId="550c1d2f-acc1-49ee-8a63-4aed8f4ba261" providerId="ADAL" clId="{A732B0C1-F70D-4ACA-9DED-E3F425B1B361}" dt="2022-04-20T14:58:21.407" v="176" actId="571"/>
          <ac:spMkLst>
            <pc:docMk/>
            <pc:sldMk cId="3834524782" sldId="259"/>
            <ac:spMk id="34" creationId="{E9A58A2A-1CC4-4D40-B135-09C1A7FA50FB}"/>
          </ac:spMkLst>
        </pc:spChg>
        <pc:spChg chg="add mod">
          <ac:chgData name="B10856050" userId="550c1d2f-acc1-49ee-8a63-4aed8f4ba261" providerId="ADAL" clId="{A732B0C1-F70D-4ACA-9DED-E3F425B1B361}" dt="2022-04-20T14:58:21.407" v="176" actId="571"/>
          <ac:spMkLst>
            <pc:docMk/>
            <pc:sldMk cId="3834524782" sldId="259"/>
            <ac:spMk id="35" creationId="{97DD277F-BF4C-4078-A690-FDBB0B1DC157}"/>
          </ac:spMkLst>
        </pc:spChg>
        <pc:spChg chg="add mod">
          <ac:chgData name="B10856050" userId="550c1d2f-acc1-49ee-8a63-4aed8f4ba261" providerId="ADAL" clId="{A732B0C1-F70D-4ACA-9DED-E3F425B1B361}" dt="2022-04-20T14:58:21.407" v="176" actId="571"/>
          <ac:spMkLst>
            <pc:docMk/>
            <pc:sldMk cId="3834524782" sldId="259"/>
            <ac:spMk id="36" creationId="{758DAA23-C8A5-4DD1-9C17-980210649AEE}"/>
          </ac:spMkLst>
        </pc:spChg>
        <pc:spChg chg="add mod">
          <ac:chgData name="B10856050" userId="550c1d2f-acc1-49ee-8a63-4aed8f4ba261" providerId="ADAL" clId="{A732B0C1-F70D-4ACA-9DED-E3F425B1B361}" dt="2022-04-20T14:58:21.407" v="176" actId="571"/>
          <ac:spMkLst>
            <pc:docMk/>
            <pc:sldMk cId="3834524782" sldId="259"/>
            <ac:spMk id="37" creationId="{8948DF9D-982C-481C-8336-372AA72D7B74}"/>
          </ac:spMkLst>
        </pc:spChg>
        <pc:spChg chg="add mod">
          <ac:chgData name="B10856050" userId="550c1d2f-acc1-49ee-8a63-4aed8f4ba261" providerId="ADAL" clId="{A732B0C1-F70D-4ACA-9DED-E3F425B1B361}" dt="2022-04-20T14:58:21.407" v="176" actId="571"/>
          <ac:spMkLst>
            <pc:docMk/>
            <pc:sldMk cId="3834524782" sldId="259"/>
            <ac:spMk id="38" creationId="{420370DC-665B-46E1-A102-5D91100EDF77}"/>
          </ac:spMkLst>
        </pc:spChg>
        <pc:spChg chg="add mod">
          <ac:chgData name="B10856050" userId="550c1d2f-acc1-49ee-8a63-4aed8f4ba261" providerId="ADAL" clId="{A732B0C1-F70D-4ACA-9DED-E3F425B1B361}" dt="2022-04-20T14:58:21.407" v="176" actId="571"/>
          <ac:spMkLst>
            <pc:docMk/>
            <pc:sldMk cId="3834524782" sldId="259"/>
            <ac:spMk id="39" creationId="{32F874FC-214A-4192-9962-B22A6E16ABCA}"/>
          </ac:spMkLst>
        </pc:spChg>
        <pc:spChg chg="add mod">
          <ac:chgData name="B10856050" userId="550c1d2f-acc1-49ee-8a63-4aed8f4ba261" providerId="ADAL" clId="{A732B0C1-F70D-4ACA-9DED-E3F425B1B361}" dt="2022-04-20T14:58:29.608" v="178" actId="571"/>
          <ac:spMkLst>
            <pc:docMk/>
            <pc:sldMk cId="3834524782" sldId="259"/>
            <ac:spMk id="40" creationId="{D0BB316B-58D0-439A-8E6C-9F39DBAC71FB}"/>
          </ac:spMkLst>
        </pc:spChg>
        <pc:spChg chg="add mod">
          <ac:chgData name="B10856050" userId="550c1d2f-acc1-49ee-8a63-4aed8f4ba261" providerId="ADAL" clId="{A732B0C1-F70D-4ACA-9DED-E3F425B1B361}" dt="2022-04-20T14:58:29.608" v="178" actId="571"/>
          <ac:spMkLst>
            <pc:docMk/>
            <pc:sldMk cId="3834524782" sldId="259"/>
            <ac:spMk id="41" creationId="{51D9480E-369A-4E35-A599-B4571B912360}"/>
          </ac:spMkLst>
        </pc:spChg>
        <pc:spChg chg="add mod">
          <ac:chgData name="B10856050" userId="550c1d2f-acc1-49ee-8a63-4aed8f4ba261" providerId="ADAL" clId="{A732B0C1-F70D-4ACA-9DED-E3F425B1B361}" dt="2022-04-20T14:58:29.608" v="178" actId="571"/>
          <ac:spMkLst>
            <pc:docMk/>
            <pc:sldMk cId="3834524782" sldId="259"/>
            <ac:spMk id="42" creationId="{3D14D8D1-F919-41B8-906F-9089031BA659}"/>
          </ac:spMkLst>
        </pc:spChg>
        <pc:spChg chg="add mod">
          <ac:chgData name="B10856050" userId="550c1d2f-acc1-49ee-8a63-4aed8f4ba261" providerId="ADAL" clId="{A732B0C1-F70D-4ACA-9DED-E3F425B1B361}" dt="2022-04-20T14:58:29.608" v="178" actId="571"/>
          <ac:spMkLst>
            <pc:docMk/>
            <pc:sldMk cId="3834524782" sldId="259"/>
            <ac:spMk id="43" creationId="{E96B5881-80EC-4D7A-A2E2-6B1227F0FE71}"/>
          </ac:spMkLst>
        </pc:spChg>
        <pc:spChg chg="add mod">
          <ac:chgData name="B10856050" userId="550c1d2f-acc1-49ee-8a63-4aed8f4ba261" providerId="ADAL" clId="{A732B0C1-F70D-4ACA-9DED-E3F425B1B361}" dt="2022-04-20T14:58:29.608" v="178" actId="571"/>
          <ac:spMkLst>
            <pc:docMk/>
            <pc:sldMk cId="3834524782" sldId="259"/>
            <ac:spMk id="44" creationId="{076C66DB-9583-4BB3-B30E-47779888CE2C}"/>
          </ac:spMkLst>
        </pc:spChg>
        <pc:spChg chg="add mod">
          <ac:chgData name="B10856050" userId="550c1d2f-acc1-49ee-8a63-4aed8f4ba261" providerId="ADAL" clId="{A732B0C1-F70D-4ACA-9DED-E3F425B1B361}" dt="2022-04-20T14:58:29.608" v="178" actId="571"/>
          <ac:spMkLst>
            <pc:docMk/>
            <pc:sldMk cId="3834524782" sldId="259"/>
            <ac:spMk id="45" creationId="{22FAADA4-5744-4071-92FE-8F3FE3902235}"/>
          </ac:spMkLst>
        </pc:spChg>
        <pc:spChg chg="add mod">
          <ac:chgData name="B10856050" userId="550c1d2f-acc1-49ee-8a63-4aed8f4ba261" providerId="ADAL" clId="{A732B0C1-F70D-4ACA-9DED-E3F425B1B361}" dt="2022-04-20T14:58:29.608" v="178" actId="571"/>
          <ac:spMkLst>
            <pc:docMk/>
            <pc:sldMk cId="3834524782" sldId="259"/>
            <ac:spMk id="46" creationId="{CA84D523-C5BD-419B-BBD8-14A37F6DF2D6}"/>
          </ac:spMkLst>
        </pc:spChg>
        <pc:spChg chg="add mod">
          <ac:chgData name="B10856050" userId="550c1d2f-acc1-49ee-8a63-4aed8f4ba261" providerId="ADAL" clId="{A732B0C1-F70D-4ACA-9DED-E3F425B1B361}" dt="2022-04-20T14:58:29.608" v="178" actId="571"/>
          <ac:spMkLst>
            <pc:docMk/>
            <pc:sldMk cId="3834524782" sldId="259"/>
            <ac:spMk id="47" creationId="{6AB93118-6B54-48A8-A1C6-680372098BEB}"/>
          </ac:spMkLst>
        </pc:spChg>
        <pc:spChg chg="add mod">
          <ac:chgData name="B10856050" userId="550c1d2f-acc1-49ee-8a63-4aed8f4ba261" providerId="ADAL" clId="{A732B0C1-F70D-4ACA-9DED-E3F425B1B361}" dt="2022-04-20T14:58:29.608" v="178" actId="571"/>
          <ac:spMkLst>
            <pc:docMk/>
            <pc:sldMk cId="3834524782" sldId="259"/>
            <ac:spMk id="48" creationId="{6964A9DC-0583-47D2-AC10-F9C3212840A9}"/>
          </ac:spMkLst>
        </pc:spChg>
        <pc:spChg chg="add del mod">
          <ac:chgData name="B10856050" userId="550c1d2f-acc1-49ee-8a63-4aed8f4ba261" providerId="ADAL" clId="{A732B0C1-F70D-4ACA-9DED-E3F425B1B361}" dt="2022-04-20T15:00:56.119" v="208"/>
          <ac:spMkLst>
            <pc:docMk/>
            <pc:sldMk cId="3834524782" sldId="259"/>
            <ac:spMk id="50" creationId="{A55FA7F1-12BD-42B6-94D2-7D2B74F9743B}"/>
          </ac:spMkLst>
        </pc:spChg>
        <pc:spChg chg="mod">
          <ac:chgData name="B10856050" userId="550c1d2f-acc1-49ee-8a63-4aed8f4ba261" providerId="ADAL" clId="{A732B0C1-F70D-4ACA-9DED-E3F425B1B361}" dt="2022-04-20T15:00:36.755" v="206"/>
          <ac:spMkLst>
            <pc:docMk/>
            <pc:sldMk cId="3834524782" sldId="259"/>
            <ac:spMk id="51" creationId="{552CB9DC-A126-450B-BC8F-AB560BE82F02}"/>
          </ac:spMkLst>
        </pc:spChg>
        <pc:spChg chg="add del mod">
          <ac:chgData name="B10856050" userId="550c1d2f-acc1-49ee-8a63-4aed8f4ba261" providerId="ADAL" clId="{A732B0C1-F70D-4ACA-9DED-E3F425B1B361}" dt="2022-04-20T15:09:48.577" v="507" actId="21"/>
          <ac:spMkLst>
            <pc:docMk/>
            <pc:sldMk cId="3834524782" sldId="259"/>
            <ac:spMk id="53" creationId="{733F0E15-2909-4D9F-AABB-9B2C160F09BF}"/>
          </ac:spMkLst>
        </pc:spChg>
        <pc:grpChg chg="add del mod">
          <ac:chgData name="B10856050" userId="550c1d2f-acc1-49ee-8a63-4aed8f4ba261" providerId="ADAL" clId="{A732B0C1-F70D-4ACA-9DED-E3F425B1B361}" dt="2022-04-20T14:21:13.937" v="106" actId="21"/>
          <ac:grpSpMkLst>
            <pc:docMk/>
            <pc:sldMk cId="3834524782" sldId="259"/>
            <ac:grpSpMk id="13" creationId="{2A20B12C-F744-4286-85F6-459294C41220}"/>
          </ac:grpSpMkLst>
        </pc:grpChg>
        <pc:picChg chg="add del mod">
          <ac:chgData name="B10856050" userId="550c1d2f-acc1-49ee-8a63-4aed8f4ba261" providerId="ADAL" clId="{A732B0C1-F70D-4ACA-9DED-E3F425B1B361}" dt="2022-04-20T15:00:56.119" v="208"/>
          <ac:picMkLst>
            <pc:docMk/>
            <pc:sldMk cId="3834524782" sldId="259"/>
            <ac:picMk id="49" creationId="{DA158D83-B7D8-46E9-910C-21567AB2CDD3}"/>
          </ac:picMkLst>
        </pc:picChg>
        <pc:picChg chg="del mod">
          <ac:chgData name="B10856050" userId="550c1d2f-acc1-49ee-8a63-4aed8f4ba261" providerId="ADAL" clId="{A732B0C1-F70D-4ACA-9DED-E3F425B1B361}" dt="2022-04-20T15:09:48.577" v="507" actId="21"/>
          <ac:picMkLst>
            <pc:docMk/>
            <pc:sldMk cId="3834524782" sldId="259"/>
            <ac:picMk id="52" creationId="{8C27E73F-CD95-44AD-B62C-2329A670BA1A}"/>
          </ac:picMkLst>
        </pc:picChg>
      </pc:sldChg>
      <pc:sldChg chg="delSp add del mod">
        <pc:chgData name="B10856050" userId="550c1d2f-acc1-49ee-8a63-4aed8f4ba261" providerId="ADAL" clId="{A732B0C1-F70D-4ACA-9DED-E3F425B1B361}" dt="2022-04-20T14:13:53.156" v="46" actId="47"/>
        <pc:sldMkLst>
          <pc:docMk/>
          <pc:sldMk cId="2213659656" sldId="262"/>
        </pc:sldMkLst>
        <pc:spChg chg="del">
          <ac:chgData name="B10856050" userId="550c1d2f-acc1-49ee-8a63-4aed8f4ba261" providerId="ADAL" clId="{A732B0C1-F70D-4ACA-9DED-E3F425B1B361}" dt="2022-04-20T14:13:52.312" v="45" actId="478"/>
          <ac:spMkLst>
            <pc:docMk/>
            <pc:sldMk cId="2213659656" sldId="262"/>
            <ac:spMk id="4" creationId="{2F71F1CC-0BA0-4C39-AB07-E8C523BA9D4F}"/>
          </ac:spMkLst>
        </pc:spChg>
        <pc:spChg chg="del">
          <ac:chgData name="B10856050" userId="550c1d2f-acc1-49ee-8a63-4aed8f4ba261" providerId="ADAL" clId="{A732B0C1-F70D-4ACA-9DED-E3F425B1B361}" dt="2022-04-20T14:13:52.312" v="45" actId="478"/>
          <ac:spMkLst>
            <pc:docMk/>
            <pc:sldMk cId="2213659656" sldId="262"/>
            <ac:spMk id="5" creationId="{B82EE72E-BB0C-4D76-81DB-FD8FE5220B31}"/>
          </ac:spMkLst>
        </pc:spChg>
        <pc:spChg chg="del">
          <ac:chgData name="B10856050" userId="550c1d2f-acc1-49ee-8a63-4aed8f4ba261" providerId="ADAL" clId="{A732B0C1-F70D-4ACA-9DED-E3F425B1B361}" dt="2022-04-20T14:13:52.312" v="45" actId="478"/>
          <ac:spMkLst>
            <pc:docMk/>
            <pc:sldMk cId="2213659656" sldId="262"/>
            <ac:spMk id="6" creationId="{122143AF-73C0-44A1-B485-86377F7C1C28}"/>
          </ac:spMkLst>
        </pc:spChg>
        <pc:spChg chg="del">
          <ac:chgData name="B10856050" userId="550c1d2f-acc1-49ee-8a63-4aed8f4ba261" providerId="ADAL" clId="{A732B0C1-F70D-4ACA-9DED-E3F425B1B361}" dt="2022-04-20T14:13:52.312" v="45" actId="478"/>
          <ac:spMkLst>
            <pc:docMk/>
            <pc:sldMk cId="2213659656" sldId="262"/>
            <ac:spMk id="7" creationId="{187D88D3-8E08-4F4F-B067-DA3E4B371DC8}"/>
          </ac:spMkLst>
        </pc:spChg>
        <pc:spChg chg="del">
          <ac:chgData name="B10856050" userId="550c1d2f-acc1-49ee-8a63-4aed8f4ba261" providerId="ADAL" clId="{A732B0C1-F70D-4ACA-9DED-E3F425B1B361}" dt="2022-04-20T14:13:52.312" v="45" actId="478"/>
          <ac:spMkLst>
            <pc:docMk/>
            <pc:sldMk cId="2213659656" sldId="262"/>
            <ac:spMk id="8" creationId="{549BC880-C843-4C79-9AF7-89841E746D1A}"/>
          </ac:spMkLst>
        </pc:spChg>
        <pc:spChg chg="del">
          <ac:chgData name="B10856050" userId="550c1d2f-acc1-49ee-8a63-4aed8f4ba261" providerId="ADAL" clId="{A732B0C1-F70D-4ACA-9DED-E3F425B1B361}" dt="2022-04-20T14:13:52.312" v="45" actId="478"/>
          <ac:spMkLst>
            <pc:docMk/>
            <pc:sldMk cId="2213659656" sldId="262"/>
            <ac:spMk id="9" creationId="{D5F88A8D-F597-4604-9681-0B4903AD97EE}"/>
          </ac:spMkLst>
        </pc:spChg>
        <pc:spChg chg="del">
          <ac:chgData name="B10856050" userId="550c1d2f-acc1-49ee-8a63-4aed8f4ba261" providerId="ADAL" clId="{A732B0C1-F70D-4ACA-9DED-E3F425B1B361}" dt="2022-04-20T14:13:52.312" v="45" actId="478"/>
          <ac:spMkLst>
            <pc:docMk/>
            <pc:sldMk cId="2213659656" sldId="262"/>
            <ac:spMk id="10" creationId="{065ABECE-8A5B-4796-9BD7-261B3A3CE07B}"/>
          </ac:spMkLst>
        </pc:spChg>
        <pc:spChg chg="del">
          <ac:chgData name="B10856050" userId="550c1d2f-acc1-49ee-8a63-4aed8f4ba261" providerId="ADAL" clId="{A732B0C1-F70D-4ACA-9DED-E3F425B1B361}" dt="2022-04-20T14:13:52.312" v="45" actId="478"/>
          <ac:spMkLst>
            <pc:docMk/>
            <pc:sldMk cId="2213659656" sldId="262"/>
            <ac:spMk id="11" creationId="{CF066531-E902-4A69-BB5B-8C0C4D8FC5BE}"/>
          </ac:spMkLst>
        </pc:spChg>
        <pc:spChg chg="del">
          <ac:chgData name="B10856050" userId="550c1d2f-acc1-49ee-8a63-4aed8f4ba261" providerId="ADAL" clId="{A732B0C1-F70D-4ACA-9DED-E3F425B1B361}" dt="2022-04-20T14:13:52.312" v="45" actId="478"/>
          <ac:spMkLst>
            <pc:docMk/>
            <pc:sldMk cId="2213659656" sldId="262"/>
            <ac:spMk id="12" creationId="{C0CA4BEF-99FE-4416-B463-537FB73C657B}"/>
          </ac:spMkLst>
        </pc:spChg>
      </pc:sldChg>
      <pc:sldChg chg="addSp delSp modSp add del mod modTransition">
        <pc:chgData name="B10856050" userId="550c1d2f-acc1-49ee-8a63-4aed8f4ba261" providerId="ADAL" clId="{A732B0C1-F70D-4ACA-9DED-E3F425B1B361}" dt="2022-04-20T14:56:18.955" v="157" actId="47"/>
        <pc:sldMkLst>
          <pc:docMk/>
          <pc:sldMk cId="2587063800" sldId="262"/>
        </pc:sldMkLst>
        <pc:spChg chg="del">
          <ac:chgData name="B10856050" userId="550c1d2f-acc1-49ee-8a63-4aed8f4ba261" providerId="ADAL" clId="{A732B0C1-F70D-4ACA-9DED-E3F425B1B361}" dt="2022-04-20T14:14:36.812" v="62" actId="478"/>
          <ac:spMkLst>
            <pc:docMk/>
            <pc:sldMk cId="2587063800" sldId="262"/>
            <ac:spMk id="2" creationId="{9753F46C-035A-47A2-89D4-1E65099992CD}"/>
          </ac:spMkLst>
        </pc:spChg>
        <pc:spChg chg="del mod">
          <ac:chgData name="B10856050" userId="550c1d2f-acc1-49ee-8a63-4aed8f4ba261" providerId="ADAL" clId="{A732B0C1-F70D-4ACA-9DED-E3F425B1B361}" dt="2022-04-20T14:19:09.478" v="91" actId="478"/>
          <ac:spMkLst>
            <pc:docMk/>
            <pc:sldMk cId="2587063800" sldId="262"/>
            <ac:spMk id="4" creationId="{2F71F1CC-0BA0-4C39-AB07-E8C523BA9D4F}"/>
          </ac:spMkLst>
        </pc:spChg>
        <pc:spChg chg="del mod">
          <ac:chgData name="B10856050" userId="550c1d2f-acc1-49ee-8a63-4aed8f4ba261" providerId="ADAL" clId="{A732B0C1-F70D-4ACA-9DED-E3F425B1B361}" dt="2022-04-20T14:19:09.478" v="91" actId="478"/>
          <ac:spMkLst>
            <pc:docMk/>
            <pc:sldMk cId="2587063800" sldId="262"/>
            <ac:spMk id="5" creationId="{B82EE72E-BB0C-4D76-81DB-FD8FE5220B31}"/>
          </ac:spMkLst>
        </pc:spChg>
        <pc:spChg chg="del mod">
          <ac:chgData name="B10856050" userId="550c1d2f-acc1-49ee-8a63-4aed8f4ba261" providerId="ADAL" clId="{A732B0C1-F70D-4ACA-9DED-E3F425B1B361}" dt="2022-04-20T14:19:09.478" v="91" actId="478"/>
          <ac:spMkLst>
            <pc:docMk/>
            <pc:sldMk cId="2587063800" sldId="262"/>
            <ac:spMk id="6" creationId="{122143AF-73C0-44A1-B485-86377F7C1C28}"/>
          </ac:spMkLst>
        </pc:spChg>
        <pc:spChg chg="add del mod">
          <ac:chgData name="B10856050" userId="550c1d2f-acc1-49ee-8a63-4aed8f4ba261" providerId="ADAL" clId="{A732B0C1-F70D-4ACA-9DED-E3F425B1B361}" dt="2022-04-20T14:14:38.980" v="63" actId="478"/>
          <ac:spMkLst>
            <pc:docMk/>
            <pc:sldMk cId="2587063800" sldId="262"/>
            <ac:spMk id="7" creationId="{9B7E0DE4-3F1F-4958-B0B1-282C439587E6}"/>
          </ac:spMkLst>
        </pc:spChg>
        <pc:spChg chg="add del mod">
          <ac:chgData name="B10856050" userId="550c1d2f-acc1-49ee-8a63-4aed8f4ba261" providerId="ADAL" clId="{A732B0C1-F70D-4ACA-9DED-E3F425B1B361}" dt="2022-04-20T14:19:08.387" v="90"/>
          <ac:spMkLst>
            <pc:docMk/>
            <pc:sldMk cId="2587063800" sldId="262"/>
            <ac:spMk id="8" creationId="{76814B07-0977-4E5B-B6D6-5B233E7C6B6F}"/>
          </ac:spMkLst>
        </pc:spChg>
        <pc:spChg chg="add del mod">
          <ac:chgData name="B10856050" userId="550c1d2f-acc1-49ee-8a63-4aed8f4ba261" providerId="ADAL" clId="{A732B0C1-F70D-4ACA-9DED-E3F425B1B361}" dt="2022-04-20T14:19:08.387" v="90"/>
          <ac:spMkLst>
            <pc:docMk/>
            <pc:sldMk cId="2587063800" sldId="262"/>
            <ac:spMk id="9" creationId="{AE4456C7-19D4-4EE1-A675-B6F5C6AA7F3C}"/>
          </ac:spMkLst>
        </pc:spChg>
        <pc:spChg chg="add del mod">
          <ac:chgData name="B10856050" userId="550c1d2f-acc1-49ee-8a63-4aed8f4ba261" providerId="ADAL" clId="{A732B0C1-F70D-4ACA-9DED-E3F425B1B361}" dt="2022-04-20T14:19:08.387" v="90"/>
          <ac:spMkLst>
            <pc:docMk/>
            <pc:sldMk cId="2587063800" sldId="262"/>
            <ac:spMk id="10" creationId="{4E90C342-47DE-40C9-ABD5-D006E53BB1D9}"/>
          </ac:spMkLst>
        </pc:spChg>
        <pc:spChg chg="add mod">
          <ac:chgData name="B10856050" userId="550c1d2f-acc1-49ee-8a63-4aed8f4ba261" providerId="ADAL" clId="{A732B0C1-F70D-4ACA-9DED-E3F425B1B361}" dt="2022-04-20T14:21:21.060" v="109" actId="20577"/>
          <ac:spMkLst>
            <pc:docMk/>
            <pc:sldMk cId="2587063800" sldId="262"/>
            <ac:spMk id="11" creationId="{E3E026E3-0A69-4605-89DB-D8473E447DAF}"/>
          </ac:spMkLst>
        </pc:spChg>
        <pc:spChg chg="add mod">
          <ac:chgData name="B10856050" userId="550c1d2f-acc1-49ee-8a63-4aed8f4ba261" providerId="ADAL" clId="{A732B0C1-F70D-4ACA-9DED-E3F425B1B361}" dt="2022-04-20T14:21:26.512" v="112" actId="20577"/>
          <ac:spMkLst>
            <pc:docMk/>
            <pc:sldMk cId="2587063800" sldId="262"/>
            <ac:spMk id="12" creationId="{28772C76-8394-4475-B5C5-E17E64A12AFE}"/>
          </ac:spMkLst>
        </pc:spChg>
        <pc:spChg chg="add mod">
          <ac:chgData name="B10856050" userId="550c1d2f-acc1-49ee-8a63-4aed8f4ba261" providerId="ADAL" clId="{A732B0C1-F70D-4ACA-9DED-E3F425B1B361}" dt="2022-04-20T14:21:32.126" v="115" actId="20577"/>
          <ac:spMkLst>
            <pc:docMk/>
            <pc:sldMk cId="2587063800" sldId="262"/>
            <ac:spMk id="13" creationId="{D040F65F-403B-4A38-8917-B08E2F0D677E}"/>
          </ac:spMkLst>
        </pc:spChg>
        <pc:spChg chg="mod">
          <ac:chgData name="B10856050" userId="550c1d2f-acc1-49ee-8a63-4aed8f4ba261" providerId="ADAL" clId="{A732B0C1-F70D-4ACA-9DED-E3F425B1B361}" dt="2022-04-20T14:21:15.542" v="107"/>
          <ac:spMkLst>
            <pc:docMk/>
            <pc:sldMk cId="2587063800" sldId="262"/>
            <ac:spMk id="15" creationId="{C25B84D6-AD4C-46ED-8990-E2317605BF8E}"/>
          </ac:spMkLst>
        </pc:spChg>
        <pc:spChg chg="mod">
          <ac:chgData name="B10856050" userId="550c1d2f-acc1-49ee-8a63-4aed8f4ba261" providerId="ADAL" clId="{A732B0C1-F70D-4ACA-9DED-E3F425B1B361}" dt="2022-04-20T14:21:15.542" v="107"/>
          <ac:spMkLst>
            <pc:docMk/>
            <pc:sldMk cId="2587063800" sldId="262"/>
            <ac:spMk id="16" creationId="{2AFB6C97-BE2E-4BFC-A8D6-62E02445F60E}"/>
          </ac:spMkLst>
        </pc:spChg>
        <pc:spChg chg="mod">
          <ac:chgData name="B10856050" userId="550c1d2f-acc1-49ee-8a63-4aed8f4ba261" providerId="ADAL" clId="{A732B0C1-F70D-4ACA-9DED-E3F425B1B361}" dt="2022-04-20T14:21:15.542" v="107"/>
          <ac:spMkLst>
            <pc:docMk/>
            <pc:sldMk cId="2587063800" sldId="262"/>
            <ac:spMk id="17" creationId="{6F63BE0B-AB68-4273-A4E4-D7DC11AA45EC}"/>
          </ac:spMkLst>
        </pc:spChg>
        <pc:spChg chg="mod">
          <ac:chgData name="B10856050" userId="550c1d2f-acc1-49ee-8a63-4aed8f4ba261" providerId="ADAL" clId="{A732B0C1-F70D-4ACA-9DED-E3F425B1B361}" dt="2022-04-20T14:21:15.542" v="107"/>
          <ac:spMkLst>
            <pc:docMk/>
            <pc:sldMk cId="2587063800" sldId="262"/>
            <ac:spMk id="18" creationId="{E17E9F14-4342-4857-B811-4C808E3D8FF6}"/>
          </ac:spMkLst>
        </pc:spChg>
        <pc:spChg chg="mod">
          <ac:chgData name="B10856050" userId="550c1d2f-acc1-49ee-8a63-4aed8f4ba261" providerId="ADAL" clId="{A732B0C1-F70D-4ACA-9DED-E3F425B1B361}" dt="2022-04-20T14:21:15.542" v="107"/>
          <ac:spMkLst>
            <pc:docMk/>
            <pc:sldMk cId="2587063800" sldId="262"/>
            <ac:spMk id="19" creationId="{F70BA366-2F50-4090-AFAE-F94B3B39EE08}"/>
          </ac:spMkLst>
        </pc:spChg>
        <pc:spChg chg="mod">
          <ac:chgData name="B10856050" userId="550c1d2f-acc1-49ee-8a63-4aed8f4ba261" providerId="ADAL" clId="{A732B0C1-F70D-4ACA-9DED-E3F425B1B361}" dt="2022-04-20T14:21:15.542" v="107"/>
          <ac:spMkLst>
            <pc:docMk/>
            <pc:sldMk cId="2587063800" sldId="262"/>
            <ac:spMk id="20" creationId="{1417A885-8B42-4CE4-86FF-5B0E95B0D26C}"/>
          </ac:spMkLst>
        </pc:spChg>
        <pc:spChg chg="mod">
          <ac:chgData name="B10856050" userId="550c1d2f-acc1-49ee-8a63-4aed8f4ba261" providerId="ADAL" clId="{A732B0C1-F70D-4ACA-9DED-E3F425B1B361}" dt="2022-04-20T14:21:15.542" v="107"/>
          <ac:spMkLst>
            <pc:docMk/>
            <pc:sldMk cId="2587063800" sldId="262"/>
            <ac:spMk id="21" creationId="{056058E6-E205-4A91-A657-CE7F93597462}"/>
          </ac:spMkLst>
        </pc:spChg>
        <pc:spChg chg="mod">
          <ac:chgData name="B10856050" userId="550c1d2f-acc1-49ee-8a63-4aed8f4ba261" providerId="ADAL" clId="{A732B0C1-F70D-4ACA-9DED-E3F425B1B361}" dt="2022-04-20T14:21:15.542" v="107"/>
          <ac:spMkLst>
            <pc:docMk/>
            <pc:sldMk cId="2587063800" sldId="262"/>
            <ac:spMk id="22" creationId="{3CD8635A-3F09-416F-897F-7262D632DF5D}"/>
          </ac:spMkLst>
        </pc:spChg>
        <pc:spChg chg="mod">
          <ac:chgData name="B10856050" userId="550c1d2f-acc1-49ee-8a63-4aed8f4ba261" providerId="ADAL" clId="{A732B0C1-F70D-4ACA-9DED-E3F425B1B361}" dt="2022-04-20T14:21:15.542" v="107"/>
          <ac:spMkLst>
            <pc:docMk/>
            <pc:sldMk cId="2587063800" sldId="262"/>
            <ac:spMk id="23" creationId="{F0C5F6E8-DCBB-4C6A-96C3-6E33B564F549}"/>
          </ac:spMkLst>
        </pc:spChg>
        <pc:grpChg chg="add del mod">
          <ac:chgData name="B10856050" userId="550c1d2f-acc1-49ee-8a63-4aed8f4ba261" providerId="ADAL" clId="{A732B0C1-F70D-4ACA-9DED-E3F425B1B361}" dt="2022-04-20T14:21:36.346" v="116" actId="21"/>
          <ac:grpSpMkLst>
            <pc:docMk/>
            <pc:sldMk cId="2587063800" sldId="262"/>
            <ac:grpSpMk id="14" creationId="{46665AD4-E3E9-4D30-89EA-A2B6DF0F3B3E}"/>
          </ac:grpSpMkLst>
        </pc:grpChg>
      </pc:sldChg>
      <pc:sldChg chg="add del">
        <pc:chgData name="B10856050" userId="550c1d2f-acc1-49ee-8a63-4aed8f4ba261" providerId="ADAL" clId="{A732B0C1-F70D-4ACA-9DED-E3F425B1B361}" dt="2022-04-20T14:13:54.100" v="47" actId="47"/>
        <pc:sldMkLst>
          <pc:docMk/>
          <pc:sldMk cId="522153925" sldId="263"/>
        </pc:sldMkLst>
      </pc:sldChg>
      <pc:sldChg chg="addSp delSp modSp add del mod modTransition">
        <pc:chgData name="B10856050" userId="550c1d2f-acc1-49ee-8a63-4aed8f4ba261" providerId="ADAL" clId="{A732B0C1-F70D-4ACA-9DED-E3F425B1B361}" dt="2022-04-20T14:56:20.585" v="158" actId="47"/>
        <pc:sldMkLst>
          <pc:docMk/>
          <pc:sldMk cId="2114641441" sldId="263"/>
        </pc:sldMkLst>
        <pc:spChg chg="del">
          <ac:chgData name="B10856050" userId="550c1d2f-acc1-49ee-8a63-4aed8f4ba261" providerId="ADAL" clId="{A732B0C1-F70D-4ACA-9DED-E3F425B1B361}" dt="2022-04-20T14:14:30.708" v="60" actId="478"/>
          <ac:spMkLst>
            <pc:docMk/>
            <pc:sldMk cId="2114641441" sldId="263"/>
            <ac:spMk id="2" creationId="{9753F46C-035A-47A2-89D4-1E65099992CD}"/>
          </ac:spMkLst>
        </pc:spChg>
        <pc:spChg chg="del mod">
          <ac:chgData name="B10856050" userId="550c1d2f-acc1-49ee-8a63-4aed8f4ba261" providerId="ADAL" clId="{A732B0C1-F70D-4ACA-9DED-E3F425B1B361}" dt="2022-04-20T14:19:13.204" v="93" actId="478"/>
          <ac:spMkLst>
            <pc:docMk/>
            <pc:sldMk cId="2114641441" sldId="263"/>
            <ac:spMk id="4" creationId="{2F71F1CC-0BA0-4C39-AB07-E8C523BA9D4F}"/>
          </ac:spMkLst>
        </pc:spChg>
        <pc:spChg chg="del mod">
          <ac:chgData name="B10856050" userId="550c1d2f-acc1-49ee-8a63-4aed8f4ba261" providerId="ADAL" clId="{A732B0C1-F70D-4ACA-9DED-E3F425B1B361}" dt="2022-04-20T14:19:13.204" v="93" actId="478"/>
          <ac:spMkLst>
            <pc:docMk/>
            <pc:sldMk cId="2114641441" sldId="263"/>
            <ac:spMk id="5" creationId="{B82EE72E-BB0C-4D76-81DB-FD8FE5220B31}"/>
          </ac:spMkLst>
        </pc:spChg>
        <pc:spChg chg="del mod">
          <ac:chgData name="B10856050" userId="550c1d2f-acc1-49ee-8a63-4aed8f4ba261" providerId="ADAL" clId="{A732B0C1-F70D-4ACA-9DED-E3F425B1B361}" dt="2022-04-20T14:19:13.204" v="93" actId="478"/>
          <ac:spMkLst>
            <pc:docMk/>
            <pc:sldMk cId="2114641441" sldId="263"/>
            <ac:spMk id="6" creationId="{122143AF-73C0-44A1-B485-86377F7C1C28}"/>
          </ac:spMkLst>
        </pc:spChg>
        <pc:spChg chg="add del mod">
          <ac:chgData name="B10856050" userId="550c1d2f-acc1-49ee-8a63-4aed8f4ba261" providerId="ADAL" clId="{A732B0C1-F70D-4ACA-9DED-E3F425B1B361}" dt="2022-04-20T14:14:31.857" v="61" actId="478"/>
          <ac:spMkLst>
            <pc:docMk/>
            <pc:sldMk cId="2114641441" sldId="263"/>
            <ac:spMk id="7" creationId="{F3D6CEEB-55CD-45DB-B316-87611357C798}"/>
          </ac:spMkLst>
        </pc:spChg>
        <pc:spChg chg="add mod">
          <ac:chgData name="B10856050" userId="550c1d2f-acc1-49ee-8a63-4aed8f4ba261" providerId="ADAL" clId="{A732B0C1-F70D-4ACA-9DED-E3F425B1B361}" dt="2022-04-20T14:21:42.797" v="120" actId="20577"/>
          <ac:spMkLst>
            <pc:docMk/>
            <pc:sldMk cId="2114641441" sldId="263"/>
            <ac:spMk id="8" creationId="{0DFCDD54-0299-4DBA-AD72-72207FEF22CF}"/>
          </ac:spMkLst>
        </pc:spChg>
        <pc:spChg chg="add del mod">
          <ac:chgData name="B10856050" userId="550c1d2f-acc1-49ee-8a63-4aed8f4ba261" providerId="ADAL" clId="{A732B0C1-F70D-4ACA-9DED-E3F425B1B361}" dt="2022-04-20T14:21:53.434" v="125" actId="20577"/>
          <ac:spMkLst>
            <pc:docMk/>
            <pc:sldMk cId="2114641441" sldId="263"/>
            <ac:spMk id="9" creationId="{15ECE449-598A-4BA1-87F5-073FBF07116E}"/>
          </ac:spMkLst>
        </pc:spChg>
        <pc:spChg chg="add mod">
          <ac:chgData name="B10856050" userId="550c1d2f-acc1-49ee-8a63-4aed8f4ba261" providerId="ADAL" clId="{A732B0C1-F70D-4ACA-9DED-E3F425B1B361}" dt="2022-04-20T14:22:01.887" v="127" actId="20577"/>
          <ac:spMkLst>
            <pc:docMk/>
            <pc:sldMk cId="2114641441" sldId="263"/>
            <ac:spMk id="10" creationId="{5F3A38F8-98E8-4279-89B7-6E25F63920D7}"/>
          </ac:spMkLst>
        </pc:spChg>
        <pc:spChg chg="mod">
          <ac:chgData name="B10856050" userId="550c1d2f-acc1-49ee-8a63-4aed8f4ba261" providerId="ADAL" clId="{A732B0C1-F70D-4ACA-9DED-E3F425B1B361}" dt="2022-04-20T14:21:37.716" v="117"/>
          <ac:spMkLst>
            <pc:docMk/>
            <pc:sldMk cId="2114641441" sldId="263"/>
            <ac:spMk id="12" creationId="{2157BDAB-075B-47D3-9118-6CD498B03984}"/>
          </ac:spMkLst>
        </pc:spChg>
        <pc:spChg chg="mod">
          <ac:chgData name="B10856050" userId="550c1d2f-acc1-49ee-8a63-4aed8f4ba261" providerId="ADAL" clId="{A732B0C1-F70D-4ACA-9DED-E3F425B1B361}" dt="2022-04-20T14:21:37.716" v="117"/>
          <ac:spMkLst>
            <pc:docMk/>
            <pc:sldMk cId="2114641441" sldId="263"/>
            <ac:spMk id="13" creationId="{26EE16EE-1578-4AB0-AC5E-C989F882EF33}"/>
          </ac:spMkLst>
        </pc:spChg>
        <pc:spChg chg="mod">
          <ac:chgData name="B10856050" userId="550c1d2f-acc1-49ee-8a63-4aed8f4ba261" providerId="ADAL" clId="{A732B0C1-F70D-4ACA-9DED-E3F425B1B361}" dt="2022-04-20T14:21:37.716" v="117"/>
          <ac:spMkLst>
            <pc:docMk/>
            <pc:sldMk cId="2114641441" sldId="263"/>
            <ac:spMk id="14" creationId="{483059BB-14BA-4EAB-B5E1-6E4685172F54}"/>
          </ac:spMkLst>
        </pc:spChg>
        <pc:spChg chg="mod">
          <ac:chgData name="B10856050" userId="550c1d2f-acc1-49ee-8a63-4aed8f4ba261" providerId="ADAL" clId="{A732B0C1-F70D-4ACA-9DED-E3F425B1B361}" dt="2022-04-20T14:21:37.716" v="117"/>
          <ac:spMkLst>
            <pc:docMk/>
            <pc:sldMk cId="2114641441" sldId="263"/>
            <ac:spMk id="15" creationId="{2C636DA6-1D48-4C92-9283-014B43CBA379}"/>
          </ac:spMkLst>
        </pc:spChg>
        <pc:spChg chg="mod">
          <ac:chgData name="B10856050" userId="550c1d2f-acc1-49ee-8a63-4aed8f4ba261" providerId="ADAL" clId="{A732B0C1-F70D-4ACA-9DED-E3F425B1B361}" dt="2022-04-20T14:21:37.716" v="117"/>
          <ac:spMkLst>
            <pc:docMk/>
            <pc:sldMk cId="2114641441" sldId="263"/>
            <ac:spMk id="16" creationId="{2A1E1007-7007-4125-859B-A95646C58C35}"/>
          </ac:spMkLst>
        </pc:spChg>
        <pc:spChg chg="mod">
          <ac:chgData name="B10856050" userId="550c1d2f-acc1-49ee-8a63-4aed8f4ba261" providerId="ADAL" clId="{A732B0C1-F70D-4ACA-9DED-E3F425B1B361}" dt="2022-04-20T14:21:37.716" v="117"/>
          <ac:spMkLst>
            <pc:docMk/>
            <pc:sldMk cId="2114641441" sldId="263"/>
            <ac:spMk id="17" creationId="{07998DFA-DEF1-45BA-9C20-210003A3A452}"/>
          </ac:spMkLst>
        </pc:spChg>
        <pc:spChg chg="mod">
          <ac:chgData name="B10856050" userId="550c1d2f-acc1-49ee-8a63-4aed8f4ba261" providerId="ADAL" clId="{A732B0C1-F70D-4ACA-9DED-E3F425B1B361}" dt="2022-04-20T14:21:37.716" v="117"/>
          <ac:spMkLst>
            <pc:docMk/>
            <pc:sldMk cId="2114641441" sldId="263"/>
            <ac:spMk id="18" creationId="{BEE1ED08-3BA4-42FB-86E6-6878F6A6FD4A}"/>
          </ac:spMkLst>
        </pc:spChg>
        <pc:spChg chg="mod">
          <ac:chgData name="B10856050" userId="550c1d2f-acc1-49ee-8a63-4aed8f4ba261" providerId="ADAL" clId="{A732B0C1-F70D-4ACA-9DED-E3F425B1B361}" dt="2022-04-20T14:21:37.716" v="117"/>
          <ac:spMkLst>
            <pc:docMk/>
            <pc:sldMk cId="2114641441" sldId="263"/>
            <ac:spMk id="19" creationId="{F51434B7-8B30-4173-9BC1-BA7966E1E194}"/>
          </ac:spMkLst>
        </pc:spChg>
        <pc:spChg chg="mod">
          <ac:chgData name="B10856050" userId="550c1d2f-acc1-49ee-8a63-4aed8f4ba261" providerId="ADAL" clId="{A732B0C1-F70D-4ACA-9DED-E3F425B1B361}" dt="2022-04-20T14:21:37.716" v="117"/>
          <ac:spMkLst>
            <pc:docMk/>
            <pc:sldMk cId="2114641441" sldId="263"/>
            <ac:spMk id="20" creationId="{82130FBF-4E99-4A18-B83B-A02B00F77A13}"/>
          </ac:spMkLst>
        </pc:spChg>
        <pc:grpChg chg="add del mod">
          <ac:chgData name="B10856050" userId="550c1d2f-acc1-49ee-8a63-4aed8f4ba261" providerId="ADAL" clId="{A732B0C1-F70D-4ACA-9DED-E3F425B1B361}" dt="2022-04-20T14:22:03.435" v="128" actId="478"/>
          <ac:grpSpMkLst>
            <pc:docMk/>
            <pc:sldMk cId="2114641441" sldId="263"/>
            <ac:grpSpMk id="11" creationId="{1A33D875-29D3-4FB6-9768-6D63FBF53FFB}"/>
          </ac:grpSpMkLst>
        </pc:grpChg>
      </pc:sldChg>
      <pc:sldChg chg="addSp delSp modSp add del mod">
        <pc:chgData name="B10856050" userId="550c1d2f-acc1-49ee-8a63-4aed8f4ba261" providerId="ADAL" clId="{A732B0C1-F70D-4ACA-9DED-E3F425B1B361}" dt="2022-04-20T14:26:46.770" v="136" actId="47"/>
        <pc:sldMkLst>
          <pc:docMk/>
          <pc:sldMk cId="50181855" sldId="264"/>
        </pc:sldMkLst>
        <pc:spChg chg="mod">
          <ac:chgData name="B10856050" userId="550c1d2f-acc1-49ee-8a63-4aed8f4ba261" providerId="ADAL" clId="{A732B0C1-F70D-4ACA-9DED-E3F425B1B361}" dt="2022-04-20T14:26:22.597" v="131"/>
          <ac:spMkLst>
            <pc:docMk/>
            <pc:sldMk cId="50181855" sldId="264"/>
            <ac:spMk id="6" creationId="{0E794B50-079C-4C22-A365-435A04199946}"/>
          </ac:spMkLst>
        </pc:spChg>
        <pc:spChg chg="mod">
          <ac:chgData name="B10856050" userId="550c1d2f-acc1-49ee-8a63-4aed8f4ba261" providerId="ADAL" clId="{A732B0C1-F70D-4ACA-9DED-E3F425B1B361}" dt="2022-04-20T14:26:22.597" v="131"/>
          <ac:spMkLst>
            <pc:docMk/>
            <pc:sldMk cId="50181855" sldId="264"/>
            <ac:spMk id="7" creationId="{2ED6E8CF-8BEC-4FEA-BBB1-D835298738F6}"/>
          </ac:spMkLst>
        </pc:spChg>
        <pc:spChg chg="del">
          <ac:chgData name="B10856050" userId="550c1d2f-acc1-49ee-8a63-4aed8f4ba261" providerId="ADAL" clId="{A732B0C1-F70D-4ACA-9DED-E3F425B1B361}" dt="2022-04-20T14:26:21.089" v="130" actId="478"/>
          <ac:spMkLst>
            <pc:docMk/>
            <pc:sldMk cId="50181855" sldId="264"/>
            <ac:spMk id="8" creationId="{0DFCDD54-0299-4DBA-AD72-72207FEF22CF}"/>
          </ac:spMkLst>
        </pc:spChg>
        <pc:spChg chg="del">
          <ac:chgData name="B10856050" userId="550c1d2f-acc1-49ee-8a63-4aed8f4ba261" providerId="ADAL" clId="{A732B0C1-F70D-4ACA-9DED-E3F425B1B361}" dt="2022-04-20T14:26:21.089" v="130" actId="478"/>
          <ac:spMkLst>
            <pc:docMk/>
            <pc:sldMk cId="50181855" sldId="264"/>
            <ac:spMk id="9" creationId="{15ECE449-598A-4BA1-87F5-073FBF07116E}"/>
          </ac:spMkLst>
        </pc:spChg>
        <pc:spChg chg="del">
          <ac:chgData name="B10856050" userId="550c1d2f-acc1-49ee-8a63-4aed8f4ba261" providerId="ADAL" clId="{A732B0C1-F70D-4ACA-9DED-E3F425B1B361}" dt="2022-04-20T14:26:21.089" v="130" actId="478"/>
          <ac:spMkLst>
            <pc:docMk/>
            <pc:sldMk cId="50181855" sldId="264"/>
            <ac:spMk id="10" creationId="{5F3A38F8-98E8-4279-89B7-6E25F63920D7}"/>
          </ac:spMkLst>
        </pc:spChg>
        <pc:spChg chg="mod">
          <ac:chgData name="B10856050" userId="550c1d2f-acc1-49ee-8a63-4aed8f4ba261" providerId="ADAL" clId="{A732B0C1-F70D-4ACA-9DED-E3F425B1B361}" dt="2022-04-20T14:26:22.597" v="131"/>
          <ac:spMkLst>
            <pc:docMk/>
            <pc:sldMk cId="50181855" sldId="264"/>
            <ac:spMk id="11" creationId="{C1D50269-2671-4FC3-BC58-20FD80F23C2B}"/>
          </ac:spMkLst>
        </pc:spChg>
        <pc:spChg chg="mod">
          <ac:chgData name="B10856050" userId="550c1d2f-acc1-49ee-8a63-4aed8f4ba261" providerId="ADAL" clId="{A732B0C1-F70D-4ACA-9DED-E3F425B1B361}" dt="2022-04-20T14:26:22.597" v="131"/>
          <ac:spMkLst>
            <pc:docMk/>
            <pc:sldMk cId="50181855" sldId="264"/>
            <ac:spMk id="12" creationId="{FF8D85E0-DBA9-415A-8E5C-0B5C7C976F71}"/>
          </ac:spMkLst>
        </pc:spChg>
        <pc:spChg chg="mod">
          <ac:chgData name="B10856050" userId="550c1d2f-acc1-49ee-8a63-4aed8f4ba261" providerId="ADAL" clId="{A732B0C1-F70D-4ACA-9DED-E3F425B1B361}" dt="2022-04-20T14:26:22.597" v="131"/>
          <ac:spMkLst>
            <pc:docMk/>
            <pc:sldMk cId="50181855" sldId="264"/>
            <ac:spMk id="13" creationId="{683E92FF-5F24-4CB6-988F-B6085148FDE7}"/>
          </ac:spMkLst>
        </pc:spChg>
        <pc:spChg chg="mod">
          <ac:chgData name="B10856050" userId="550c1d2f-acc1-49ee-8a63-4aed8f4ba261" providerId="ADAL" clId="{A732B0C1-F70D-4ACA-9DED-E3F425B1B361}" dt="2022-04-20T14:26:22.597" v="131"/>
          <ac:spMkLst>
            <pc:docMk/>
            <pc:sldMk cId="50181855" sldId="264"/>
            <ac:spMk id="14" creationId="{1C187358-0E85-420C-8D7C-414D40644A9C}"/>
          </ac:spMkLst>
        </pc:spChg>
        <pc:spChg chg="mod">
          <ac:chgData name="B10856050" userId="550c1d2f-acc1-49ee-8a63-4aed8f4ba261" providerId="ADAL" clId="{A732B0C1-F70D-4ACA-9DED-E3F425B1B361}" dt="2022-04-20T14:26:22.597" v="131"/>
          <ac:spMkLst>
            <pc:docMk/>
            <pc:sldMk cId="50181855" sldId="264"/>
            <ac:spMk id="15" creationId="{7A8F90CE-5FC5-4D6F-9271-6F48FDC0F26C}"/>
          </ac:spMkLst>
        </pc:spChg>
        <pc:spChg chg="mod">
          <ac:chgData name="B10856050" userId="550c1d2f-acc1-49ee-8a63-4aed8f4ba261" providerId="ADAL" clId="{A732B0C1-F70D-4ACA-9DED-E3F425B1B361}" dt="2022-04-20T14:26:22.597" v="131"/>
          <ac:spMkLst>
            <pc:docMk/>
            <pc:sldMk cId="50181855" sldId="264"/>
            <ac:spMk id="16" creationId="{1D4C08FA-528A-4689-959B-BE18CEDCCB84}"/>
          </ac:spMkLst>
        </pc:spChg>
        <pc:spChg chg="mod">
          <ac:chgData name="B10856050" userId="550c1d2f-acc1-49ee-8a63-4aed8f4ba261" providerId="ADAL" clId="{A732B0C1-F70D-4ACA-9DED-E3F425B1B361}" dt="2022-04-20T14:26:22.597" v="131"/>
          <ac:spMkLst>
            <pc:docMk/>
            <pc:sldMk cId="50181855" sldId="264"/>
            <ac:spMk id="17" creationId="{422D5D88-6386-4E77-BD7C-8FF8E6B4904F}"/>
          </ac:spMkLst>
        </pc:spChg>
        <pc:grpChg chg="add del mod">
          <ac:chgData name="B10856050" userId="550c1d2f-acc1-49ee-8a63-4aed8f4ba261" providerId="ADAL" clId="{A732B0C1-F70D-4ACA-9DED-E3F425B1B361}" dt="2022-04-20T14:26:44.767" v="135" actId="478"/>
          <ac:grpSpMkLst>
            <pc:docMk/>
            <pc:sldMk cId="50181855" sldId="264"/>
            <ac:grpSpMk id="5" creationId="{7D5DF942-B1AA-43B4-A023-93DB405204BB}"/>
          </ac:grpSpMkLst>
        </pc:grpChg>
      </pc:sldChg>
      <pc:sldChg chg="addSp delSp modSp new mod modTransition">
        <pc:chgData name="B10856050" userId="550c1d2f-acc1-49ee-8a63-4aed8f4ba261" providerId="ADAL" clId="{A732B0C1-F70D-4ACA-9DED-E3F425B1B361}" dt="2022-04-20T15:15:44.101" v="608"/>
        <pc:sldMkLst>
          <pc:docMk/>
          <pc:sldMk cId="3955316490" sldId="264"/>
        </pc:sldMkLst>
        <pc:spChg chg="add mod">
          <ac:chgData name="B10856050" userId="550c1d2f-acc1-49ee-8a63-4aed8f4ba261" providerId="ADAL" clId="{A732B0C1-F70D-4ACA-9DED-E3F425B1B361}" dt="2022-04-20T15:14:10.764" v="548" actId="14100"/>
          <ac:spMkLst>
            <pc:docMk/>
            <pc:sldMk cId="3955316490" sldId="264"/>
            <ac:spMk id="4" creationId="{8E4BDD86-D221-4648-8BCC-92098C353B95}"/>
          </ac:spMkLst>
        </pc:spChg>
        <pc:spChg chg="add mod">
          <ac:chgData name="B10856050" userId="550c1d2f-acc1-49ee-8a63-4aed8f4ba261" providerId="ADAL" clId="{A732B0C1-F70D-4ACA-9DED-E3F425B1B361}" dt="2022-04-20T15:14:16.936" v="549" actId="1076"/>
          <ac:spMkLst>
            <pc:docMk/>
            <pc:sldMk cId="3955316490" sldId="264"/>
            <ac:spMk id="5" creationId="{DF0A308A-ABCD-4A24-9A11-06BEE854F6AA}"/>
          </ac:spMkLst>
        </pc:spChg>
        <pc:spChg chg="add mod">
          <ac:chgData name="B10856050" userId="550c1d2f-acc1-49ee-8a63-4aed8f4ba261" providerId="ADAL" clId="{A732B0C1-F70D-4ACA-9DED-E3F425B1B361}" dt="2022-04-20T15:10:07.857" v="512"/>
          <ac:spMkLst>
            <pc:docMk/>
            <pc:sldMk cId="3955316490" sldId="264"/>
            <ac:spMk id="6" creationId="{A2D22295-ECF1-473B-B04A-D04E1EAC2608}"/>
          </ac:spMkLst>
        </pc:spChg>
        <pc:spChg chg="add del mod">
          <ac:chgData name="B10856050" userId="550c1d2f-acc1-49ee-8a63-4aed8f4ba261" providerId="ADAL" clId="{A732B0C1-F70D-4ACA-9DED-E3F425B1B361}" dt="2022-04-20T15:15:24.180" v="604"/>
          <ac:spMkLst>
            <pc:docMk/>
            <pc:sldMk cId="3955316490" sldId="264"/>
            <ac:spMk id="7" creationId="{7412AE79-CB0A-4993-BBE7-C54AD5DC9508}"/>
          </ac:spMkLst>
        </pc:spChg>
        <pc:spChg chg="add del">
          <ac:chgData name="B10856050" userId="550c1d2f-acc1-49ee-8a63-4aed8f4ba261" providerId="ADAL" clId="{A732B0C1-F70D-4ACA-9DED-E3F425B1B361}" dt="2022-04-20T15:14:53.454" v="600" actId="478"/>
          <ac:spMkLst>
            <pc:docMk/>
            <pc:sldMk cId="3955316490" sldId="264"/>
            <ac:spMk id="8" creationId="{5006C359-12F2-4115-8043-E722D06C4438}"/>
          </ac:spMkLst>
        </pc:spChg>
        <pc:spChg chg="add del mod">
          <ac:chgData name="B10856050" userId="550c1d2f-acc1-49ee-8a63-4aed8f4ba261" providerId="ADAL" clId="{A732B0C1-F70D-4ACA-9DED-E3F425B1B361}" dt="2022-04-20T15:15:24.180" v="604"/>
          <ac:spMkLst>
            <pc:docMk/>
            <pc:sldMk cId="3955316490" sldId="264"/>
            <ac:spMk id="9" creationId="{46CA1300-02CB-4F00-BAF5-C7623F563163}"/>
          </ac:spMkLst>
        </pc:spChg>
        <pc:spChg chg="mod ord">
          <ac:chgData name="B10856050" userId="550c1d2f-acc1-49ee-8a63-4aed8f4ba261" providerId="ADAL" clId="{A732B0C1-F70D-4ACA-9DED-E3F425B1B361}" dt="2022-04-20T15:15:44.101" v="608"/>
          <ac:spMkLst>
            <pc:docMk/>
            <pc:sldMk cId="3955316490" sldId="264"/>
            <ac:spMk id="10" creationId="{1B1E0A7E-1364-49AA-A8AE-E6B4D9D23B6F}"/>
          </ac:spMkLst>
        </pc:spChg>
        <pc:picChg chg="add mod">
          <ac:chgData name="B10856050" userId="550c1d2f-acc1-49ee-8a63-4aed8f4ba261" providerId="ADAL" clId="{A732B0C1-F70D-4ACA-9DED-E3F425B1B361}" dt="2022-04-20T15:13:11.644" v="538" actId="1076"/>
          <ac:picMkLst>
            <pc:docMk/>
            <pc:sldMk cId="3955316490" sldId="264"/>
            <ac:picMk id="2" creationId="{8B5BC9C2-D996-4BA4-AC56-325DB2FF6290}"/>
          </ac:picMkLst>
        </pc:picChg>
        <pc:picChg chg="add mod modCrop">
          <ac:chgData name="B10856050" userId="550c1d2f-acc1-49ee-8a63-4aed8f4ba261" providerId="ADAL" clId="{A732B0C1-F70D-4ACA-9DED-E3F425B1B361}" dt="2022-04-20T15:13:57.676" v="546" actId="732"/>
          <ac:picMkLst>
            <pc:docMk/>
            <pc:sldMk cId="3955316490" sldId="264"/>
            <ac:picMk id="3" creationId="{3B0FFCE2-B7B5-4046-B409-DD356A4B5E90}"/>
          </ac:picMkLst>
        </pc:picChg>
      </pc:sldChg>
      <pc:sldChg chg="addSp delSp modSp add del mod">
        <pc:chgData name="B10856050" userId="550c1d2f-acc1-49ee-8a63-4aed8f4ba261" providerId="ADAL" clId="{A732B0C1-F70D-4ACA-9DED-E3F425B1B361}" dt="2022-04-20T15:07:29.542" v="473" actId="47"/>
        <pc:sldMkLst>
          <pc:docMk/>
          <pc:sldMk cId="2173921177" sldId="265"/>
        </pc:sldMkLst>
        <pc:spChg chg="del">
          <ac:chgData name="B10856050" userId="550c1d2f-acc1-49ee-8a63-4aed8f4ba261" providerId="ADAL" clId="{A732B0C1-F70D-4ACA-9DED-E3F425B1B361}" dt="2022-04-20T15:04:05.634" v="409" actId="478"/>
          <ac:spMkLst>
            <pc:docMk/>
            <pc:sldMk cId="2173921177" sldId="265"/>
            <ac:spMk id="4" creationId="{2F71F1CC-0BA0-4C39-AB07-E8C523BA9D4F}"/>
          </ac:spMkLst>
        </pc:spChg>
        <pc:spChg chg="del">
          <ac:chgData name="B10856050" userId="550c1d2f-acc1-49ee-8a63-4aed8f4ba261" providerId="ADAL" clId="{A732B0C1-F70D-4ACA-9DED-E3F425B1B361}" dt="2022-04-20T15:04:05.634" v="409" actId="478"/>
          <ac:spMkLst>
            <pc:docMk/>
            <pc:sldMk cId="2173921177" sldId="265"/>
            <ac:spMk id="5" creationId="{B82EE72E-BB0C-4D76-81DB-FD8FE5220B31}"/>
          </ac:spMkLst>
        </pc:spChg>
        <pc:spChg chg="del">
          <ac:chgData name="B10856050" userId="550c1d2f-acc1-49ee-8a63-4aed8f4ba261" providerId="ADAL" clId="{A732B0C1-F70D-4ACA-9DED-E3F425B1B361}" dt="2022-04-20T15:04:05.634" v="409" actId="478"/>
          <ac:spMkLst>
            <pc:docMk/>
            <pc:sldMk cId="2173921177" sldId="265"/>
            <ac:spMk id="6" creationId="{122143AF-73C0-44A1-B485-86377F7C1C28}"/>
          </ac:spMkLst>
        </pc:spChg>
        <pc:spChg chg="del">
          <ac:chgData name="B10856050" userId="550c1d2f-acc1-49ee-8a63-4aed8f4ba261" providerId="ADAL" clId="{A732B0C1-F70D-4ACA-9DED-E3F425B1B361}" dt="2022-04-20T15:04:05.634" v="409" actId="478"/>
          <ac:spMkLst>
            <pc:docMk/>
            <pc:sldMk cId="2173921177" sldId="265"/>
            <ac:spMk id="23" creationId="{C1879F91-3533-401C-AC30-D30AB01A78B0}"/>
          </ac:spMkLst>
        </pc:spChg>
        <pc:spChg chg="del">
          <ac:chgData name="B10856050" userId="550c1d2f-acc1-49ee-8a63-4aed8f4ba261" providerId="ADAL" clId="{A732B0C1-F70D-4ACA-9DED-E3F425B1B361}" dt="2022-04-20T15:04:05.634" v="409" actId="478"/>
          <ac:spMkLst>
            <pc:docMk/>
            <pc:sldMk cId="2173921177" sldId="265"/>
            <ac:spMk id="24" creationId="{EE6E42F3-673C-4AE2-A4F7-41A00A67A659}"/>
          </ac:spMkLst>
        </pc:spChg>
        <pc:spChg chg="del">
          <ac:chgData name="B10856050" userId="550c1d2f-acc1-49ee-8a63-4aed8f4ba261" providerId="ADAL" clId="{A732B0C1-F70D-4ACA-9DED-E3F425B1B361}" dt="2022-04-20T15:04:05.634" v="409" actId="478"/>
          <ac:spMkLst>
            <pc:docMk/>
            <pc:sldMk cId="2173921177" sldId="265"/>
            <ac:spMk id="25" creationId="{C076DBB3-AE79-43CF-BC7C-A5CE1C5922EF}"/>
          </ac:spMkLst>
        </pc:spChg>
        <pc:spChg chg="del">
          <ac:chgData name="B10856050" userId="550c1d2f-acc1-49ee-8a63-4aed8f4ba261" providerId="ADAL" clId="{A732B0C1-F70D-4ACA-9DED-E3F425B1B361}" dt="2022-04-20T15:04:05.634" v="409" actId="478"/>
          <ac:spMkLst>
            <pc:docMk/>
            <pc:sldMk cId="2173921177" sldId="265"/>
            <ac:spMk id="26" creationId="{103CE1B4-9A8F-4199-93D5-1056888FE967}"/>
          </ac:spMkLst>
        </pc:spChg>
        <pc:spChg chg="del">
          <ac:chgData name="B10856050" userId="550c1d2f-acc1-49ee-8a63-4aed8f4ba261" providerId="ADAL" clId="{A732B0C1-F70D-4ACA-9DED-E3F425B1B361}" dt="2022-04-20T15:04:05.634" v="409" actId="478"/>
          <ac:spMkLst>
            <pc:docMk/>
            <pc:sldMk cId="2173921177" sldId="265"/>
            <ac:spMk id="27" creationId="{A02C99B5-922A-49FB-924F-EB452F367689}"/>
          </ac:spMkLst>
        </pc:spChg>
        <pc:spChg chg="del">
          <ac:chgData name="B10856050" userId="550c1d2f-acc1-49ee-8a63-4aed8f4ba261" providerId="ADAL" clId="{A732B0C1-F70D-4ACA-9DED-E3F425B1B361}" dt="2022-04-20T15:04:05.634" v="409" actId="478"/>
          <ac:spMkLst>
            <pc:docMk/>
            <pc:sldMk cId="2173921177" sldId="265"/>
            <ac:spMk id="28" creationId="{97D67DBE-EC28-4BD8-A08B-C8B758300CCD}"/>
          </ac:spMkLst>
        </pc:spChg>
        <pc:spChg chg="mod ord">
          <ac:chgData name="B10856050" userId="550c1d2f-acc1-49ee-8a63-4aed8f4ba261" providerId="ADAL" clId="{A732B0C1-F70D-4ACA-9DED-E3F425B1B361}" dt="2022-04-20T15:07:25.663" v="467" actId="1076"/>
          <ac:spMkLst>
            <pc:docMk/>
            <pc:sldMk cId="2173921177" sldId="265"/>
            <ac:spMk id="31" creationId="{2CFDB6FF-DBCA-4E26-8DBC-750EB96CA074}"/>
          </ac:spMkLst>
        </pc:spChg>
        <pc:spChg chg="mod ord">
          <ac:chgData name="B10856050" userId="550c1d2f-acc1-49ee-8a63-4aed8f4ba261" providerId="ADAL" clId="{A732B0C1-F70D-4ACA-9DED-E3F425B1B361}" dt="2022-04-20T15:07:24.646" v="459" actId="1076"/>
          <ac:spMkLst>
            <pc:docMk/>
            <pc:sldMk cId="2173921177" sldId="265"/>
            <ac:spMk id="53" creationId="{733F0E15-2909-4D9F-AABB-9B2C160F09BF}"/>
          </ac:spMkLst>
        </pc:spChg>
        <pc:picChg chg="add del mod">
          <ac:chgData name="B10856050" userId="550c1d2f-acc1-49ee-8a63-4aed8f4ba261" providerId="ADAL" clId="{A732B0C1-F70D-4ACA-9DED-E3F425B1B361}" dt="2022-04-20T15:03:35.555" v="402" actId="478"/>
          <ac:picMkLst>
            <pc:docMk/>
            <pc:sldMk cId="2173921177" sldId="265"/>
            <ac:picMk id="3" creationId="{419C6C8C-9017-48B3-A44A-54F5F6E2F8A0}"/>
          </ac:picMkLst>
        </pc:picChg>
        <pc:picChg chg="add mod">
          <ac:chgData name="B10856050" userId="550c1d2f-acc1-49ee-8a63-4aed8f4ba261" providerId="ADAL" clId="{A732B0C1-F70D-4ACA-9DED-E3F425B1B361}" dt="2022-04-20T15:05:00.333" v="427" actId="1076"/>
          <ac:picMkLst>
            <pc:docMk/>
            <pc:sldMk cId="2173921177" sldId="265"/>
            <ac:picMk id="7" creationId="{16AE7F48-A20C-4974-B87C-E05BB314B265}"/>
          </ac:picMkLst>
        </pc:picChg>
        <pc:picChg chg="mod ord">
          <ac:chgData name="B10856050" userId="550c1d2f-acc1-49ee-8a63-4aed8f4ba261" providerId="ADAL" clId="{A732B0C1-F70D-4ACA-9DED-E3F425B1B361}" dt="2022-04-20T15:07:26.981" v="472" actId="170"/>
          <ac:picMkLst>
            <pc:docMk/>
            <pc:sldMk cId="2173921177" sldId="265"/>
            <ac:picMk id="52" creationId="{8C27E73F-CD95-44AD-B62C-2329A670BA1A}"/>
          </ac:picMkLst>
        </pc:picChg>
      </pc:sldChg>
      <pc:sldChg chg="addSp delSp modSp add mod">
        <pc:chgData name="B10856050" userId="550c1d2f-acc1-49ee-8a63-4aed8f4ba261" providerId="ADAL" clId="{A732B0C1-F70D-4ACA-9DED-E3F425B1B361}" dt="2022-04-20T15:09:26.283" v="500" actId="21"/>
        <pc:sldMkLst>
          <pc:docMk/>
          <pc:sldMk cId="3574559265" sldId="265"/>
        </pc:sldMkLst>
        <pc:spChg chg="mod">
          <ac:chgData name="B10856050" userId="550c1d2f-acc1-49ee-8a63-4aed8f4ba261" providerId="ADAL" clId="{A732B0C1-F70D-4ACA-9DED-E3F425B1B361}" dt="2022-04-20T15:09:21.122" v="499" actId="1076"/>
          <ac:spMkLst>
            <pc:docMk/>
            <pc:sldMk cId="3574559265" sldId="265"/>
            <ac:spMk id="2" creationId="{9753F46C-035A-47A2-89D4-1E65099992CD}"/>
          </ac:spMkLst>
        </pc:spChg>
        <pc:spChg chg="del">
          <ac:chgData name="B10856050" userId="550c1d2f-acc1-49ee-8a63-4aed8f4ba261" providerId="ADAL" clId="{A732B0C1-F70D-4ACA-9DED-E3F425B1B361}" dt="2022-04-20T15:08:38.905" v="488" actId="478"/>
          <ac:spMkLst>
            <pc:docMk/>
            <pc:sldMk cId="3574559265" sldId="265"/>
            <ac:spMk id="4" creationId="{2F71F1CC-0BA0-4C39-AB07-E8C523BA9D4F}"/>
          </ac:spMkLst>
        </pc:spChg>
        <pc:spChg chg="del">
          <ac:chgData name="B10856050" userId="550c1d2f-acc1-49ee-8a63-4aed8f4ba261" providerId="ADAL" clId="{A732B0C1-F70D-4ACA-9DED-E3F425B1B361}" dt="2022-04-20T15:08:39.944" v="489" actId="478"/>
          <ac:spMkLst>
            <pc:docMk/>
            <pc:sldMk cId="3574559265" sldId="265"/>
            <ac:spMk id="5" creationId="{B82EE72E-BB0C-4D76-81DB-FD8FE5220B31}"/>
          </ac:spMkLst>
        </pc:spChg>
        <pc:spChg chg="del">
          <ac:chgData name="B10856050" userId="550c1d2f-acc1-49ee-8a63-4aed8f4ba261" providerId="ADAL" clId="{A732B0C1-F70D-4ACA-9DED-E3F425B1B361}" dt="2022-04-20T15:08:40.495" v="490" actId="478"/>
          <ac:spMkLst>
            <pc:docMk/>
            <pc:sldMk cId="3574559265" sldId="265"/>
            <ac:spMk id="6" creationId="{122143AF-73C0-44A1-B485-86377F7C1C28}"/>
          </ac:spMkLst>
        </pc:spChg>
        <pc:spChg chg="del">
          <ac:chgData name="B10856050" userId="550c1d2f-acc1-49ee-8a63-4aed8f4ba261" providerId="ADAL" clId="{A732B0C1-F70D-4ACA-9DED-E3F425B1B361}" dt="2022-04-20T15:08:41.269" v="491" actId="478"/>
          <ac:spMkLst>
            <pc:docMk/>
            <pc:sldMk cId="3574559265" sldId="265"/>
            <ac:spMk id="23" creationId="{C1879F91-3533-401C-AC30-D30AB01A78B0}"/>
          </ac:spMkLst>
        </pc:spChg>
        <pc:spChg chg="del">
          <ac:chgData name="B10856050" userId="550c1d2f-acc1-49ee-8a63-4aed8f4ba261" providerId="ADAL" clId="{A732B0C1-F70D-4ACA-9DED-E3F425B1B361}" dt="2022-04-20T15:08:41.896" v="492" actId="478"/>
          <ac:spMkLst>
            <pc:docMk/>
            <pc:sldMk cId="3574559265" sldId="265"/>
            <ac:spMk id="24" creationId="{EE6E42F3-673C-4AE2-A4F7-41A00A67A659}"/>
          </ac:spMkLst>
        </pc:spChg>
        <pc:spChg chg="del">
          <ac:chgData name="B10856050" userId="550c1d2f-acc1-49ee-8a63-4aed8f4ba261" providerId="ADAL" clId="{A732B0C1-F70D-4ACA-9DED-E3F425B1B361}" dt="2022-04-20T15:08:42.471" v="493" actId="478"/>
          <ac:spMkLst>
            <pc:docMk/>
            <pc:sldMk cId="3574559265" sldId="265"/>
            <ac:spMk id="25" creationId="{C076DBB3-AE79-43CF-BC7C-A5CE1C5922EF}"/>
          </ac:spMkLst>
        </pc:spChg>
        <pc:spChg chg="del">
          <ac:chgData name="B10856050" userId="550c1d2f-acc1-49ee-8a63-4aed8f4ba261" providerId="ADAL" clId="{A732B0C1-F70D-4ACA-9DED-E3F425B1B361}" dt="2022-04-20T15:08:43.173" v="494" actId="478"/>
          <ac:spMkLst>
            <pc:docMk/>
            <pc:sldMk cId="3574559265" sldId="265"/>
            <ac:spMk id="26" creationId="{103CE1B4-9A8F-4199-93D5-1056888FE967}"/>
          </ac:spMkLst>
        </pc:spChg>
        <pc:spChg chg="del">
          <ac:chgData name="B10856050" userId="550c1d2f-acc1-49ee-8a63-4aed8f4ba261" providerId="ADAL" clId="{A732B0C1-F70D-4ACA-9DED-E3F425B1B361}" dt="2022-04-20T15:08:34.148" v="487" actId="478"/>
          <ac:spMkLst>
            <pc:docMk/>
            <pc:sldMk cId="3574559265" sldId="265"/>
            <ac:spMk id="27" creationId="{A02C99B5-922A-49FB-924F-EB452F367689}"/>
          </ac:spMkLst>
        </pc:spChg>
        <pc:spChg chg="del">
          <ac:chgData name="B10856050" userId="550c1d2f-acc1-49ee-8a63-4aed8f4ba261" providerId="ADAL" clId="{A732B0C1-F70D-4ACA-9DED-E3F425B1B361}" dt="2022-04-20T15:08:32.834" v="486" actId="478"/>
          <ac:spMkLst>
            <pc:docMk/>
            <pc:sldMk cId="3574559265" sldId="265"/>
            <ac:spMk id="28" creationId="{97D67DBE-EC28-4BD8-A08B-C8B758300CCD}"/>
          </ac:spMkLst>
        </pc:spChg>
        <pc:spChg chg="del">
          <ac:chgData name="B10856050" userId="550c1d2f-acc1-49ee-8a63-4aed8f4ba261" providerId="ADAL" clId="{A732B0C1-F70D-4ACA-9DED-E3F425B1B361}" dt="2022-04-20T15:09:26.283" v="500" actId="21"/>
          <ac:spMkLst>
            <pc:docMk/>
            <pc:sldMk cId="3574559265" sldId="265"/>
            <ac:spMk id="31" creationId="{2CFDB6FF-DBCA-4E26-8DBC-750EB96CA074}"/>
          </ac:spMkLst>
        </pc:spChg>
        <pc:spChg chg="del">
          <ac:chgData name="B10856050" userId="550c1d2f-acc1-49ee-8a63-4aed8f4ba261" providerId="ADAL" clId="{A732B0C1-F70D-4ACA-9DED-E3F425B1B361}" dt="2022-04-20T15:09:26.283" v="500" actId="21"/>
          <ac:spMkLst>
            <pc:docMk/>
            <pc:sldMk cId="3574559265" sldId="265"/>
            <ac:spMk id="53" creationId="{733F0E15-2909-4D9F-AABB-9B2C160F09BF}"/>
          </ac:spMkLst>
        </pc:spChg>
        <pc:picChg chg="add del mod ord">
          <ac:chgData name="B10856050" userId="550c1d2f-acc1-49ee-8a63-4aed8f4ba261" providerId="ADAL" clId="{A732B0C1-F70D-4ACA-9DED-E3F425B1B361}" dt="2022-04-20T15:09:26.283" v="500" actId="21"/>
          <ac:picMkLst>
            <pc:docMk/>
            <pc:sldMk cId="3574559265" sldId="265"/>
            <ac:picMk id="16" creationId="{D4C6C645-D58B-4E9B-B7C0-39490B4F1780}"/>
          </ac:picMkLst>
        </pc:picChg>
        <pc:picChg chg="del">
          <ac:chgData name="B10856050" userId="550c1d2f-acc1-49ee-8a63-4aed8f4ba261" providerId="ADAL" clId="{A732B0C1-F70D-4ACA-9DED-E3F425B1B361}" dt="2022-04-20T15:09:26.283" v="500" actId="21"/>
          <ac:picMkLst>
            <pc:docMk/>
            <pc:sldMk cId="3574559265" sldId="265"/>
            <ac:picMk id="52" creationId="{8C27E73F-CD95-44AD-B62C-2329A670BA1A}"/>
          </ac:picMkLst>
        </pc:picChg>
      </pc:sldChg>
      <pc:sldChg chg="addSp delSp modSp add mod">
        <pc:chgData name="B10856050" userId="550c1d2f-acc1-49ee-8a63-4aed8f4ba261" providerId="ADAL" clId="{A732B0C1-F70D-4ACA-9DED-E3F425B1B361}" dt="2022-04-20T15:08:21.035" v="485"/>
        <pc:sldMkLst>
          <pc:docMk/>
          <pc:sldMk cId="424869609" sldId="266"/>
        </pc:sldMkLst>
        <pc:spChg chg="mod">
          <ac:chgData name="B10856050" userId="550c1d2f-acc1-49ee-8a63-4aed8f4ba261" providerId="ADAL" clId="{A732B0C1-F70D-4ACA-9DED-E3F425B1B361}" dt="2022-04-20T15:08:12.280" v="481" actId="1076"/>
          <ac:spMkLst>
            <pc:docMk/>
            <pc:sldMk cId="424869609" sldId="266"/>
            <ac:spMk id="2" creationId="{9753F46C-035A-47A2-89D4-1E65099992CD}"/>
          </ac:spMkLst>
        </pc:spChg>
        <pc:spChg chg="del">
          <ac:chgData name="B10856050" userId="550c1d2f-acc1-49ee-8a63-4aed8f4ba261" providerId="ADAL" clId="{A732B0C1-F70D-4ACA-9DED-E3F425B1B361}" dt="2022-04-20T15:08:06.927" v="476" actId="478"/>
          <ac:spMkLst>
            <pc:docMk/>
            <pc:sldMk cId="424869609" sldId="266"/>
            <ac:spMk id="31" creationId="{2CFDB6FF-DBCA-4E26-8DBC-750EB96CA074}"/>
          </ac:spMkLst>
        </pc:spChg>
        <pc:spChg chg="del mod">
          <ac:chgData name="B10856050" userId="550c1d2f-acc1-49ee-8a63-4aed8f4ba261" providerId="ADAL" clId="{A732B0C1-F70D-4ACA-9DED-E3F425B1B361}" dt="2022-04-20T15:08:09.282" v="478" actId="478"/>
          <ac:spMkLst>
            <pc:docMk/>
            <pc:sldMk cId="424869609" sldId="266"/>
            <ac:spMk id="53" creationId="{733F0E15-2909-4D9F-AABB-9B2C160F09BF}"/>
          </ac:spMkLst>
        </pc:spChg>
        <pc:picChg chg="add del mod">
          <ac:chgData name="B10856050" userId="550c1d2f-acc1-49ee-8a63-4aed8f4ba261" providerId="ADAL" clId="{A732B0C1-F70D-4ACA-9DED-E3F425B1B361}" dt="2022-04-20T15:08:19.659" v="484" actId="21"/>
          <ac:picMkLst>
            <pc:docMk/>
            <pc:sldMk cId="424869609" sldId="266"/>
            <ac:picMk id="3" creationId="{781603F2-CAD5-48B7-B6BA-D6F46AB4B2EF}"/>
          </ac:picMkLst>
        </pc:picChg>
        <pc:picChg chg="add mod">
          <ac:chgData name="B10856050" userId="550c1d2f-acc1-49ee-8a63-4aed8f4ba261" providerId="ADAL" clId="{A732B0C1-F70D-4ACA-9DED-E3F425B1B361}" dt="2022-04-20T15:08:21.035" v="485"/>
          <ac:picMkLst>
            <pc:docMk/>
            <pc:sldMk cId="424869609" sldId="266"/>
            <ac:picMk id="17" creationId="{C4D7722A-1AA8-450D-82FB-C5DB1CB9A3A2}"/>
          </ac:picMkLst>
        </pc:picChg>
        <pc:picChg chg="del">
          <ac:chgData name="B10856050" userId="550c1d2f-acc1-49ee-8a63-4aed8f4ba261" providerId="ADAL" clId="{A732B0C1-F70D-4ACA-9DED-E3F425B1B361}" dt="2022-04-20T15:08:09.888" v="479" actId="478"/>
          <ac:picMkLst>
            <pc:docMk/>
            <pc:sldMk cId="424869609" sldId="266"/>
            <ac:picMk id="52" creationId="{8C27E73F-CD95-44AD-B62C-2329A670BA1A}"/>
          </ac:picMkLst>
        </pc:picChg>
      </pc:sldChg>
      <pc:sldChg chg="addSp modSp new ord">
        <pc:chgData name="B10856050" userId="550c1d2f-acc1-49ee-8a63-4aed8f4ba261" providerId="ADAL" clId="{A732B0C1-F70D-4ACA-9DED-E3F425B1B361}" dt="2022-04-20T15:10:14.115" v="513"/>
        <pc:sldMkLst>
          <pc:docMk/>
          <pc:sldMk cId="129346041" sldId="267"/>
        </pc:sldMkLst>
        <pc:spChg chg="add mod">
          <ac:chgData name="B10856050" userId="550c1d2f-acc1-49ee-8a63-4aed8f4ba261" providerId="ADAL" clId="{A732B0C1-F70D-4ACA-9DED-E3F425B1B361}" dt="2022-04-20T15:09:58.200" v="511"/>
          <ac:spMkLst>
            <pc:docMk/>
            <pc:sldMk cId="129346041" sldId="267"/>
            <ac:spMk id="2" creationId="{9F420E2C-9334-4B4E-9ADF-031BF95D24D8}"/>
          </ac:spMkLst>
        </pc:spChg>
        <pc:spChg chg="add mod">
          <ac:chgData name="B10856050" userId="550c1d2f-acc1-49ee-8a63-4aed8f4ba261" providerId="ADAL" clId="{A732B0C1-F70D-4ACA-9DED-E3F425B1B361}" dt="2022-04-20T15:09:58.200" v="511"/>
          <ac:spMkLst>
            <pc:docMk/>
            <pc:sldMk cId="129346041" sldId="267"/>
            <ac:spMk id="3" creationId="{43FFA4F0-5211-45D5-83F1-53C0C981579E}"/>
          </ac:spMkLst>
        </pc:spChg>
        <pc:spChg chg="add mod">
          <ac:chgData name="B10856050" userId="550c1d2f-acc1-49ee-8a63-4aed8f4ba261" providerId="ADAL" clId="{A732B0C1-F70D-4ACA-9DED-E3F425B1B361}" dt="2022-04-20T15:09:58.200" v="511"/>
          <ac:spMkLst>
            <pc:docMk/>
            <pc:sldMk cId="129346041" sldId="267"/>
            <ac:spMk id="4" creationId="{6D784AC4-45BA-416A-B1EF-FB821A1DE4F5}"/>
          </ac:spMkLst>
        </pc:spChg>
        <pc:spChg chg="add mod">
          <ac:chgData name="B10856050" userId="550c1d2f-acc1-49ee-8a63-4aed8f4ba261" providerId="ADAL" clId="{A732B0C1-F70D-4ACA-9DED-E3F425B1B361}" dt="2022-04-20T15:09:58.200" v="511"/>
          <ac:spMkLst>
            <pc:docMk/>
            <pc:sldMk cId="129346041" sldId="267"/>
            <ac:spMk id="5" creationId="{7EEE1711-012B-499A-840E-D1CBCB4FB58F}"/>
          </ac:spMkLst>
        </pc:spChg>
        <pc:spChg chg="add mod">
          <ac:chgData name="B10856050" userId="550c1d2f-acc1-49ee-8a63-4aed8f4ba261" providerId="ADAL" clId="{A732B0C1-F70D-4ACA-9DED-E3F425B1B361}" dt="2022-04-20T15:09:58.200" v="511"/>
          <ac:spMkLst>
            <pc:docMk/>
            <pc:sldMk cId="129346041" sldId="267"/>
            <ac:spMk id="6" creationId="{5B9DAD9F-2C8D-41C6-9CE4-7EDB16A8CB18}"/>
          </ac:spMkLst>
        </pc:spChg>
        <pc:spChg chg="add mod">
          <ac:chgData name="B10856050" userId="550c1d2f-acc1-49ee-8a63-4aed8f4ba261" providerId="ADAL" clId="{A732B0C1-F70D-4ACA-9DED-E3F425B1B361}" dt="2022-04-20T15:09:58.200" v="511"/>
          <ac:spMkLst>
            <pc:docMk/>
            <pc:sldMk cId="129346041" sldId="267"/>
            <ac:spMk id="7" creationId="{683B3347-1E4C-4703-A6A0-6B74D839093B}"/>
          </ac:spMkLst>
        </pc:spChg>
        <pc:spChg chg="add mod">
          <ac:chgData name="B10856050" userId="550c1d2f-acc1-49ee-8a63-4aed8f4ba261" providerId="ADAL" clId="{A732B0C1-F70D-4ACA-9DED-E3F425B1B361}" dt="2022-04-20T15:09:58.200" v="511"/>
          <ac:spMkLst>
            <pc:docMk/>
            <pc:sldMk cId="129346041" sldId="267"/>
            <ac:spMk id="8" creationId="{D7CFE187-E2FB-4F5C-ADCE-D5A96606A847}"/>
          </ac:spMkLst>
        </pc:spChg>
        <pc:spChg chg="add mod">
          <ac:chgData name="B10856050" userId="550c1d2f-acc1-49ee-8a63-4aed8f4ba261" providerId="ADAL" clId="{A732B0C1-F70D-4ACA-9DED-E3F425B1B361}" dt="2022-04-20T15:09:58.200" v="511"/>
          <ac:spMkLst>
            <pc:docMk/>
            <pc:sldMk cId="129346041" sldId="267"/>
            <ac:spMk id="9" creationId="{A22FD8C9-59B4-4526-A2C2-14FDFE1B7A7F}"/>
          </ac:spMkLst>
        </pc:spChg>
        <pc:spChg chg="add mod">
          <ac:chgData name="B10856050" userId="550c1d2f-acc1-49ee-8a63-4aed8f4ba261" providerId="ADAL" clId="{A732B0C1-F70D-4ACA-9DED-E3F425B1B361}" dt="2022-04-20T15:09:58.200" v="511"/>
          <ac:spMkLst>
            <pc:docMk/>
            <pc:sldMk cId="129346041" sldId="267"/>
            <ac:spMk id="10" creationId="{1D53D1F6-486F-47FF-AA9E-CD2D1357A196}"/>
          </ac:spMkLst>
        </pc:spChg>
        <pc:spChg chg="add mod">
          <ac:chgData name="B10856050" userId="550c1d2f-acc1-49ee-8a63-4aed8f4ba261" providerId="ADAL" clId="{A732B0C1-F70D-4ACA-9DED-E3F425B1B361}" dt="2022-04-20T15:09:58.200" v="511"/>
          <ac:spMkLst>
            <pc:docMk/>
            <pc:sldMk cId="129346041" sldId="267"/>
            <ac:spMk id="12" creationId="{4323FCD9-C36A-4EC5-897B-2D26916BA59A}"/>
          </ac:spMkLst>
        </pc:spChg>
        <pc:spChg chg="add mod">
          <ac:chgData name="B10856050" userId="550c1d2f-acc1-49ee-8a63-4aed8f4ba261" providerId="ADAL" clId="{A732B0C1-F70D-4ACA-9DED-E3F425B1B361}" dt="2022-04-20T15:09:58.200" v="511"/>
          <ac:spMkLst>
            <pc:docMk/>
            <pc:sldMk cId="129346041" sldId="267"/>
            <ac:spMk id="13" creationId="{D07B6516-6762-43BC-9D91-CEC469D7C581}"/>
          </ac:spMkLst>
        </pc:spChg>
        <pc:spChg chg="add mod">
          <ac:chgData name="B10856050" userId="550c1d2f-acc1-49ee-8a63-4aed8f4ba261" providerId="ADAL" clId="{A732B0C1-F70D-4ACA-9DED-E3F425B1B361}" dt="2022-04-20T15:10:14.115" v="513"/>
          <ac:spMkLst>
            <pc:docMk/>
            <pc:sldMk cId="129346041" sldId="267"/>
            <ac:spMk id="14" creationId="{65CAA78C-FCBC-4D9C-A56F-812C479003C6}"/>
          </ac:spMkLst>
        </pc:spChg>
        <pc:picChg chg="add mod">
          <ac:chgData name="B10856050" userId="550c1d2f-acc1-49ee-8a63-4aed8f4ba261" providerId="ADAL" clId="{A732B0C1-F70D-4ACA-9DED-E3F425B1B361}" dt="2022-04-20T15:09:58.200" v="511"/>
          <ac:picMkLst>
            <pc:docMk/>
            <pc:sldMk cId="129346041" sldId="267"/>
            <ac:picMk id="11" creationId="{FF436216-9CCF-41FD-8B04-604A7229A5C7}"/>
          </ac:picMkLst>
        </pc:picChg>
      </pc:sldChg>
      <pc:sldChg chg="modSp add mod">
        <pc:chgData name="B10856050" userId="550c1d2f-acc1-49ee-8a63-4aed8f4ba261" providerId="ADAL" clId="{A732B0C1-F70D-4ACA-9DED-E3F425B1B361}" dt="2022-04-20T15:17:57.861" v="618" actId="1076"/>
        <pc:sldMkLst>
          <pc:docMk/>
          <pc:sldMk cId="635184006" sldId="268"/>
        </pc:sldMkLst>
        <pc:spChg chg="mod">
          <ac:chgData name="B10856050" userId="550c1d2f-acc1-49ee-8a63-4aed8f4ba261" providerId="ADAL" clId="{A732B0C1-F70D-4ACA-9DED-E3F425B1B361}" dt="2022-04-20T15:17:54.353" v="617" actId="1076"/>
          <ac:spMkLst>
            <pc:docMk/>
            <pc:sldMk cId="635184006" sldId="268"/>
            <ac:spMk id="4" creationId="{8E4BDD86-D221-4648-8BCC-92098C353B95}"/>
          </ac:spMkLst>
        </pc:spChg>
        <pc:spChg chg="mod">
          <ac:chgData name="B10856050" userId="550c1d2f-acc1-49ee-8a63-4aed8f4ba261" providerId="ADAL" clId="{A732B0C1-F70D-4ACA-9DED-E3F425B1B361}" dt="2022-04-20T15:17:57.861" v="618" actId="1076"/>
          <ac:spMkLst>
            <pc:docMk/>
            <pc:sldMk cId="635184006" sldId="268"/>
            <ac:spMk id="5" creationId="{DF0A308A-ABCD-4A24-9A11-06BEE854F6AA}"/>
          </ac:spMkLst>
        </pc:spChg>
        <pc:spChg chg="ord">
          <ac:chgData name="B10856050" userId="550c1d2f-acc1-49ee-8a63-4aed8f4ba261" providerId="ADAL" clId="{A732B0C1-F70D-4ACA-9DED-E3F425B1B361}" dt="2022-04-20T15:17:08.205" v="614"/>
          <ac:spMkLst>
            <pc:docMk/>
            <pc:sldMk cId="635184006" sldId="268"/>
            <ac:spMk id="10" creationId="{1B1E0A7E-1364-49AA-A8AE-E6B4D9D23B6F}"/>
          </ac:spMkLst>
        </pc:spChg>
        <pc:picChg chg="mod">
          <ac:chgData name="B10856050" userId="550c1d2f-acc1-49ee-8a63-4aed8f4ba261" providerId="ADAL" clId="{A732B0C1-F70D-4ACA-9DED-E3F425B1B361}" dt="2022-04-20T15:16:46.626" v="612" actId="1076"/>
          <ac:picMkLst>
            <pc:docMk/>
            <pc:sldMk cId="635184006" sldId="268"/>
            <ac:picMk id="2" creationId="{8B5BC9C2-D996-4BA4-AC56-325DB2FF6290}"/>
          </ac:picMkLst>
        </pc:picChg>
        <pc:picChg chg="mod modCrop">
          <ac:chgData name="B10856050" userId="550c1d2f-acc1-49ee-8a63-4aed8f4ba261" providerId="ADAL" clId="{A732B0C1-F70D-4ACA-9DED-E3F425B1B361}" dt="2022-04-20T15:17:48.381" v="616" actId="18131"/>
          <ac:picMkLst>
            <pc:docMk/>
            <pc:sldMk cId="635184006" sldId="268"/>
            <ac:picMk id="3" creationId="{3B0FFCE2-B7B5-4046-B409-DD356A4B5E90}"/>
          </ac:picMkLst>
        </pc:picChg>
      </pc:sldChg>
      <pc:sldChg chg="modSp add mod">
        <pc:chgData name="B10856050" userId="550c1d2f-acc1-49ee-8a63-4aed8f4ba261" providerId="ADAL" clId="{A732B0C1-F70D-4ACA-9DED-E3F425B1B361}" dt="2022-04-20T15:18:53.617" v="624" actId="1076"/>
        <pc:sldMkLst>
          <pc:docMk/>
          <pc:sldMk cId="3870353625" sldId="269"/>
        </pc:sldMkLst>
        <pc:spChg chg="mod">
          <ac:chgData name="B10856050" userId="550c1d2f-acc1-49ee-8a63-4aed8f4ba261" providerId="ADAL" clId="{A732B0C1-F70D-4ACA-9DED-E3F425B1B361}" dt="2022-04-20T15:18:49.278" v="623" actId="1076"/>
          <ac:spMkLst>
            <pc:docMk/>
            <pc:sldMk cId="3870353625" sldId="269"/>
            <ac:spMk id="4" creationId="{8E4BDD86-D221-4648-8BCC-92098C353B95}"/>
          </ac:spMkLst>
        </pc:spChg>
        <pc:spChg chg="mod">
          <ac:chgData name="B10856050" userId="550c1d2f-acc1-49ee-8a63-4aed8f4ba261" providerId="ADAL" clId="{A732B0C1-F70D-4ACA-9DED-E3F425B1B361}" dt="2022-04-20T15:18:53.617" v="624" actId="1076"/>
          <ac:spMkLst>
            <pc:docMk/>
            <pc:sldMk cId="3870353625" sldId="269"/>
            <ac:spMk id="5" creationId="{DF0A308A-ABCD-4A24-9A11-06BEE854F6AA}"/>
          </ac:spMkLst>
        </pc:spChg>
        <pc:picChg chg="mod">
          <ac:chgData name="B10856050" userId="550c1d2f-acc1-49ee-8a63-4aed8f4ba261" providerId="ADAL" clId="{A732B0C1-F70D-4ACA-9DED-E3F425B1B361}" dt="2022-04-20T15:18:27.673" v="620" actId="1076"/>
          <ac:picMkLst>
            <pc:docMk/>
            <pc:sldMk cId="3870353625" sldId="269"/>
            <ac:picMk id="2" creationId="{8B5BC9C2-D996-4BA4-AC56-325DB2FF6290}"/>
          </ac:picMkLst>
        </pc:picChg>
        <pc:picChg chg="mod modCrop">
          <ac:chgData name="B10856050" userId="550c1d2f-acc1-49ee-8a63-4aed8f4ba261" providerId="ADAL" clId="{A732B0C1-F70D-4ACA-9DED-E3F425B1B361}" dt="2022-04-20T15:18:42.316" v="622" actId="18131"/>
          <ac:picMkLst>
            <pc:docMk/>
            <pc:sldMk cId="3870353625" sldId="269"/>
            <ac:picMk id="3" creationId="{3B0FFCE2-B7B5-4046-B409-DD356A4B5E90}"/>
          </ac:picMkLst>
        </pc:picChg>
      </pc:sldChg>
      <pc:sldChg chg="modSp add del mod">
        <pc:chgData name="B10856050" userId="550c1d2f-acc1-49ee-8a63-4aed8f4ba261" providerId="ADAL" clId="{A732B0C1-F70D-4ACA-9DED-E3F425B1B361}" dt="2022-04-20T15:20:59.771" v="647" actId="47"/>
        <pc:sldMkLst>
          <pc:docMk/>
          <pc:sldMk cId="520751925" sldId="270"/>
        </pc:sldMkLst>
        <pc:spChg chg="mod">
          <ac:chgData name="B10856050" userId="550c1d2f-acc1-49ee-8a63-4aed8f4ba261" providerId="ADAL" clId="{A732B0C1-F70D-4ACA-9DED-E3F425B1B361}" dt="2022-04-20T15:20:13.333" v="636" actId="1076"/>
          <ac:spMkLst>
            <pc:docMk/>
            <pc:sldMk cId="520751925" sldId="270"/>
            <ac:spMk id="4" creationId="{8E4BDD86-D221-4648-8BCC-92098C353B95}"/>
          </ac:spMkLst>
        </pc:spChg>
        <pc:spChg chg="mod">
          <ac:chgData name="B10856050" userId="550c1d2f-acc1-49ee-8a63-4aed8f4ba261" providerId="ADAL" clId="{A732B0C1-F70D-4ACA-9DED-E3F425B1B361}" dt="2022-04-20T15:19:37.694" v="631" actId="1076"/>
          <ac:spMkLst>
            <pc:docMk/>
            <pc:sldMk cId="520751925" sldId="270"/>
            <ac:spMk id="5" creationId="{DF0A308A-ABCD-4A24-9A11-06BEE854F6AA}"/>
          </ac:spMkLst>
        </pc:spChg>
        <pc:spChg chg="mod">
          <ac:chgData name="B10856050" userId="550c1d2f-acc1-49ee-8a63-4aed8f4ba261" providerId="ADAL" clId="{A732B0C1-F70D-4ACA-9DED-E3F425B1B361}" dt="2022-04-20T15:19:55.067" v="634" actId="1076"/>
          <ac:spMkLst>
            <pc:docMk/>
            <pc:sldMk cId="520751925" sldId="270"/>
            <ac:spMk id="10" creationId="{1B1E0A7E-1364-49AA-A8AE-E6B4D9D23B6F}"/>
          </ac:spMkLst>
        </pc:spChg>
        <pc:picChg chg="mod">
          <ac:chgData name="B10856050" userId="550c1d2f-acc1-49ee-8a63-4aed8f4ba261" providerId="ADAL" clId="{A732B0C1-F70D-4ACA-9DED-E3F425B1B361}" dt="2022-04-20T15:20:01.118" v="635" actId="1076"/>
          <ac:picMkLst>
            <pc:docMk/>
            <pc:sldMk cId="520751925" sldId="270"/>
            <ac:picMk id="2" creationId="{8B5BC9C2-D996-4BA4-AC56-325DB2FF6290}"/>
          </ac:picMkLst>
        </pc:picChg>
        <pc:picChg chg="mod modCrop">
          <ac:chgData name="B10856050" userId="550c1d2f-acc1-49ee-8a63-4aed8f4ba261" providerId="ADAL" clId="{A732B0C1-F70D-4ACA-9DED-E3F425B1B361}" dt="2022-04-20T15:20:46.455" v="643" actId="732"/>
          <ac:picMkLst>
            <pc:docMk/>
            <pc:sldMk cId="520751925" sldId="270"/>
            <ac:picMk id="3" creationId="{3B0FFCE2-B7B5-4046-B409-DD356A4B5E90}"/>
          </ac:picMkLst>
        </pc:picChg>
      </pc:sldChg>
      <pc:sldChg chg="add del">
        <pc:chgData name="B10856050" userId="550c1d2f-acc1-49ee-8a63-4aed8f4ba261" providerId="ADAL" clId="{A732B0C1-F70D-4ACA-9DED-E3F425B1B361}" dt="2022-04-20T15:20:59.090" v="646" actId="47"/>
        <pc:sldMkLst>
          <pc:docMk/>
          <pc:sldMk cId="2772077788" sldId="271"/>
        </pc:sldMkLst>
      </pc:sldChg>
      <pc:sldChg chg="add del">
        <pc:chgData name="B10856050" userId="550c1d2f-acc1-49ee-8a63-4aed8f4ba261" providerId="ADAL" clId="{A732B0C1-F70D-4ACA-9DED-E3F425B1B361}" dt="2022-04-20T15:20:58.562" v="645" actId="47"/>
        <pc:sldMkLst>
          <pc:docMk/>
          <pc:sldMk cId="2517101621" sldId="272"/>
        </pc:sldMkLst>
      </pc:sldChg>
      <pc:sldChg chg="add del">
        <pc:chgData name="B10856050" userId="550c1d2f-acc1-49ee-8a63-4aed8f4ba261" providerId="ADAL" clId="{A732B0C1-F70D-4ACA-9DED-E3F425B1B361}" dt="2022-04-20T15:20:57.816" v="644" actId="47"/>
        <pc:sldMkLst>
          <pc:docMk/>
          <pc:sldMk cId="1539492885" sldId="273"/>
        </pc:sldMkLst>
      </pc:sldChg>
      <pc:sldChg chg="modSp mod">
        <pc:chgData name="B10856050" userId="550c1d2f-acc1-49ee-8a63-4aed8f4ba261" providerId="ADAL" clId="{A732B0C1-F70D-4ACA-9DED-E3F425B1B361}" dt="2022-04-22T16:00:14.443" v="649" actId="14429"/>
        <pc:sldMkLst>
          <pc:docMk/>
          <pc:sldMk cId="3452452209" sldId="274"/>
        </pc:sldMkLst>
        <pc:grpChg chg="mod modVis">
          <ac:chgData name="B10856050" userId="550c1d2f-acc1-49ee-8a63-4aed8f4ba261" providerId="ADAL" clId="{A732B0C1-F70D-4ACA-9DED-E3F425B1B361}" dt="2022-04-22T16:00:14.443" v="649" actId="14429"/>
          <ac:grpSpMkLst>
            <pc:docMk/>
            <pc:sldMk cId="3452452209" sldId="274"/>
            <ac:grpSpMk id="64" creationId="{54CD5297-D9B0-430A-86E5-E83D9F6D8F6C}"/>
          </ac:grpSpMkLst>
        </pc:grpChg>
      </pc:sldChg>
      <pc:sldChg chg="modTransition">
        <pc:chgData name="B10856050" userId="550c1d2f-acc1-49ee-8a63-4aed8f4ba261" providerId="ADAL" clId="{A732B0C1-F70D-4ACA-9DED-E3F425B1B361}" dt="2022-04-24T11:22:41.281" v="3416"/>
        <pc:sldMkLst>
          <pc:docMk/>
          <pc:sldMk cId="844756722" sldId="281"/>
        </pc:sldMkLst>
      </pc:sldChg>
      <pc:sldChg chg="modSp mod">
        <pc:chgData name="B10856050" userId="550c1d2f-acc1-49ee-8a63-4aed8f4ba261" providerId="ADAL" clId="{A732B0C1-F70D-4ACA-9DED-E3F425B1B361}" dt="2022-04-23T18:11:48.768" v="1661" actId="27636"/>
        <pc:sldMkLst>
          <pc:docMk/>
          <pc:sldMk cId="1103155685" sldId="293"/>
        </pc:sldMkLst>
        <pc:spChg chg="mod">
          <ac:chgData name="B10856050" userId="550c1d2f-acc1-49ee-8a63-4aed8f4ba261" providerId="ADAL" clId="{A732B0C1-F70D-4ACA-9DED-E3F425B1B361}" dt="2022-04-23T17:48:43.694" v="1415" actId="27636"/>
          <ac:spMkLst>
            <pc:docMk/>
            <pc:sldMk cId="1103155685" sldId="293"/>
            <ac:spMk id="130" creationId="{DD7BFAA8-AFFB-455D-A5DF-1615705A4C8C}"/>
          </ac:spMkLst>
        </pc:spChg>
        <pc:spChg chg="mod">
          <ac:chgData name="B10856050" userId="550c1d2f-acc1-49ee-8a63-4aed8f4ba261" providerId="ADAL" clId="{A732B0C1-F70D-4ACA-9DED-E3F425B1B361}" dt="2022-04-23T17:59:02.156" v="1487" actId="27636"/>
          <ac:spMkLst>
            <pc:docMk/>
            <pc:sldMk cId="1103155685" sldId="293"/>
            <ac:spMk id="131" creationId="{C3F2E418-AE38-4B2C-ADEB-FBBD1A6EDC31}"/>
          </ac:spMkLst>
        </pc:spChg>
        <pc:spChg chg="mod">
          <ac:chgData name="B10856050" userId="550c1d2f-acc1-49ee-8a63-4aed8f4ba261" providerId="ADAL" clId="{A732B0C1-F70D-4ACA-9DED-E3F425B1B361}" dt="2022-04-23T18:11:48.768" v="1661" actId="27636"/>
          <ac:spMkLst>
            <pc:docMk/>
            <pc:sldMk cId="1103155685" sldId="293"/>
            <ac:spMk id="150" creationId="{DC34B03E-7B04-4A8F-9EAA-F9942E039A5A}"/>
          </ac:spMkLst>
        </pc:spChg>
        <pc:spChg chg="mod">
          <ac:chgData name="B10856050" userId="550c1d2f-acc1-49ee-8a63-4aed8f4ba261" providerId="ADAL" clId="{A732B0C1-F70D-4ACA-9DED-E3F425B1B361}" dt="2022-04-23T17:54:02.991" v="1473" actId="27636"/>
          <ac:spMkLst>
            <pc:docMk/>
            <pc:sldMk cId="1103155685" sldId="293"/>
            <ac:spMk id="168" creationId="{2F06DE25-4AFA-4CD1-99C5-360052FFC612}"/>
          </ac:spMkLst>
        </pc:spChg>
        <pc:spChg chg="mod">
          <ac:chgData name="B10856050" userId="550c1d2f-acc1-49ee-8a63-4aed8f4ba261" providerId="ADAL" clId="{A732B0C1-F70D-4ACA-9DED-E3F425B1B361}" dt="2022-04-23T17:59:02.159" v="1489" actId="27636"/>
          <ac:spMkLst>
            <pc:docMk/>
            <pc:sldMk cId="1103155685" sldId="293"/>
            <ac:spMk id="169" creationId="{35B3A8FD-A0CD-47A9-AAFC-AAF510D73749}"/>
          </ac:spMkLst>
        </pc:spChg>
        <pc:spChg chg="mod">
          <ac:chgData name="B10856050" userId="550c1d2f-acc1-49ee-8a63-4aed8f4ba261" providerId="ADAL" clId="{A732B0C1-F70D-4ACA-9DED-E3F425B1B361}" dt="2022-04-23T17:59:02.163" v="1490" actId="27636"/>
          <ac:spMkLst>
            <pc:docMk/>
            <pc:sldMk cId="1103155685" sldId="293"/>
            <ac:spMk id="182" creationId="{F9AE2F81-A33A-491F-9D54-1E2F85ADBBCA}"/>
          </ac:spMkLst>
        </pc:spChg>
        <pc:spChg chg="mod">
          <ac:chgData name="B10856050" userId="550c1d2f-acc1-49ee-8a63-4aed8f4ba261" providerId="ADAL" clId="{A732B0C1-F70D-4ACA-9DED-E3F425B1B361}" dt="2022-04-23T18:11:48.766" v="1660" actId="27636"/>
          <ac:spMkLst>
            <pc:docMk/>
            <pc:sldMk cId="1103155685" sldId="293"/>
            <ac:spMk id="222" creationId="{9BC444C3-4987-43D7-B97F-BA77062B1BF6}"/>
          </ac:spMkLst>
        </pc:spChg>
      </pc:sldChg>
      <pc:sldChg chg="addSp delSp modSp mod delAnim modAnim modShow modNotesTx">
        <pc:chgData name="B10856050" userId="550c1d2f-acc1-49ee-8a63-4aed8f4ba261" providerId="ADAL" clId="{A732B0C1-F70D-4ACA-9DED-E3F425B1B361}" dt="2022-04-24T11:34:18.401" v="3692" actId="14429"/>
        <pc:sldMkLst>
          <pc:docMk/>
          <pc:sldMk cId="2728390770" sldId="294"/>
        </pc:sldMkLst>
        <pc:spChg chg="add del mod">
          <ac:chgData name="B10856050" userId="550c1d2f-acc1-49ee-8a63-4aed8f4ba261" providerId="ADAL" clId="{A732B0C1-F70D-4ACA-9DED-E3F425B1B361}" dt="2022-04-23T19:08:27.425" v="2288" actId="478"/>
          <ac:spMkLst>
            <pc:docMk/>
            <pc:sldMk cId="2728390770" sldId="294"/>
            <ac:spMk id="3" creationId="{6ADDE8BC-659C-42BA-92EF-B69A31FB7EC5}"/>
          </ac:spMkLst>
        </pc:spChg>
        <pc:spChg chg="add mod topLvl modVis">
          <ac:chgData name="B10856050" userId="550c1d2f-acc1-49ee-8a63-4aed8f4ba261" providerId="ADAL" clId="{A732B0C1-F70D-4ACA-9DED-E3F425B1B361}" dt="2022-04-24T11:24:41.300" v="3446" actId="165"/>
          <ac:spMkLst>
            <pc:docMk/>
            <pc:sldMk cId="2728390770" sldId="294"/>
            <ac:spMk id="5" creationId="{0E0AF0B9-C05B-4272-B41B-724832F6091F}"/>
          </ac:spMkLst>
        </pc:spChg>
        <pc:spChg chg="add mod">
          <ac:chgData name="B10856050" userId="550c1d2f-acc1-49ee-8a63-4aed8f4ba261" providerId="ADAL" clId="{A732B0C1-F70D-4ACA-9DED-E3F425B1B361}" dt="2022-04-23T19:38:47.869" v="2636" actId="1076"/>
          <ac:spMkLst>
            <pc:docMk/>
            <pc:sldMk cId="2728390770" sldId="294"/>
            <ac:spMk id="7" creationId="{6521BAC0-FDCA-472C-9D5B-C07C29A92D43}"/>
          </ac:spMkLst>
        </pc:spChg>
        <pc:spChg chg="mod">
          <ac:chgData name="B10856050" userId="550c1d2f-acc1-49ee-8a63-4aed8f4ba261" providerId="ADAL" clId="{A732B0C1-F70D-4ACA-9DED-E3F425B1B361}" dt="2022-04-23T16:17:21.567" v="1264" actId="14826"/>
          <ac:spMkLst>
            <pc:docMk/>
            <pc:sldMk cId="2728390770" sldId="294"/>
            <ac:spMk id="9" creationId="{E132EA77-23F0-4FAB-8BB6-98400C5E95CE}"/>
          </ac:spMkLst>
        </pc:spChg>
        <pc:spChg chg="mod">
          <ac:chgData name="B10856050" userId="550c1d2f-acc1-49ee-8a63-4aed8f4ba261" providerId="ADAL" clId="{A732B0C1-F70D-4ACA-9DED-E3F425B1B361}" dt="2022-04-23T16:17:21.567" v="1264" actId="14826"/>
          <ac:spMkLst>
            <pc:docMk/>
            <pc:sldMk cId="2728390770" sldId="294"/>
            <ac:spMk id="13" creationId="{FBC89C36-E674-4C04-942D-F96602B21663}"/>
          </ac:spMkLst>
        </pc:spChg>
        <pc:spChg chg="mod">
          <ac:chgData name="B10856050" userId="550c1d2f-acc1-49ee-8a63-4aed8f4ba261" providerId="ADAL" clId="{A732B0C1-F70D-4ACA-9DED-E3F425B1B361}" dt="2022-04-23T16:17:21.567" v="1264" actId="14826"/>
          <ac:spMkLst>
            <pc:docMk/>
            <pc:sldMk cId="2728390770" sldId="294"/>
            <ac:spMk id="14" creationId="{455F14B0-A697-44D2-BEAB-7F073DD4D6F8}"/>
          </ac:spMkLst>
        </pc:spChg>
        <pc:spChg chg="add del mod">
          <ac:chgData name="B10856050" userId="550c1d2f-acc1-49ee-8a63-4aed8f4ba261" providerId="ADAL" clId="{A732B0C1-F70D-4ACA-9DED-E3F425B1B361}" dt="2022-04-23T19:08:26.264" v="2287" actId="478"/>
          <ac:spMkLst>
            <pc:docMk/>
            <pc:sldMk cId="2728390770" sldId="294"/>
            <ac:spMk id="23" creationId="{0D85694D-16E7-44EA-92C3-61438C482CBD}"/>
          </ac:spMkLst>
        </pc:spChg>
        <pc:spChg chg="add mod modVis">
          <ac:chgData name="B10856050" userId="550c1d2f-acc1-49ee-8a63-4aed8f4ba261" providerId="ADAL" clId="{A732B0C1-F70D-4ACA-9DED-E3F425B1B361}" dt="2022-04-23T19:39:12.902" v="2641" actId="14429"/>
          <ac:spMkLst>
            <pc:docMk/>
            <pc:sldMk cId="2728390770" sldId="294"/>
            <ac:spMk id="25" creationId="{C3224668-3A36-492E-9A59-FBC305B0E7CE}"/>
          </ac:spMkLst>
        </pc:spChg>
        <pc:spChg chg="add del mod">
          <ac:chgData name="B10856050" userId="550c1d2f-acc1-49ee-8a63-4aed8f4ba261" providerId="ADAL" clId="{A732B0C1-F70D-4ACA-9DED-E3F425B1B361}" dt="2022-04-23T19:08:25.012" v="2286" actId="478"/>
          <ac:spMkLst>
            <pc:docMk/>
            <pc:sldMk cId="2728390770" sldId="294"/>
            <ac:spMk id="26" creationId="{F340C0D4-607D-4FDB-B3B6-CEB5FE762783}"/>
          </ac:spMkLst>
        </pc:spChg>
        <pc:spChg chg="add del mod">
          <ac:chgData name="B10856050" userId="550c1d2f-acc1-49ee-8a63-4aed8f4ba261" providerId="ADAL" clId="{A732B0C1-F70D-4ACA-9DED-E3F425B1B361}" dt="2022-04-23T19:05:27.523" v="2263" actId="478"/>
          <ac:spMkLst>
            <pc:docMk/>
            <pc:sldMk cId="2728390770" sldId="294"/>
            <ac:spMk id="27" creationId="{DD7332DA-C986-4BF6-A4E5-19AE82279702}"/>
          </ac:spMkLst>
        </pc:spChg>
        <pc:spChg chg="add mod topLvl modVis">
          <ac:chgData name="B10856050" userId="550c1d2f-acc1-49ee-8a63-4aed8f4ba261" providerId="ADAL" clId="{A732B0C1-F70D-4ACA-9DED-E3F425B1B361}" dt="2022-04-24T11:24:41.300" v="3446" actId="165"/>
          <ac:spMkLst>
            <pc:docMk/>
            <pc:sldMk cId="2728390770" sldId="294"/>
            <ac:spMk id="28" creationId="{FB52F450-3DF0-41B7-8179-7B1FDA98386B}"/>
          </ac:spMkLst>
        </pc:spChg>
        <pc:spChg chg="mod">
          <ac:chgData name="B10856050" userId="550c1d2f-acc1-49ee-8a63-4aed8f4ba261" providerId="ADAL" clId="{A732B0C1-F70D-4ACA-9DED-E3F425B1B361}" dt="2022-04-23T16:17:21.567" v="1264" actId="14826"/>
          <ac:spMkLst>
            <pc:docMk/>
            <pc:sldMk cId="2728390770" sldId="294"/>
            <ac:spMk id="29" creationId="{FC251407-1787-4979-96AE-DFC34949FBEB}"/>
          </ac:spMkLst>
        </pc:spChg>
        <pc:spChg chg="add mod topLvl modVis">
          <ac:chgData name="B10856050" userId="550c1d2f-acc1-49ee-8a63-4aed8f4ba261" providerId="ADAL" clId="{A732B0C1-F70D-4ACA-9DED-E3F425B1B361}" dt="2022-04-24T11:24:41.300" v="3446" actId="165"/>
          <ac:spMkLst>
            <pc:docMk/>
            <pc:sldMk cId="2728390770" sldId="294"/>
            <ac:spMk id="30" creationId="{0D2E867E-AFB0-46F6-AD4C-E72FD76118BC}"/>
          </ac:spMkLst>
        </pc:spChg>
        <pc:spChg chg="mod">
          <ac:chgData name="B10856050" userId="550c1d2f-acc1-49ee-8a63-4aed8f4ba261" providerId="ADAL" clId="{A732B0C1-F70D-4ACA-9DED-E3F425B1B361}" dt="2022-04-23T16:17:21.567" v="1264" actId="14826"/>
          <ac:spMkLst>
            <pc:docMk/>
            <pc:sldMk cId="2728390770" sldId="294"/>
            <ac:spMk id="44" creationId="{BC880034-F147-435C-B224-EA7AC1760FB1}"/>
          </ac:spMkLst>
        </pc:spChg>
        <pc:spChg chg="mod">
          <ac:chgData name="B10856050" userId="550c1d2f-acc1-49ee-8a63-4aed8f4ba261" providerId="ADAL" clId="{A732B0C1-F70D-4ACA-9DED-E3F425B1B361}" dt="2022-04-23T16:17:21.567" v="1264" actId="14826"/>
          <ac:spMkLst>
            <pc:docMk/>
            <pc:sldMk cId="2728390770" sldId="294"/>
            <ac:spMk id="47" creationId="{879E37C9-3F0F-4F1C-BAD1-EC33FC61AB13}"/>
          </ac:spMkLst>
        </pc:spChg>
        <pc:spChg chg="del mod">
          <ac:chgData name="B10856050" userId="550c1d2f-acc1-49ee-8a63-4aed8f4ba261" providerId="ADAL" clId="{A732B0C1-F70D-4ACA-9DED-E3F425B1B361}" dt="2022-04-23T15:54:59.403" v="1213" actId="478"/>
          <ac:spMkLst>
            <pc:docMk/>
            <pc:sldMk cId="2728390770" sldId="294"/>
            <ac:spMk id="51" creationId="{3C12486E-8C0A-447C-A192-4797B0868449}"/>
          </ac:spMkLst>
        </pc:spChg>
        <pc:spChg chg="add mod">
          <ac:chgData name="B10856050" userId="550c1d2f-acc1-49ee-8a63-4aed8f4ba261" providerId="ADAL" clId="{A732B0C1-F70D-4ACA-9DED-E3F425B1B361}" dt="2022-04-23T19:38:50.348" v="2637" actId="1076"/>
          <ac:spMkLst>
            <pc:docMk/>
            <pc:sldMk cId="2728390770" sldId="294"/>
            <ac:spMk id="56" creationId="{FEBA35DA-8CAA-4DE7-9740-272FAA773973}"/>
          </ac:spMkLst>
        </pc:spChg>
        <pc:grpChg chg="mod modVis">
          <ac:chgData name="B10856050" userId="550c1d2f-acc1-49ee-8a63-4aed8f4ba261" providerId="ADAL" clId="{A732B0C1-F70D-4ACA-9DED-E3F425B1B361}" dt="2022-04-23T19:04:52.128" v="2250" actId="1076"/>
          <ac:grpSpMkLst>
            <pc:docMk/>
            <pc:sldMk cId="2728390770" sldId="294"/>
            <ac:grpSpMk id="2" creationId="{DBFED4DF-8922-41BE-9AE5-FEBEA2EFE2FE}"/>
          </ac:grpSpMkLst>
        </pc:grpChg>
        <pc:grpChg chg="mod modVis">
          <ac:chgData name="B10856050" userId="550c1d2f-acc1-49ee-8a63-4aed8f4ba261" providerId="ADAL" clId="{A732B0C1-F70D-4ACA-9DED-E3F425B1B361}" dt="2022-04-24T11:34:18.401" v="3692" actId="14429"/>
          <ac:grpSpMkLst>
            <pc:docMk/>
            <pc:sldMk cId="2728390770" sldId="294"/>
            <ac:grpSpMk id="3" creationId="{434E7EC4-1368-487A-AB3F-47A74E96CC73}"/>
          </ac:grpSpMkLst>
        </pc:grpChg>
        <pc:grpChg chg="mod modVis">
          <ac:chgData name="B10856050" userId="550c1d2f-acc1-49ee-8a63-4aed8f4ba261" providerId="ADAL" clId="{A732B0C1-F70D-4ACA-9DED-E3F425B1B361}" dt="2022-04-23T19:00:31.919" v="2185" actId="14429"/>
          <ac:grpSpMkLst>
            <pc:docMk/>
            <pc:sldMk cId="2728390770" sldId="294"/>
            <ac:grpSpMk id="11" creationId="{1756773E-1E5F-4289-BF32-69AC5AC2F7E1}"/>
          </ac:grpSpMkLst>
        </pc:grpChg>
        <pc:grpChg chg="add del mod">
          <ac:chgData name="B10856050" userId="550c1d2f-acc1-49ee-8a63-4aed8f4ba261" providerId="ADAL" clId="{A732B0C1-F70D-4ACA-9DED-E3F425B1B361}" dt="2022-04-24T11:24:41.300" v="3446" actId="165"/>
          <ac:grpSpMkLst>
            <pc:docMk/>
            <pc:sldMk cId="2728390770" sldId="294"/>
            <ac:grpSpMk id="12" creationId="{FB1E0DE1-E2D7-49FD-9066-370A2304C1C0}"/>
          </ac:grpSpMkLst>
        </pc:grpChg>
        <pc:grpChg chg="del mod">
          <ac:chgData name="B10856050" userId="550c1d2f-acc1-49ee-8a63-4aed8f4ba261" providerId="ADAL" clId="{A732B0C1-F70D-4ACA-9DED-E3F425B1B361}" dt="2022-04-23T19:33:55.308" v="2541"/>
          <ac:grpSpMkLst>
            <pc:docMk/>
            <pc:sldMk cId="2728390770" sldId="294"/>
            <ac:grpSpMk id="31" creationId="{155916D1-97AB-4E87-B4BA-0C8269682607}"/>
          </ac:grpSpMkLst>
        </pc:grpChg>
        <pc:grpChg chg="del mod">
          <ac:chgData name="B10856050" userId="550c1d2f-acc1-49ee-8a63-4aed8f4ba261" providerId="ADAL" clId="{A732B0C1-F70D-4ACA-9DED-E3F425B1B361}" dt="2022-04-23T19:33:54.039" v="2536"/>
          <ac:grpSpMkLst>
            <pc:docMk/>
            <pc:sldMk cId="2728390770" sldId="294"/>
            <ac:grpSpMk id="39" creationId="{06E07FC1-D57C-4244-AF7D-930EE0399C7C}"/>
          </ac:grpSpMkLst>
        </pc:grpChg>
        <pc:grpChg chg="mod">
          <ac:chgData name="B10856050" userId="550c1d2f-acc1-49ee-8a63-4aed8f4ba261" providerId="ADAL" clId="{A732B0C1-F70D-4ACA-9DED-E3F425B1B361}" dt="2022-04-23T19:34:18.649" v="2549"/>
          <ac:grpSpMkLst>
            <pc:docMk/>
            <pc:sldMk cId="2728390770" sldId="294"/>
            <ac:grpSpMk id="50" creationId="{4F1665E2-3E6F-48B8-AEEF-1EFC6963F478}"/>
          </ac:grpSpMkLst>
        </pc:grpChg>
        <pc:picChg chg="mod">
          <ac:chgData name="B10856050" userId="550c1d2f-acc1-49ee-8a63-4aed8f4ba261" providerId="ADAL" clId="{A732B0C1-F70D-4ACA-9DED-E3F425B1B361}" dt="2022-04-23T16:17:21.567" v="1264" actId="14826"/>
          <ac:picMkLst>
            <pc:docMk/>
            <pc:sldMk cId="2728390770" sldId="294"/>
            <ac:picMk id="4" creationId="{D0DBE1DA-B574-45B9-A31A-C749D86CE11D}"/>
          </ac:picMkLst>
        </pc:picChg>
        <pc:picChg chg="mod">
          <ac:chgData name="B10856050" userId="550c1d2f-acc1-49ee-8a63-4aed8f4ba261" providerId="ADAL" clId="{A732B0C1-F70D-4ACA-9DED-E3F425B1B361}" dt="2022-04-23T16:17:21.567" v="1264" actId="14826"/>
          <ac:picMkLst>
            <pc:docMk/>
            <pc:sldMk cId="2728390770" sldId="294"/>
            <ac:picMk id="6" creationId="{01022999-F391-4B74-AED9-1A041D98F773}"/>
          </ac:picMkLst>
        </pc:picChg>
        <pc:picChg chg="mod">
          <ac:chgData name="B10856050" userId="550c1d2f-acc1-49ee-8a63-4aed8f4ba261" providerId="ADAL" clId="{A732B0C1-F70D-4ACA-9DED-E3F425B1B361}" dt="2022-04-23T16:17:21.567" v="1264" actId="14826"/>
          <ac:picMkLst>
            <pc:docMk/>
            <pc:sldMk cId="2728390770" sldId="294"/>
            <ac:picMk id="8" creationId="{EC9BE1D8-D04A-4227-BF57-FCEF3E567F46}"/>
          </ac:picMkLst>
        </pc:picChg>
        <pc:picChg chg="add del mod">
          <ac:chgData name="B10856050" userId="550c1d2f-acc1-49ee-8a63-4aed8f4ba261" providerId="ADAL" clId="{A732B0C1-F70D-4ACA-9DED-E3F425B1B361}" dt="2022-04-23T19:31:23.547" v="2515" actId="478"/>
          <ac:picMkLst>
            <pc:docMk/>
            <pc:sldMk cId="2728390770" sldId="294"/>
            <ac:picMk id="12" creationId="{68404B07-608B-43AE-A394-BB6408602104}"/>
          </ac:picMkLst>
        </pc:picChg>
        <pc:picChg chg="mod">
          <ac:chgData name="B10856050" userId="550c1d2f-acc1-49ee-8a63-4aed8f4ba261" providerId="ADAL" clId="{A732B0C1-F70D-4ACA-9DED-E3F425B1B361}" dt="2022-04-23T16:17:21.567" v="1264" actId="14826"/>
          <ac:picMkLst>
            <pc:docMk/>
            <pc:sldMk cId="2728390770" sldId="294"/>
            <ac:picMk id="15" creationId="{50EA60E4-B3DC-4DB1-AF19-8180BF45A25D}"/>
          </ac:picMkLst>
        </pc:picChg>
        <pc:picChg chg="add mod modCrop">
          <ac:chgData name="B10856050" userId="550c1d2f-acc1-49ee-8a63-4aed8f4ba261" providerId="ADAL" clId="{A732B0C1-F70D-4ACA-9DED-E3F425B1B361}" dt="2022-04-23T19:37:46.253" v="2587" actId="1076"/>
          <ac:picMkLst>
            <pc:docMk/>
            <pc:sldMk cId="2728390770" sldId="294"/>
            <ac:picMk id="17" creationId="{D567134E-DC22-4F8F-8862-500A83E49639}"/>
          </ac:picMkLst>
        </pc:picChg>
        <pc:picChg chg="add mod topLvl modVis modCrop">
          <ac:chgData name="B10856050" userId="550c1d2f-acc1-49ee-8a63-4aed8f4ba261" providerId="ADAL" clId="{A732B0C1-F70D-4ACA-9DED-E3F425B1B361}" dt="2022-04-24T11:24:41.300" v="3446" actId="165"/>
          <ac:picMkLst>
            <pc:docMk/>
            <pc:sldMk cId="2728390770" sldId="294"/>
            <ac:picMk id="24" creationId="{D26EEE08-C1C4-4DDF-91A7-529492FDB6FF}"/>
          </ac:picMkLst>
        </pc:picChg>
        <pc:picChg chg="add del mod">
          <ac:chgData name="B10856050" userId="550c1d2f-acc1-49ee-8a63-4aed8f4ba261" providerId="ADAL" clId="{A732B0C1-F70D-4ACA-9DED-E3F425B1B361}" dt="2022-04-23T16:00:07.512" v="1233" actId="478"/>
          <ac:picMkLst>
            <pc:docMk/>
            <pc:sldMk cId="2728390770" sldId="294"/>
            <ac:picMk id="27" creationId="{2F886B43-3480-4DA9-A9F8-D3AA0A856F8E}"/>
          </ac:picMkLst>
        </pc:picChg>
        <pc:picChg chg="add del mod">
          <ac:chgData name="B10856050" userId="550c1d2f-acc1-49ee-8a63-4aed8f4ba261" providerId="ADAL" clId="{A732B0C1-F70D-4ACA-9DED-E3F425B1B361}" dt="2022-04-23T16:03:58.764" v="1242" actId="478"/>
          <ac:picMkLst>
            <pc:docMk/>
            <pc:sldMk cId="2728390770" sldId="294"/>
            <ac:picMk id="30" creationId="{E7FFD6E0-87B0-4B77-BB77-CB1E3513EBDC}"/>
          </ac:picMkLst>
        </pc:picChg>
        <pc:picChg chg="add del mod">
          <ac:chgData name="B10856050" userId="550c1d2f-acc1-49ee-8a63-4aed8f4ba261" providerId="ADAL" clId="{A732B0C1-F70D-4ACA-9DED-E3F425B1B361}" dt="2022-04-23T16:03:58.764" v="1242" actId="478"/>
          <ac:picMkLst>
            <pc:docMk/>
            <pc:sldMk cId="2728390770" sldId="294"/>
            <ac:picMk id="32" creationId="{FB355B31-AFB8-423D-A38B-78611659F4C2}"/>
          </ac:picMkLst>
        </pc:picChg>
        <pc:picChg chg="add del mod modVis modCrop">
          <ac:chgData name="B10856050" userId="550c1d2f-acc1-49ee-8a63-4aed8f4ba261" providerId="ADAL" clId="{A732B0C1-F70D-4ACA-9DED-E3F425B1B361}" dt="2022-04-23T19:36:45.614" v="2576" actId="478"/>
          <ac:picMkLst>
            <pc:docMk/>
            <pc:sldMk cId="2728390770" sldId="294"/>
            <ac:picMk id="33" creationId="{E6A69640-C1B7-4371-8804-D8628DF009F0}"/>
          </ac:picMkLst>
        </pc:picChg>
        <pc:picChg chg="add del">
          <ac:chgData name="B10856050" userId="550c1d2f-acc1-49ee-8a63-4aed8f4ba261" providerId="ADAL" clId="{A732B0C1-F70D-4ACA-9DED-E3F425B1B361}" dt="2022-04-23T16:16:49.930" v="1263" actId="478"/>
          <ac:picMkLst>
            <pc:docMk/>
            <pc:sldMk cId="2728390770" sldId="294"/>
            <ac:picMk id="34" creationId="{B7567787-AE68-449F-AB08-3F4C174A029B}"/>
          </ac:picMkLst>
        </pc:picChg>
        <pc:picChg chg="mod">
          <ac:chgData name="B10856050" userId="550c1d2f-acc1-49ee-8a63-4aed8f4ba261" providerId="ADAL" clId="{A732B0C1-F70D-4ACA-9DED-E3F425B1B361}" dt="2022-04-23T16:17:21.567" v="1264" actId="14826"/>
          <ac:picMkLst>
            <pc:docMk/>
            <pc:sldMk cId="2728390770" sldId="294"/>
            <ac:picMk id="35" creationId="{87ADDED1-D517-452D-B4C4-7A145454E7C3}"/>
          </ac:picMkLst>
        </pc:picChg>
        <pc:picChg chg="add del mod">
          <ac:chgData name="B10856050" userId="550c1d2f-acc1-49ee-8a63-4aed8f4ba261" providerId="ADAL" clId="{A732B0C1-F70D-4ACA-9DED-E3F425B1B361}" dt="2022-04-23T19:35:39.584" v="2565" actId="478"/>
          <ac:picMkLst>
            <pc:docMk/>
            <pc:sldMk cId="2728390770" sldId="294"/>
            <ac:picMk id="53" creationId="{34B40F94-B305-4DB0-BE17-0F304359ACA9}"/>
          </ac:picMkLst>
        </pc:picChg>
        <pc:picChg chg="add mod modCrop">
          <ac:chgData name="B10856050" userId="550c1d2f-acc1-49ee-8a63-4aed8f4ba261" providerId="ADAL" clId="{A732B0C1-F70D-4ACA-9DED-E3F425B1B361}" dt="2022-04-23T19:37:39.324" v="2586" actId="1076"/>
          <ac:picMkLst>
            <pc:docMk/>
            <pc:sldMk cId="2728390770" sldId="294"/>
            <ac:picMk id="55" creationId="{9DD54BB9-93B0-4E5D-83AE-9D98807329D5}"/>
          </ac:picMkLst>
        </pc:picChg>
        <pc:inkChg chg="add del">
          <ac:chgData name="B10856050" userId="550c1d2f-acc1-49ee-8a63-4aed8f4ba261" providerId="ADAL" clId="{A732B0C1-F70D-4ACA-9DED-E3F425B1B361}" dt="2022-04-23T19:33:54.040" v="2537"/>
          <ac:inkMkLst>
            <pc:docMk/>
            <pc:sldMk cId="2728390770" sldId="294"/>
            <ac:inkMk id="18" creationId="{E156FEBB-D675-469A-A555-206A12C34311}"/>
          </ac:inkMkLst>
        </pc:inkChg>
        <pc:inkChg chg="add del mod">
          <ac:chgData name="B10856050" userId="550c1d2f-acc1-49ee-8a63-4aed8f4ba261" providerId="ADAL" clId="{A732B0C1-F70D-4ACA-9DED-E3F425B1B361}" dt="2022-04-23T19:33:55.306" v="2539"/>
          <ac:inkMkLst>
            <pc:docMk/>
            <pc:sldMk cId="2728390770" sldId="294"/>
            <ac:inkMk id="19" creationId="{FE75E725-6ADA-46AA-8F95-A247C3C3F374}"/>
          </ac:inkMkLst>
        </pc:inkChg>
        <pc:inkChg chg="add del mod">
          <ac:chgData name="B10856050" userId="550c1d2f-acc1-49ee-8a63-4aed8f4ba261" providerId="ADAL" clId="{A732B0C1-F70D-4ACA-9DED-E3F425B1B361}" dt="2022-04-23T19:33:55.308" v="2541"/>
          <ac:inkMkLst>
            <pc:docMk/>
            <pc:sldMk cId="2728390770" sldId="294"/>
            <ac:inkMk id="20" creationId="{F88E2C6A-6AF4-4636-BC33-07D41DD332E4}"/>
          </ac:inkMkLst>
        </pc:inkChg>
        <pc:inkChg chg="add del mod">
          <ac:chgData name="B10856050" userId="550c1d2f-acc1-49ee-8a63-4aed8f4ba261" providerId="ADAL" clId="{A732B0C1-F70D-4ACA-9DED-E3F425B1B361}" dt="2022-04-23T19:33:55.307" v="2540"/>
          <ac:inkMkLst>
            <pc:docMk/>
            <pc:sldMk cId="2728390770" sldId="294"/>
            <ac:inkMk id="21" creationId="{32A74A97-2A85-4215-9436-FCD916CC1466}"/>
          </ac:inkMkLst>
        </pc:inkChg>
        <pc:inkChg chg="add del mod">
          <ac:chgData name="B10856050" userId="550c1d2f-acc1-49ee-8a63-4aed8f4ba261" providerId="ADAL" clId="{A732B0C1-F70D-4ACA-9DED-E3F425B1B361}" dt="2022-04-23T19:33:55.925" v="2542"/>
          <ac:inkMkLst>
            <pc:docMk/>
            <pc:sldMk cId="2728390770" sldId="294"/>
            <ac:inkMk id="22" creationId="{0B9F62CE-655D-4514-A811-3CDAFA69CB4C}"/>
          </ac:inkMkLst>
        </pc:inkChg>
        <pc:inkChg chg="add del mod">
          <ac:chgData name="B10856050" userId="550c1d2f-acc1-49ee-8a63-4aed8f4ba261" providerId="ADAL" clId="{A732B0C1-F70D-4ACA-9DED-E3F425B1B361}" dt="2022-04-23T19:33:54.040" v="2538"/>
          <ac:inkMkLst>
            <pc:docMk/>
            <pc:sldMk cId="2728390770" sldId="294"/>
            <ac:inkMk id="32" creationId="{D1EDFF73-F7AC-416A-9289-970A60687205}"/>
          </ac:inkMkLst>
        </pc:inkChg>
        <pc:inkChg chg="add del mod">
          <ac:chgData name="B10856050" userId="550c1d2f-acc1-49ee-8a63-4aed8f4ba261" providerId="ADAL" clId="{A732B0C1-F70D-4ACA-9DED-E3F425B1B361}" dt="2022-04-23T19:33:54.039" v="2536"/>
          <ac:inkMkLst>
            <pc:docMk/>
            <pc:sldMk cId="2728390770" sldId="294"/>
            <ac:inkMk id="34" creationId="{7E0C5E8E-50DC-41CB-A711-049CA2B1188A}"/>
          </ac:inkMkLst>
        </pc:inkChg>
        <pc:inkChg chg="add del mod">
          <ac:chgData name="B10856050" userId="550c1d2f-acc1-49ee-8a63-4aed8f4ba261" providerId="ADAL" clId="{A732B0C1-F70D-4ACA-9DED-E3F425B1B361}" dt="2022-04-23T19:33:51.947" v="2535"/>
          <ac:inkMkLst>
            <pc:docMk/>
            <pc:sldMk cId="2728390770" sldId="294"/>
            <ac:inkMk id="36" creationId="{6305E8DA-65EA-4FF2-878C-A022C8824223}"/>
          </ac:inkMkLst>
        </pc:inkChg>
        <pc:inkChg chg="add del mod">
          <ac:chgData name="B10856050" userId="550c1d2f-acc1-49ee-8a63-4aed8f4ba261" providerId="ADAL" clId="{A732B0C1-F70D-4ACA-9DED-E3F425B1B361}" dt="2022-04-23T19:33:51.947" v="2534"/>
          <ac:inkMkLst>
            <pc:docMk/>
            <pc:sldMk cId="2728390770" sldId="294"/>
            <ac:inkMk id="37" creationId="{863076C7-64CF-4F6B-AC9E-D453293C96C7}"/>
          </ac:inkMkLst>
        </pc:inkChg>
        <pc:inkChg chg="add del mod">
          <ac:chgData name="B10856050" userId="550c1d2f-acc1-49ee-8a63-4aed8f4ba261" providerId="ADAL" clId="{A732B0C1-F70D-4ACA-9DED-E3F425B1B361}" dt="2022-04-23T19:33:51.945" v="2533"/>
          <ac:inkMkLst>
            <pc:docMk/>
            <pc:sldMk cId="2728390770" sldId="294"/>
            <ac:inkMk id="38" creationId="{C5E13BE0-2B0D-48A5-A30C-04AFF2A2BD81}"/>
          </ac:inkMkLst>
        </pc:inkChg>
        <pc:inkChg chg="add del">
          <ac:chgData name="B10856050" userId="550c1d2f-acc1-49ee-8a63-4aed8f4ba261" providerId="ADAL" clId="{A732B0C1-F70D-4ACA-9DED-E3F425B1B361}" dt="2022-04-23T19:34:19.522" v="2552" actId="9405"/>
          <ac:inkMkLst>
            <pc:docMk/>
            <pc:sldMk cId="2728390770" sldId="294"/>
            <ac:inkMk id="45" creationId="{4A1040D3-59E4-44E7-A221-77A4D5703505}"/>
          </ac:inkMkLst>
        </pc:inkChg>
        <pc:inkChg chg="add del mod">
          <ac:chgData name="B10856050" userId="550c1d2f-acc1-49ee-8a63-4aed8f4ba261" providerId="ADAL" clId="{A732B0C1-F70D-4ACA-9DED-E3F425B1B361}" dt="2022-04-23T19:34:19.269" v="2551" actId="9405"/>
          <ac:inkMkLst>
            <pc:docMk/>
            <pc:sldMk cId="2728390770" sldId="294"/>
            <ac:inkMk id="46" creationId="{E127AC55-63B5-4E55-B00F-827111DB0A79}"/>
          </ac:inkMkLst>
        </pc:inkChg>
        <pc:inkChg chg="add del mod">
          <ac:chgData name="B10856050" userId="550c1d2f-acc1-49ee-8a63-4aed8f4ba261" providerId="ADAL" clId="{A732B0C1-F70D-4ACA-9DED-E3F425B1B361}" dt="2022-04-23T19:34:18.970" v="2550" actId="9405"/>
          <ac:inkMkLst>
            <pc:docMk/>
            <pc:sldMk cId="2728390770" sldId="294"/>
            <ac:inkMk id="48" creationId="{8AB470BC-0055-4106-9E40-514AACBCE655}"/>
          </ac:inkMkLst>
        </pc:inkChg>
        <pc:inkChg chg="add del">
          <ac:chgData name="B10856050" userId="550c1d2f-acc1-49ee-8a63-4aed8f4ba261" providerId="ADAL" clId="{A732B0C1-F70D-4ACA-9DED-E3F425B1B361}" dt="2022-04-23T19:34:18.649" v="2549"/>
          <ac:inkMkLst>
            <pc:docMk/>
            <pc:sldMk cId="2728390770" sldId="294"/>
            <ac:inkMk id="49" creationId="{C148F7A1-9CC4-4415-8651-4DBAAB7E37CF}"/>
          </ac:inkMkLst>
        </pc:inkChg>
        <pc:inkChg chg="add del">
          <ac:chgData name="B10856050" userId="550c1d2f-acc1-49ee-8a63-4aed8f4ba261" providerId="ADAL" clId="{A732B0C1-F70D-4ACA-9DED-E3F425B1B361}" dt="2022-04-23T19:34:21.780" v="2554" actId="9405"/>
          <ac:inkMkLst>
            <pc:docMk/>
            <pc:sldMk cId="2728390770" sldId="294"/>
            <ac:inkMk id="51" creationId="{6131E443-7A94-4DB7-8DD9-DBCF884FEFD6}"/>
          </ac:inkMkLst>
        </pc:inkChg>
      </pc:sldChg>
      <pc:sldChg chg="addSp modSp mod">
        <pc:chgData name="B10856050" userId="550c1d2f-acc1-49ee-8a63-4aed8f4ba261" providerId="ADAL" clId="{A732B0C1-F70D-4ACA-9DED-E3F425B1B361}" dt="2022-04-23T17:48:54.194" v="1419" actId="1076"/>
        <pc:sldMkLst>
          <pc:docMk/>
          <pc:sldMk cId="3542748061" sldId="297"/>
        </pc:sldMkLst>
        <pc:spChg chg="mod">
          <ac:chgData name="B10856050" userId="550c1d2f-acc1-49ee-8a63-4aed8f4ba261" providerId="ADAL" clId="{A732B0C1-F70D-4ACA-9DED-E3F425B1B361}" dt="2022-04-23T17:25:08.714" v="1365" actId="14826"/>
          <ac:spMkLst>
            <pc:docMk/>
            <pc:sldMk cId="3542748061" sldId="297"/>
            <ac:spMk id="9" creationId="{E132EA77-23F0-4FAB-8BB6-98400C5E95CE}"/>
          </ac:spMkLst>
        </pc:spChg>
        <pc:spChg chg="mod">
          <ac:chgData name="B10856050" userId="550c1d2f-acc1-49ee-8a63-4aed8f4ba261" providerId="ADAL" clId="{A732B0C1-F70D-4ACA-9DED-E3F425B1B361}" dt="2022-04-23T17:25:08.714" v="1365" actId="14826"/>
          <ac:spMkLst>
            <pc:docMk/>
            <pc:sldMk cId="3542748061" sldId="297"/>
            <ac:spMk id="13" creationId="{FBC89C36-E674-4C04-942D-F96602B21663}"/>
          </ac:spMkLst>
        </pc:spChg>
        <pc:spChg chg="mod">
          <ac:chgData name="B10856050" userId="550c1d2f-acc1-49ee-8a63-4aed8f4ba261" providerId="ADAL" clId="{A732B0C1-F70D-4ACA-9DED-E3F425B1B361}" dt="2022-04-23T17:25:08.714" v="1365" actId="14826"/>
          <ac:spMkLst>
            <pc:docMk/>
            <pc:sldMk cId="3542748061" sldId="297"/>
            <ac:spMk id="14" creationId="{455F14B0-A697-44D2-BEAB-7F073DD4D6F8}"/>
          </ac:spMkLst>
        </pc:spChg>
        <pc:spChg chg="mod">
          <ac:chgData name="B10856050" userId="550c1d2f-acc1-49ee-8a63-4aed8f4ba261" providerId="ADAL" clId="{A732B0C1-F70D-4ACA-9DED-E3F425B1B361}" dt="2022-04-23T17:25:08.714" v="1365" actId="14826"/>
          <ac:spMkLst>
            <pc:docMk/>
            <pc:sldMk cId="3542748061" sldId="297"/>
            <ac:spMk id="29" creationId="{FC251407-1787-4979-96AE-DFC34949FBEB}"/>
          </ac:spMkLst>
        </pc:spChg>
        <pc:spChg chg="mod">
          <ac:chgData name="B10856050" userId="550c1d2f-acc1-49ee-8a63-4aed8f4ba261" providerId="ADAL" clId="{A732B0C1-F70D-4ACA-9DED-E3F425B1B361}" dt="2022-04-23T17:25:08.714" v="1365" actId="14826"/>
          <ac:spMkLst>
            <pc:docMk/>
            <pc:sldMk cId="3542748061" sldId="297"/>
            <ac:spMk id="44" creationId="{BC880034-F147-435C-B224-EA7AC1760FB1}"/>
          </ac:spMkLst>
        </pc:spChg>
        <pc:spChg chg="mod">
          <ac:chgData name="B10856050" userId="550c1d2f-acc1-49ee-8a63-4aed8f4ba261" providerId="ADAL" clId="{A732B0C1-F70D-4ACA-9DED-E3F425B1B361}" dt="2022-04-23T17:25:08.714" v="1365" actId="14826"/>
          <ac:spMkLst>
            <pc:docMk/>
            <pc:sldMk cId="3542748061" sldId="297"/>
            <ac:spMk id="47" creationId="{879E37C9-3F0F-4F1C-BAD1-EC33FC61AB13}"/>
          </ac:spMkLst>
        </pc:spChg>
        <pc:spChg chg="mod">
          <ac:chgData name="B10856050" userId="550c1d2f-acc1-49ee-8a63-4aed8f4ba261" providerId="ADAL" clId="{A732B0C1-F70D-4ACA-9DED-E3F425B1B361}" dt="2022-04-23T17:48:54.194" v="1419" actId="1076"/>
          <ac:spMkLst>
            <pc:docMk/>
            <pc:sldMk cId="3542748061" sldId="297"/>
            <ac:spMk id="51" creationId="{3C12486E-8C0A-447C-A192-4797B0868449}"/>
          </ac:spMkLst>
        </pc:spChg>
        <pc:grpChg chg="mod">
          <ac:chgData name="B10856050" userId="550c1d2f-acc1-49ee-8a63-4aed8f4ba261" providerId="ADAL" clId="{A732B0C1-F70D-4ACA-9DED-E3F425B1B361}" dt="2022-04-23T17:25:08.714" v="1365" actId="14826"/>
          <ac:grpSpMkLst>
            <pc:docMk/>
            <pc:sldMk cId="3542748061" sldId="297"/>
            <ac:grpSpMk id="11" creationId="{1756773E-1E5F-4289-BF32-69AC5AC2F7E1}"/>
          </ac:grpSpMkLst>
        </pc:grpChg>
        <pc:grpChg chg="mod">
          <ac:chgData name="B10856050" userId="550c1d2f-acc1-49ee-8a63-4aed8f4ba261" providerId="ADAL" clId="{A732B0C1-F70D-4ACA-9DED-E3F425B1B361}" dt="2022-04-23T17:25:08.714" v="1365" actId="14826"/>
          <ac:grpSpMkLst>
            <pc:docMk/>
            <pc:sldMk cId="3542748061" sldId="297"/>
            <ac:grpSpMk id="53" creationId="{DA23412F-F768-466A-98A6-3A1C4F2CA1E8}"/>
          </ac:grpSpMkLst>
        </pc:grpChg>
        <pc:picChg chg="add mod">
          <ac:chgData name="B10856050" userId="550c1d2f-acc1-49ee-8a63-4aed8f4ba261" providerId="ADAL" clId="{A732B0C1-F70D-4ACA-9DED-E3F425B1B361}" dt="2022-04-23T17:48:49.351" v="1418" actId="1076"/>
          <ac:picMkLst>
            <pc:docMk/>
            <pc:sldMk cId="3542748061" sldId="297"/>
            <ac:picMk id="3" creationId="{AE6659BD-8C6B-426A-B510-9F33AC6F0084}"/>
          </ac:picMkLst>
        </pc:picChg>
        <pc:picChg chg="mod">
          <ac:chgData name="B10856050" userId="550c1d2f-acc1-49ee-8a63-4aed8f4ba261" providerId="ADAL" clId="{A732B0C1-F70D-4ACA-9DED-E3F425B1B361}" dt="2022-04-23T17:25:08.714" v="1365" actId="14826"/>
          <ac:picMkLst>
            <pc:docMk/>
            <pc:sldMk cId="3542748061" sldId="297"/>
            <ac:picMk id="4" creationId="{D0DBE1DA-B574-45B9-A31A-C749D86CE11D}"/>
          </ac:picMkLst>
        </pc:picChg>
        <pc:picChg chg="mod">
          <ac:chgData name="B10856050" userId="550c1d2f-acc1-49ee-8a63-4aed8f4ba261" providerId="ADAL" clId="{A732B0C1-F70D-4ACA-9DED-E3F425B1B361}" dt="2022-04-23T17:25:08.714" v="1365" actId="14826"/>
          <ac:picMkLst>
            <pc:docMk/>
            <pc:sldMk cId="3542748061" sldId="297"/>
            <ac:picMk id="6" creationId="{01022999-F391-4B74-AED9-1A041D98F773}"/>
          </ac:picMkLst>
        </pc:picChg>
        <pc:picChg chg="mod">
          <ac:chgData name="B10856050" userId="550c1d2f-acc1-49ee-8a63-4aed8f4ba261" providerId="ADAL" clId="{A732B0C1-F70D-4ACA-9DED-E3F425B1B361}" dt="2022-04-23T17:25:08.714" v="1365" actId="14826"/>
          <ac:picMkLst>
            <pc:docMk/>
            <pc:sldMk cId="3542748061" sldId="297"/>
            <ac:picMk id="8" creationId="{EC9BE1D8-D04A-4227-BF57-FCEF3E567F46}"/>
          </ac:picMkLst>
        </pc:picChg>
        <pc:picChg chg="mod">
          <ac:chgData name="B10856050" userId="550c1d2f-acc1-49ee-8a63-4aed8f4ba261" providerId="ADAL" clId="{A732B0C1-F70D-4ACA-9DED-E3F425B1B361}" dt="2022-04-23T17:25:08.714" v="1365" actId="14826"/>
          <ac:picMkLst>
            <pc:docMk/>
            <pc:sldMk cId="3542748061" sldId="297"/>
            <ac:picMk id="15" creationId="{50EA60E4-B3DC-4DB1-AF19-8180BF45A25D}"/>
          </ac:picMkLst>
        </pc:picChg>
        <pc:picChg chg="mod">
          <ac:chgData name="B10856050" userId="550c1d2f-acc1-49ee-8a63-4aed8f4ba261" providerId="ADAL" clId="{A732B0C1-F70D-4ACA-9DED-E3F425B1B361}" dt="2022-04-23T17:25:16.600" v="1366" actId="1076"/>
          <ac:picMkLst>
            <pc:docMk/>
            <pc:sldMk cId="3542748061" sldId="297"/>
            <ac:picMk id="35" creationId="{87ADDED1-D517-452D-B4C4-7A145454E7C3}"/>
          </ac:picMkLst>
        </pc:picChg>
      </pc:sldChg>
      <pc:sldChg chg="addSp delSp modSp mod delAnim modAnim">
        <pc:chgData name="B10856050" userId="550c1d2f-acc1-49ee-8a63-4aed8f4ba261" providerId="ADAL" clId="{A732B0C1-F70D-4ACA-9DED-E3F425B1B361}" dt="2022-04-24T11:26:57.803" v="3461" actId="1076"/>
        <pc:sldMkLst>
          <pc:docMk/>
          <pc:sldMk cId="2783488558" sldId="299"/>
        </pc:sldMkLst>
        <pc:spChg chg="add mod modVis">
          <ac:chgData name="B10856050" userId="550c1d2f-acc1-49ee-8a63-4aed8f4ba261" providerId="ADAL" clId="{A732B0C1-F70D-4ACA-9DED-E3F425B1B361}" dt="2022-04-24T11:26:57.803" v="3461" actId="1076"/>
          <ac:spMkLst>
            <pc:docMk/>
            <pc:sldMk cId="2783488558" sldId="299"/>
            <ac:spMk id="2" creationId="{206A661A-8274-4F3C-80B8-8095562A18C3}"/>
          </ac:spMkLst>
        </pc:spChg>
        <pc:spChg chg="add del mod">
          <ac:chgData name="B10856050" userId="550c1d2f-acc1-49ee-8a63-4aed8f4ba261" providerId="ADAL" clId="{A732B0C1-F70D-4ACA-9DED-E3F425B1B361}" dt="2022-04-23T17:36:14.779" v="1391" actId="478"/>
          <ac:spMkLst>
            <pc:docMk/>
            <pc:sldMk cId="2783488558" sldId="299"/>
            <ac:spMk id="2" creationId="{2C18FB37-F4DE-402B-945C-1E45D0EF4306}"/>
          </ac:spMkLst>
        </pc:spChg>
        <pc:spChg chg="add del mod">
          <ac:chgData name="B10856050" userId="550c1d2f-acc1-49ee-8a63-4aed8f4ba261" providerId="ADAL" clId="{A732B0C1-F70D-4ACA-9DED-E3F425B1B361}" dt="2022-04-23T17:35:25.682" v="1389" actId="478"/>
          <ac:spMkLst>
            <pc:docMk/>
            <pc:sldMk cId="2783488558" sldId="299"/>
            <ac:spMk id="3" creationId="{C2AD3838-7B34-4038-9D7C-53903A1F140B}"/>
          </ac:spMkLst>
        </pc:spChg>
        <pc:spChg chg="mod">
          <ac:chgData name="B10856050" userId="550c1d2f-acc1-49ee-8a63-4aed8f4ba261" providerId="ADAL" clId="{A732B0C1-F70D-4ACA-9DED-E3F425B1B361}" dt="2022-04-23T17:27:33.359" v="1368" actId="14826"/>
          <ac:spMkLst>
            <pc:docMk/>
            <pc:sldMk cId="2783488558" sldId="299"/>
            <ac:spMk id="9" creationId="{E132EA77-23F0-4FAB-8BB6-98400C5E95CE}"/>
          </ac:spMkLst>
        </pc:spChg>
        <pc:spChg chg="mod">
          <ac:chgData name="B10856050" userId="550c1d2f-acc1-49ee-8a63-4aed8f4ba261" providerId="ADAL" clId="{A732B0C1-F70D-4ACA-9DED-E3F425B1B361}" dt="2022-04-23T17:27:33.359" v="1368" actId="14826"/>
          <ac:spMkLst>
            <pc:docMk/>
            <pc:sldMk cId="2783488558" sldId="299"/>
            <ac:spMk id="13" creationId="{FBC89C36-E674-4C04-942D-F96602B21663}"/>
          </ac:spMkLst>
        </pc:spChg>
        <pc:spChg chg="mod">
          <ac:chgData name="B10856050" userId="550c1d2f-acc1-49ee-8a63-4aed8f4ba261" providerId="ADAL" clId="{A732B0C1-F70D-4ACA-9DED-E3F425B1B361}" dt="2022-04-23T17:27:33.359" v="1368" actId="14826"/>
          <ac:spMkLst>
            <pc:docMk/>
            <pc:sldMk cId="2783488558" sldId="299"/>
            <ac:spMk id="14" creationId="{455F14B0-A697-44D2-BEAB-7F073DD4D6F8}"/>
          </ac:spMkLst>
        </pc:spChg>
        <pc:spChg chg="add del mod modVis">
          <ac:chgData name="B10856050" userId="550c1d2f-acc1-49ee-8a63-4aed8f4ba261" providerId="ADAL" clId="{A732B0C1-F70D-4ACA-9DED-E3F425B1B361}" dt="2022-04-23T20:12:34.709" v="3144" actId="478"/>
          <ac:spMkLst>
            <pc:docMk/>
            <pc:sldMk cId="2783488558" sldId="299"/>
            <ac:spMk id="24" creationId="{C8E3A383-DD97-4514-9685-E17E35FB0B87}"/>
          </ac:spMkLst>
        </pc:spChg>
        <pc:spChg chg="mod">
          <ac:chgData name="B10856050" userId="550c1d2f-acc1-49ee-8a63-4aed8f4ba261" providerId="ADAL" clId="{A732B0C1-F70D-4ACA-9DED-E3F425B1B361}" dt="2022-04-23T17:27:33.359" v="1368" actId="14826"/>
          <ac:spMkLst>
            <pc:docMk/>
            <pc:sldMk cId="2783488558" sldId="299"/>
            <ac:spMk id="29" creationId="{FC251407-1787-4979-96AE-DFC34949FBEB}"/>
          </ac:spMkLst>
        </pc:spChg>
        <pc:spChg chg="mod">
          <ac:chgData name="B10856050" userId="550c1d2f-acc1-49ee-8a63-4aed8f4ba261" providerId="ADAL" clId="{A732B0C1-F70D-4ACA-9DED-E3F425B1B361}" dt="2022-04-23T17:27:33.359" v="1368" actId="14826"/>
          <ac:spMkLst>
            <pc:docMk/>
            <pc:sldMk cId="2783488558" sldId="299"/>
            <ac:spMk id="44" creationId="{BC880034-F147-435C-B224-EA7AC1760FB1}"/>
          </ac:spMkLst>
        </pc:spChg>
        <pc:spChg chg="mod">
          <ac:chgData name="B10856050" userId="550c1d2f-acc1-49ee-8a63-4aed8f4ba261" providerId="ADAL" clId="{A732B0C1-F70D-4ACA-9DED-E3F425B1B361}" dt="2022-04-23T19:44:31.358" v="2656" actId="1076"/>
          <ac:spMkLst>
            <pc:docMk/>
            <pc:sldMk cId="2783488558" sldId="299"/>
            <ac:spMk id="47" creationId="{879E37C9-3F0F-4F1C-BAD1-EC33FC61AB13}"/>
          </ac:spMkLst>
        </pc:spChg>
        <pc:spChg chg="del mod">
          <ac:chgData name="B10856050" userId="550c1d2f-acc1-49ee-8a63-4aed8f4ba261" providerId="ADAL" clId="{A732B0C1-F70D-4ACA-9DED-E3F425B1B361}" dt="2022-04-23T16:31:50.272" v="1309" actId="478"/>
          <ac:spMkLst>
            <pc:docMk/>
            <pc:sldMk cId="2783488558" sldId="299"/>
            <ac:spMk id="51" creationId="{3C12486E-8C0A-447C-A192-4797B0868449}"/>
          </ac:spMkLst>
        </pc:spChg>
        <pc:grpChg chg="del">
          <ac:chgData name="B10856050" userId="550c1d2f-acc1-49ee-8a63-4aed8f4ba261" providerId="ADAL" clId="{A732B0C1-F70D-4ACA-9DED-E3F425B1B361}" dt="2022-04-23T19:51:47.484" v="2657" actId="478"/>
          <ac:grpSpMkLst>
            <pc:docMk/>
            <pc:sldMk cId="2783488558" sldId="299"/>
            <ac:grpSpMk id="10" creationId="{448FD29D-8478-4BA4-9504-B05ACB990156}"/>
          </ac:grpSpMkLst>
        </pc:grpChg>
        <pc:grpChg chg="mod">
          <ac:chgData name="B10856050" userId="550c1d2f-acc1-49ee-8a63-4aed8f4ba261" providerId="ADAL" clId="{A732B0C1-F70D-4ACA-9DED-E3F425B1B361}" dt="2022-04-23T17:27:33.359" v="1368" actId="14826"/>
          <ac:grpSpMkLst>
            <pc:docMk/>
            <pc:sldMk cId="2783488558" sldId="299"/>
            <ac:grpSpMk id="11" creationId="{1756773E-1E5F-4289-BF32-69AC5AC2F7E1}"/>
          </ac:grpSpMkLst>
        </pc:grpChg>
        <pc:grpChg chg="add del mod modVis">
          <ac:chgData name="B10856050" userId="550c1d2f-acc1-49ee-8a63-4aed8f4ba261" providerId="ADAL" clId="{A732B0C1-F70D-4ACA-9DED-E3F425B1B361}" dt="2022-04-23T20:13:00.016" v="3149" actId="478"/>
          <ac:grpSpMkLst>
            <pc:docMk/>
            <pc:sldMk cId="2783488558" sldId="299"/>
            <ac:grpSpMk id="16" creationId="{2BABA656-862B-4B26-9CD0-960559DB695E}"/>
          </ac:grpSpMkLst>
        </pc:grpChg>
        <pc:grpChg chg="mod modVis">
          <ac:chgData name="B10856050" userId="550c1d2f-acc1-49ee-8a63-4aed8f4ba261" providerId="ADAL" clId="{A732B0C1-F70D-4ACA-9DED-E3F425B1B361}" dt="2022-04-23T19:53:35.022" v="2669" actId="14429"/>
          <ac:grpSpMkLst>
            <pc:docMk/>
            <pc:sldMk cId="2783488558" sldId="299"/>
            <ac:grpSpMk id="53" creationId="{DA23412F-F768-466A-98A6-3A1C4F2CA1E8}"/>
          </ac:grpSpMkLst>
        </pc:grpChg>
        <pc:picChg chg="mod">
          <ac:chgData name="B10856050" userId="550c1d2f-acc1-49ee-8a63-4aed8f4ba261" providerId="ADAL" clId="{A732B0C1-F70D-4ACA-9DED-E3F425B1B361}" dt="2022-04-23T17:27:33.359" v="1368" actId="14826"/>
          <ac:picMkLst>
            <pc:docMk/>
            <pc:sldMk cId="2783488558" sldId="299"/>
            <ac:picMk id="4" creationId="{D0DBE1DA-B574-45B9-A31A-C749D86CE11D}"/>
          </ac:picMkLst>
        </pc:picChg>
        <pc:picChg chg="mod">
          <ac:chgData name="B10856050" userId="550c1d2f-acc1-49ee-8a63-4aed8f4ba261" providerId="ADAL" clId="{A732B0C1-F70D-4ACA-9DED-E3F425B1B361}" dt="2022-04-23T17:27:33.359" v="1368" actId="14826"/>
          <ac:picMkLst>
            <pc:docMk/>
            <pc:sldMk cId="2783488558" sldId="299"/>
            <ac:picMk id="6" creationId="{01022999-F391-4B74-AED9-1A041D98F773}"/>
          </ac:picMkLst>
        </pc:picChg>
        <pc:picChg chg="add del mod modVis">
          <ac:chgData name="B10856050" userId="550c1d2f-acc1-49ee-8a63-4aed8f4ba261" providerId="ADAL" clId="{A732B0C1-F70D-4ACA-9DED-E3F425B1B361}" dt="2022-04-23T20:12:37.906" v="3145" actId="478"/>
          <ac:picMkLst>
            <pc:docMk/>
            <pc:sldMk cId="2783488558" sldId="299"/>
            <ac:picMk id="7" creationId="{2BB24E3D-EC71-4447-9201-7D3DD39391F6}"/>
          </ac:picMkLst>
        </pc:picChg>
        <pc:picChg chg="mod">
          <ac:chgData name="B10856050" userId="550c1d2f-acc1-49ee-8a63-4aed8f4ba261" providerId="ADAL" clId="{A732B0C1-F70D-4ACA-9DED-E3F425B1B361}" dt="2022-04-23T17:27:33.359" v="1368" actId="14826"/>
          <ac:picMkLst>
            <pc:docMk/>
            <pc:sldMk cId="2783488558" sldId="299"/>
            <ac:picMk id="8" creationId="{EC9BE1D8-D04A-4227-BF57-FCEF3E567F46}"/>
          </ac:picMkLst>
        </pc:picChg>
        <pc:picChg chg="add mod modVis">
          <ac:chgData name="B10856050" userId="550c1d2f-acc1-49ee-8a63-4aed8f4ba261" providerId="ADAL" clId="{A732B0C1-F70D-4ACA-9DED-E3F425B1B361}" dt="2022-04-23T20:12:39.825" v="3146" actId="14429"/>
          <ac:picMkLst>
            <pc:docMk/>
            <pc:sldMk cId="2783488558" sldId="299"/>
            <ac:picMk id="12" creationId="{EE4139F6-1BF9-4B7F-A45C-8F019548D3F3}"/>
          </ac:picMkLst>
        </pc:picChg>
        <pc:picChg chg="mod">
          <ac:chgData name="B10856050" userId="550c1d2f-acc1-49ee-8a63-4aed8f4ba261" providerId="ADAL" clId="{A732B0C1-F70D-4ACA-9DED-E3F425B1B361}" dt="2022-04-23T17:27:33.359" v="1368" actId="14826"/>
          <ac:picMkLst>
            <pc:docMk/>
            <pc:sldMk cId="2783488558" sldId="299"/>
            <ac:picMk id="15" creationId="{50EA60E4-B3DC-4DB1-AF19-8180BF45A25D}"/>
          </ac:picMkLst>
        </pc:picChg>
        <pc:picChg chg="add del mod">
          <ac:chgData name="B10856050" userId="550c1d2f-acc1-49ee-8a63-4aed8f4ba261" providerId="ADAL" clId="{A732B0C1-F70D-4ACA-9DED-E3F425B1B361}" dt="2022-04-23T20:13:23.519" v="3152" actId="21"/>
          <ac:picMkLst>
            <pc:docMk/>
            <pc:sldMk cId="2783488558" sldId="299"/>
            <ac:picMk id="25" creationId="{0E793C04-7A67-4207-975E-55E7E33084E3}"/>
          </ac:picMkLst>
        </pc:picChg>
        <pc:picChg chg="mod">
          <ac:chgData name="B10856050" userId="550c1d2f-acc1-49ee-8a63-4aed8f4ba261" providerId="ADAL" clId="{A732B0C1-F70D-4ACA-9DED-E3F425B1B361}" dt="2022-04-23T17:27:33.359" v="1368" actId="14826"/>
          <ac:picMkLst>
            <pc:docMk/>
            <pc:sldMk cId="2783488558" sldId="299"/>
            <ac:picMk id="35" creationId="{87ADDED1-D517-452D-B4C4-7A145454E7C3}"/>
          </ac:picMkLst>
        </pc:picChg>
      </pc:sldChg>
      <pc:sldChg chg="addSp delSp modSp mod delAnim modAnim">
        <pc:chgData name="B10856050" userId="550c1d2f-acc1-49ee-8a63-4aed8f4ba261" providerId="ADAL" clId="{A732B0C1-F70D-4ACA-9DED-E3F425B1B361}" dt="2022-04-24T11:23:36.324" v="3443"/>
        <pc:sldMkLst>
          <pc:docMk/>
          <pc:sldMk cId="3122545073" sldId="300"/>
        </pc:sldMkLst>
        <pc:spChg chg="add del mod">
          <ac:chgData name="B10856050" userId="550c1d2f-acc1-49ee-8a63-4aed8f4ba261" providerId="ADAL" clId="{A732B0C1-F70D-4ACA-9DED-E3F425B1B361}" dt="2022-04-23T17:41:14.927" v="1402" actId="478"/>
          <ac:spMkLst>
            <pc:docMk/>
            <pc:sldMk cId="3122545073" sldId="300"/>
            <ac:spMk id="2" creationId="{484D814C-DB43-42CA-AC65-C2CA5BE9B235}"/>
          </ac:spMkLst>
        </pc:spChg>
        <pc:spChg chg="add del mod">
          <ac:chgData name="B10856050" userId="550c1d2f-acc1-49ee-8a63-4aed8f4ba261" providerId="ADAL" clId="{A732B0C1-F70D-4ACA-9DED-E3F425B1B361}" dt="2022-04-23T17:47:12.080" v="1404" actId="478"/>
          <ac:spMkLst>
            <pc:docMk/>
            <pc:sldMk cId="3122545073" sldId="300"/>
            <ac:spMk id="3" creationId="{4E229D1F-839F-484C-AF6C-7F8E047205FB}"/>
          </ac:spMkLst>
        </pc:spChg>
        <pc:spChg chg="add mod">
          <ac:chgData name="B10856050" userId="550c1d2f-acc1-49ee-8a63-4aed8f4ba261" providerId="ADAL" clId="{A732B0C1-F70D-4ACA-9DED-E3F425B1B361}" dt="2022-04-24T11:19:41.166" v="3405" actId="207"/>
          <ac:spMkLst>
            <pc:docMk/>
            <pc:sldMk cId="3122545073" sldId="300"/>
            <ac:spMk id="5" creationId="{98069D58-CD42-4B45-B388-3DC93FB1881F}"/>
          </ac:spMkLst>
        </pc:spChg>
        <pc:spChg chg="mod">
          <ac:chgData name="B10856050" userId="550c1d2f-acc1-49ee-8a63-4aed8f4ba261" providerId="ADAL" clId="{A732B0C1-F70D-4ACA-9DED-E3F425B1B361}" dt="2022-04-23T17:26:10.776" v="1367" actId="14826"/>
          <ac:spMkLst>
            <pc:docMk/>
            <pc:sldMk cId="3122545073" sldId="300"/>
            <ac:spMk id="9" creationId="{E132EA77-23F0-4FAB-8BB6-98400C5E95CE}"/>
          </ac:spMkLst>
        </pc:spChg>
        <pc:spChg chg="mod">
          <ac:chgData name="B10856050" userId="550c1d2f-acc1-49ee-8a63-4aed8f4ba261" providerId="ADAL" clId="{A732B0C1-F70D-4ACA-9DED-E3F425B1B361}" dt="2022-04-23T17:26:10.776" v="1367" actId="14826"/>
          <ac:spMkLst>
            <pc:docMk/>
            <pc:sldMk cId="3122545073" sldId="300"/>
            <ac:spMk id="13" creationId="{FBC89C36-E674-4C04-942D-F96602B21663}"/>
          </ac:spMkLst>
        </pc:spChg>
        <pc:spChg chg="mod">
          <ac:chgData name="B10856050" userId="550c1d2f-acc1-49ee-8a63-4aed8f4ba261" providerId="ADAL" clId="{A732B0C1-F70D-4ACA-9DED-E3F425B1B361}" dt="2022-04-23T17:26:10.776" v="1367" actId="14826"/>
          <ac:spMkLst>
            <pc:docMk/>
            <pc:sldMk cId="3122545073" sldId="300"/>
            <ac:spMk id="14" creationId="{455F14B0-A697-44D2-BEAB-7F073DD4D6F8}"/>
          </ac:spMkLst>
        </pc:spChg>
        <pc:spChg chg="del">
          <ac:chgData name="B10856050" userId="550c1d2f-acc1-49ee-8a63-4aed8f4ba261" providerId="ADAL" clId="{A732B0C1-F70D-4ACA-9DED-E3F425B1B361}" dt="2022-04-24T10:31:07.938" v="3229" actId="478"/>
          <ac:spMkLst>
            <pc:docMk/>
            <pc:sldMk cId="3122545073" sldId="300"/>
            <ac:spMk id="20" creationId="{0003E4AC-B7CF-4107-B391-7CAF3E5061BA}"/>
          </ac:spMkLst>
        </pc:spChg>
        <pc:spChg chg="del">
          <ac:chgData name="B10856050" userId="550c1d2f-acc1-49ee-8a63-4aed8f4ba261" providerId="ADAL" clId="{A732B0C1-F70D-4ACA-9DED-E3F425B1B361}" dt="2022-04-24T10:31:09.185" v="3230" actId="478"/>
          <ac:spMkLst>
            <pc:docMk/>
            <pc:sldMk cId="3122545073" sldId="300"/>
            <ac:spMk id="21" creationId="{F7BD616C-C3F5-4C6E-A5DB-0C899D6CFC0D}"/>
          </ac:spMkLst>
        </pc:spChg>
        <pc:spChg chg="del">
          <ac:chgData name="B10856050" userId="550c1d2f-acc1-49ee-8a63-4aed8f4ba261" providerId="ADAL" clId="{A732B0C1-F70D-4ACA-9DED-E3F425B1B361}" dt="2022-04-24T10:31:06.131" v="3227" actId="478"/>
          <ac:spMkLst>
            <pc:docMk/>
            <pc:sldMk cId="3122545073" sldId="300"/>
            <ac:spMk id="22" creationId="{D4D04975-DE32-436E-A0DE-9BCCE16E51BD}"/>
          </ac:spMkLst>
        </pc:spChg>
        <pc:spChg chg="del">
          <ac:chgData name="B10856050" userId="550c1d2f-acc1-49ee-8a63-4aed8f4ba261" providerId="ADAL" clId="{A732B0C1-F70D-4ACA-9DED-E3F425B1B361}" dt="2022-04-24T10:31:07.269" v="3228" actId="478"/>
          <ac:spMkLst>
            <pc:docMk/>
            <pc:sldMk cId="3122545073" sldId="300"/>
            <ac:spMk id="23" creationId="{F0B683AB-91E8-480A-B556-42B5A82071A9}"/>
          </ac:spMkLst>
        </pc:spChg>
        <pc:spChg chg="add del mod">
          <ac:chgData name="B10856050" userId="550c1d2f-acc1-49ee-8a63-4aed8f4ba261" providerId="ADAL" clId="{A732B0C1-F70D-4ACA-9DED-E3F425B1B361}" dt="2022-04-24T11:07:31.580" v="3295"/>
          <ac:spMkLst>
            <pc:docMk/>
            <pc:sldMk cId="3122545073" sldId="300"/>
            <ac:spMk id="24" creationId="{6ADE80A8-E36A-43D1-92ED-172FE9993734}"/>
          </ac:spMkLst>
        </pc:spChg>
        <pc:spChg chg="add mod">
          <ac:chgData name="B10856050" userId="550c1d2f-acc1-49ee-8a63-4aed8f4ba261" providerId="ADAL" clId="{A732B0C1-F70D-4ACA-9DED-E3F425B1B361}" dt="2022-04-24T11:07:30.658" v="3293" actId="113"/>
          <ac:spMkLst>
            <pc:docMk/>
            <pc:sldMk cId="3122545073" sldId="300"/>
            <ac:spMk id="25" creationId="{305E67E4-F8F3-492D-B359-1DE09B6B3BD7}"/>
          </ac:spMkLst>
        </pc:spChg>
        <pc:spChg chg="add mod">
          <ac:chgData name="B10856050" userId="550c1d2f-acc1-49ee-8a63-4aed8f4ba261" providerId="ADAL" clId="{A732B0C1-F70D-4ACA-9DED-E3F425B1B361}" dt="2022-04-24T11:19:49.961" v="3407" actId="108"/>
          <ac:spMkLst>
            <pc:docMk/>
            <pc:sldMk cId="3122545073" sldId="300"/>
            <ac:spMk id="26" creationId="{81DEF95B-9696-4E54-A41D-70B56A46053A}"/>
          </ac:spMkLst>
        </pc:spChg>
        <pc:spChg chg="add mod">
          <ac:chgData name="B10856050" userId="550c1d2f-acc1-49ee-8a63-4aed8f4ba261" providerId="ADAL" clId="{A732B0C1-F70D-4ACA-9DED-E3F425B1B361}" dt="2022-04-24T11:20:04.635" v="3409" actId="108"/>
          <ac:spMkLst>
            <pc:docMk/>
            <pc:sldMk cId="3122545073" sldId="300"/>
            <ac:spMk id="27" creationId="{6C76CD50-A35C-417C-B4A6-A07E1C03221B}"/>
          </ac:spMkLst>
        </pc:spChg>
        <pc:spChg chg="add mod">
          <ac:chgData name="B10856050" userId="550c1d2f-acc1-49ee-8a63-4aed8f4ba261" providerId="ADAL" clId="{A732B0C1-F70D-4ACA-9DED-E3F425B1B361}" dt="2022-04-24T11:20:08.600" v="3410" actId="108"/>
          <ac:spMkLst>
            <pc:docMk/>
            <pc:sldMk cId="3122545073" sldId="300"/>
            <ac:spMk id="28" creationId="{49B3B910-C76F-4ACC-89FF-D00778FA03C9}"/>
          </ac:spMkLst>
        </pc:spChg>
        <pc:spChg chg="mod">
          <ac:chgData name="B10856050" userId="550c1d2f-acc1-49ee-8a63-4aed8f4ba261" providerId="ADAL" clId="{A732B0C1-F70D-4ACA-9DED-E3F425B1B361}" dt="2022-04-23T17:26:10.776" v="1367" actId="14826"/>
          <ac:spMkLst>
            <pc:docMk/>
            <pc:sldMk cId="3122545073" sldId="300"/>
            <ac:spMk id="29" creationId="{FC251407-1787-4979-96AE-DFC34949FBEB}"/>
          </ac:spMkLst>
        </pc:spChg>
        <pc:spChg chg="mod">
          <ac:chgData name="B10856050" userId="550c1d2f-acc1-49ee-8a63-4aed8f4ba261" providerId="ADAL" clId="{A732B0C1-F70D-4ACA-9DED-E3F425B1B361}" dt="2022-04-23T17:26:10.776" v="1367" actId="14826"/>
          <ac:spMkLst>
            <pc:docMk/>
            <pc:sldMk cId="3122545073" sldId="300"/>
            <ac:spMk id="44" creationId="{BC880034-F147-435C-B224-EA7AC1760FB1}"/>
          </ac:spMkLst>
        </pc:spChg>
        <pc:spChg chg="mod">
          <ac:chgData name="B10856050" userId="550c1d2f-acc1-49ee-8a63-4aed8f4ba261" providerId="ADAL" clId="{A732B0C1-F70D-4ACA-9DED-E3F425B1B361}" dt="2022-04-23T17:26:10.776" v="1367" actId="14826"/>
          <ac:spMkLst>
            <pc:docMk/>
            <pc:sldMk cId="3122545073" sldId="300"/>
            <ac:spMk id="47" creationId="{879E37C9-3F0F-4F1C-BAD1-EC33FC61AB13}"/>
          </ac:spMkLst>
        </pc:spChg>
        <pc:spChg chg="del mod">
          <ac:chgData name="B10856050" userId="550c1d2f-acc1-49ee-8a63-4aed8f4ba261" providerId="ADAL" clId="{A732B0C1-F70D-4ACA-9DED-E3F425B1B361}" dt="2022-04-23T17:33:36.502" v="1377" actId="478"/>
          <ac:spMkLst>
            <pc:docMk/>
            <pc:sldMk cId="3122545073" sldId="300"/>
            <ac:spMk id="51" creationId="{3C12486E-8C0A-447C-A192-4797B0868449}"/>
          </ac:spMkLst>
        </pc:spChg>
        <pc:grpChg chg="mod">
          <ac:chgData name="B10856050" userId="550c1d2f-acc1-49ee-8a63-4aed8f4ba261" providerId="ADAL" clId="{A732B0C1-F70D-4ACA-9DED-E3F425B1B361}" dt="2022-04-23T17:26:10.776" v="1367" actId="14826"/>
          <ac:grpSpMkLst>
            <pc:docMk/>
            <pc:sldMk cId="3122545073" sldId="300"/>
            <ac:grpSpMk id="11" creationId="{1756773E-1E5F-4289-BF32-69AC5AC2F7E1}"/>
          </ac:grpSpMkLst>
        </pc:grpChg>
        <pc:grpChg chg="mod">
          <ac:chgData name="B10856050" userId="550c1d2f-acc1-49ee-8a63-4aed8f4ba261" providerId="ADAL" clId="{A732B0C1-F70D-4ACA-9DED-E3F425B1B361}" dt="2022-04-24T11:17:02.675" v="3320" actId="1076"/>
          <ac:grpSpMkLst>
            <pc:docMk/>
            <pc:sldMk cId="3122545073" sldId="300"/>
            <ac:grpSpMk id="53" creationId="{DA23412F-F768-466A-98A6-3A1C4F2CA1E8}"/>
          </ac:grpSpMkLst>
        </pc:grpChg>
        <pc:picChg chg="mod">
          <ac:chgData name="B10856050" userId="550c1d2f-acc1-49ee-8a63-4aed8f4ba261" providerId="ADAL" clId="{A732B0C1-F70D-4ACA-9DED-E3F425B1B361}" dt="2022-04-23T17:26:10.776" v="1367" actId="14826"/>
          <ac:picMkLst>
            <pc:docMk/>
            <pc:sldMk cId="3122545073" sldId="300"/>
            <ac:picMk id="4" creationId="{D0DBE1DA-B574-45B9-A31A-C749D86CE11D}"/>
          </ac:picMkLst>
        </pc:picChg>
        <pc:picChg chg="mod">
          <ac:chgData name="B10856050" userId="550c1d2f-acc1-49ee-8a63-4aed8f4ba261" providerId="ADAL" clId="{A732B0C1-F70D-4ACA-9DED-E3F425B1B361}" dt="2022-04-23T17:26:10.776" v="1367" actId="14826"/>
          <ac:picMkLst>
            <pc:docMk/>
            <pc:sldMk cId="3122545073" sldId="300"/>
            <ac:picMk id="6" creationId="{01022999-F391-4B74-AED9-1A041D98F773}"/>
          </ac:picMkLst>
        </pc:picChg>
        <pc:picChg chg="add del mod">
          <ac:chgData name="B10856050" userId="550c1d2f-acc1-49ee-8a63-4aed8f4ba261" providerId="ADAL" clId="{A732B0C1-F70D-4ACA-9DED-E3F425B1B361}" dt="2022-04-24T10:29:34.925" v="3198" actId="478"/>
          <ac:picMkLst>
            <pc:docMk/>
            <pc:sldMk cId="3122545073" sldId="300"/>
            <ac:picMk id="7" creationId="{40928727-8F18-48E0-BC67-AEAB441C206F}"/>
          </ac:picMkLst>
        </pc:picChg>
        <pc:picChg chg="mod">
          <ac:chgData name="B10856050" userId="550c1d2f-acc1-49ee-8a63-4aed8f4ba261" providerId="ADAL" clId="{A732B0C1-F70D-4ACA-9DED-E3F425B1B361}" dt="2022-04-23T17:26:10.776" v="1367" actId="14826"/>
          <ac:picMkLst>
            <pc:docMk/>
            <pc:sldMk cId="3122545073" sldId="300"/>
            <ac:picMk id="8" creationId="{EC9BE1D8-D04A-4227-BF57-FCEF3E567F46}"/>
          </ac:picMkLst>
        </pc:picChg>
        <pc:picChg chg="add mod">
          <ac:chgData name="B10856050" userId="550c1d2f-acc1-49ee-8a63-4aed8f4ba261" providerId="ADAL" clId="{A732B0C1-F70D-4ACA-9DED-E3F425B1B361}" dt="2022-04-24T11:06:03.352" v="3234" actId="1076"/>
          <ac:picMkLst>
            <pc:docMk/>
            <pc:sldMk cId="3122545073" sldId="300"/>
            <ac:picMk id="12" creationId="{A6606F41-7B47-4475-893B-42410DBFAC4B}"/>
          </ac:picMkLst>
        </pc:picChg>
        <pc:picChg chg="mod">
          <ac:chgData name="B10856050" userId="550c1d2f-acc1-49ee-8a63-4aed8f4ba261" providerId="ADAL" clId="{A732B0C1-F70D-4ACA-9DED-E3F425B1B361}" dt="2022-04-23T17:26:10.776" v="1367" actId="14826"/>
          <ac:picMkLst>
            <pc:docMk/>
            <pc:sldMk cId="3122545073" sldId="300"/>
            <ac:picMk id="15" creationId="{50EA60E4-B3DC-4DB1-AF19-8180BF45A25D}"/>
          </ac:picMkLst>
        </pc:picChg>
        <pc:picChg chg="mod">
          <ac:chgData name="B10856050" userId="550c1d2f-acc1-49ee-8a63-4aed8f4ba261" providerId="ADAL" clId="{A732B0C1-F70D-4ACA-9DED-E3F425B1B361}" dt="2022-04-23T17:30:19.989" v="1369" actId="14861"/>
          <ac:picMkLst>
            <pc:docMk/>
            <pc:sldMk cId="3122545073" sldId="300"/>
            <ac:picMk id="35" creationId="{87ADDED1-D517-452D-B4C4-7A145454E7C3}"/>
          </ac:picMkLst>
        </pc:picChg>
      </pc:sldChg>
      <pc:sldChg chg="addSp delSp modSp mod">
        <pc:chgData name="B10856050" userId="550c1d2f-acc1-49ee-8a63-4aed8f4ba261" providerId="ADAL" clId="{A732B0C1-F70D-4ACA-9DED-E3F425B1B361}" dt="2022-04-23T18:13:49.945" v="1683" actId="1076"/>
        <pc:sldMkLst>
          <pc:docMk/>
          <pc:sldMk cId="1771694521" sldId="301"/>
        </pc:sldMkLst>
        <pc:spChg chg="add mod">
          <ac:chgData name="B10856050" userId="550c1d2f-acc1-49ee-8a63-4aed8f4ba261" providerId="ADAL" clId="{A732B0C1-F70D-4ACA-9DED-E3F425B1B361}" dt="2022-04-23T18:13:35.790" v="1677" actId="1076"/>
          <ac:spMkLst>
            <pc:docMk/>
            <pc:sldMk cId="1771694521" sldId="301"/>
            <ac:spMk id="5" creationId="{158E22FA-689B-4FB5-B6BF-9C528499F4A6}"/>
          </ac:spMkLst>
        </pc:spChg>
        <pc:spChg chg="add mod">
          <ac:chgData name="B10856050" userId="550c1d2f-acc1-49ee-8a63-4aed8f4ba261" providerId="ADAL" clId="{A732B0C1-F70D-4ACA-9DED-E3F425B1B361}" dt="2022-04-23T18:13:35.790" v="1677" actId="1076"/>
          <ac:spMkLst>
            <pc:docMk/>
            <pc:sldMk cId="1771694521" sldId="301"/>
            <ac:spMk id="7" creationId="{816EA670-2093-4BBF-AD74-0E3CA56E8636}"/>
          </ac:spMkLst>
        </pc:spChg>
        <pc:spChg chg="mod">
          <ac:chgData name="B10856050" userId="550c1d2f-acc1-49ee-8a63-4aed8f4ba261" providerId="ADAL" clId="{A732B0C1-F70D-4ACA-9DED-E3F425B1B361}" dt="2022-04-23T17:14:07.586" v="1364" actId="14826"/>
          <ac:spMkLst>
            <pc:docMk/>
            <pc:sldMk cId="1771694521" sldId="301"/>
            <ac:spMk id="9" creationId="{E132EA77-23F0-4FAB-8BB6-98400C5E95CE}"/>
          </ac:spMkLst>
        </pc:spChg>
        <pc:spChg chg="add mod">
          <ac:chgData name="B10856050" userId="550c1d2f-acc1-49ee-8a63-4aed8f4ba261" providerId="ADAL" clId="{A732B0C1-F70D-4ACA-9DED-E3F425B1B361}" dt="2022-04-23T18:13:35.790" v="1677" actId="1076"/>
          <ac:spMkLst>
            <pc:docMk/>
            <pc:sldMk cId="1771694521" sldId="301"/>
            <ac:spMk id="10" creationId="{30EABA40-397D-4705-BABE-3588F5622694}"/>
          </ac:spMkLst>
        </pc:spChg>
        <pc:spChg chg="mod">
          <ac:chgData name="B10856050" userId="550c1d2f-acc1-49ee-8a63-4aed8f4ba261" providerId="ADAL" clId="{A732B0C1-F70D-4ACA-9DED-E3F425B1B361}" dt="2022-04-23T17:14:07.586" v="1364" actId="14826"/>
          <ac:spMkLst>
            <pc:docMk/>
            <pc:sldMk cId="1771694521" sldId="301"/>
            <ac:spMk id="13" creationId="{FBC89C36-E674-4C04-942D-F96602B21663}"/>
          </ac:spMkLst>
        </pc:spChg>
        <pc:spChg chg="mod">
          <ac:chgData name="B10856050" userId="550c1d2f-acc1-49ee-8a63-4aed8f4ba261" providerId="ADAL" clId="{A732B0C1-F70D-4ACA-9DED-E3F425B1B361}" dt="2022-04-23T17:14:07.586" v="1364" actId="14826"/>
          <ac:spMkLst>
            <pc:docMk/>
            <pc:sldMk cId="1771694521" sldId="301"/>
            <ac:spMk id="14" creationId="{455F14B0-A697-44D2-BEAB-7F073DD4D6F8}"/>
          </ac:spMkLst>
        </pc:spChg>
        <pc:spChg chg="mod">
          <ac:chgData name="B10856050" userId="550c1d2f-acc1-49ee-8a63-4aed8f4ba261" providerId="ADAL" clId="{A732B0C1-F70D-4ACA-9DED-E3F425B1B361}" dt="2022-04-23T17:14:07.586" v="1364" actId="14826"/>
          <ac:spMkLst>
            <pc:docMk/>
            <pc:sldMk cId="1771694521" sldId="301"/>
            <ac:spMk id="29" creationId="{FC251407-1787-4979-96AE-DFC34949FBEB}"/>
          </ac:spMkLst>
        </pc:spChg>
        <pc:spChg chg="mod">
          <ac:chgData name="B10856050" userId="550c1d2f-acc1-49ee-8a63-4aed8f4ba261" providerId="ADAL" clId="{A732B0C1-F70D-4ACA-9DED-E3F425B1B361}" dt="2022-04-23T17:14:07.586" v="1364" actId="14826"/>
          <ac:spMkLst>
            <pc:docMk/>
            <pc:sldMk cId="1771694521" sldId="301"/>
            <ac:spMk id="44" creationId="{BC880034-F147-435C-B224-EA7AC1760FB1}"/>
          </ac:spMkLst>
        </pc:spChg>
        <pc:spChg chg="mod">
          <ac:chgData name="B10856050" userId="550c1d2f-acc1-49ee-8a63-4aed8f4ba261" providerId="ADAL" clId="{A732B0C1-F70D-4ACA-9DED-E3F425B1B361}" dt="2022-04-23T18:13:49.945" v="1683" actId="1076"/>
          <ac:spMkLst>
            <pc:docMk/>
            <pc:sldMk cId="1771694521" sldId="301"/>
            <ac:spMk id="47" creationId="{879E37C9-3F0F-4F1C-BAD1-EC33FC61AB13}"/>
          </ac:spMkLst>
        </pc:spChg>
        <pc:spChg chg="del mod">
          <ac:chgData name="B10856050" userId="550c1d2f-acc1-49ee-8a63-4aed8f4ba261" providerId="ADAL" clId="{A732B0C1-F70D-4ACA-9DED-E3F425B1B361}" dt="2022-04-23T18:13:41.562" v="1679" actId="478"/>
          <ac:spMkLst>
            <pc:docMk/>
            <pc:sldMk cId="1771694521" sldId="301"/>
            <ac:spMk id="51" creationId="{3C12486E-8C0A-447C-A192-4797B0868449}"/>
          </ac:spMkLst>
        </pc:spChg>
        <pc:grpChg chg="mod">
          <ac:chgData name="B10856050" userId="550c1d2f-acc1-49ee-8a63-4aed8f4ba261" providerId="ADAL" clId="{A732B0C1-F70D-4ACA-9DED-E3F425B1B361}" dt="2022-04-23T17:14:07.586" v="1364" actId="14826"/>
          <ac:grpSpMkLst>
            <pc:docMk/>
            <pc:sldMk cId="1771694521" sldId="301"/>
            <ac:grpSpMk id="11" creationId="{1756773E-1E5F-4289-BF32-69AC5AC2F7E1}"/>
          </ac:grpSpMkLst>
        </pc:grpChg>
        <pc:grpChg chg="mod">
          <ac:chgData name="B10856050" userId="550c1d2f-acc1-49ee-8a63-4aed8f4ba261" providerId="ADAL" clId="{A732B0C1-F70D-4ACA-9DED-E3F425B1B361}" dt="2022-04-23T17:14:07.586" v="1364" actId="14826"/>
          <ac:grpSpMkLst>
            <pc:docMk/>
            <pc:sldMk cId="1771694521" sldId="301"/>
            <ac:grpSpMk id="53" creationId="{DA23412F-F768-466A-98A6-3A1C4F2CA1E8}"/>
          </ac:grpSpMkLst>
        </pc:grpChg>
        <pc:picChg chg="add mod">
          <ac:chgData name="B10856050" userId="550c1d2f-acc1-49ee-8a63-4aed8f4ba261" providerId="ADAL" clId="{A732B0C1-F70D-4ACA-9DED-E3F425B1B361}" dt="2022-04-23T17:59:06.255" v="1492" actId="1076"/>
          <ac:picMkLst>
            <pc:docMk/>
            <pc:sldMk cId="1771694521" sldId="301"/>
            <ac:picMk id="3" creationId="{D86CFC6C-EDBE-40C4-8BDF-DE8AAB94183E}"/>
          </ac:picMkLst>
        </pc:picChg>
        <pc:picChg chg="mod">
          <ac:chgData name="B10856050" userId="550c1d2f-acc1-49ee-8a63-4aed8f4ba261" providerId="ADAL" clId="{A732B0C1-F70D-4ACA-9DED-E3F425B1B361}" dt="2022-04-23T17:14:07.586" v="1364" actId="14826"/>
          <ac:picMkLst>
            <pc:docMk/>
            <pc:sldMk cId="1771694521" sldId="301"/>
            <ac:picMk id="4" creationId="{D0DBE1DA-B574-45B9-A31A-C749D86CE11D}"/>
          </ac:picMkLst>
        </pc:picChg>
        <pc:picChg chg="mod">
          <ac:chgData name="B10856050" userId="550c1d2f-acc1-49ee-8a63-4aed8f4ba261" providerId="ADAL" clId="{A732B0C1-F70D-4ACA-9DED-E3F425B1B361}" dt="2022-04-23T17:14:07.586" v="1364" actId="14826"/>
          <ac:picMkLst>
            <pc:docMk/>
            <pc:sldMk cId="1771694521" sldId="301"/>
            <ac:picMk id="6" creationId="{01022999-F391-4B74-AED9-1A041D98F773}"/>
          </ac:picMkLst>
        </pc:picChg>
        <pc:picChg chg="mod">
          <ac:chgData name="B10856050" userId="550c1d2f-acc1-49ee-8a63-4aed8f4ba261" providerId="ADAL" clId="{A732B0C1-F70D-4ACA-9DED-E3F425B1B361}" dt="2022-04-23T17:14:07.586" v="1364" actId="14826"/>
          <ac:picMkLst>
            <pc:docMk/>
            <pc:sldMk cId="1771694521" sldId="301"/>
            <ac:picMk id="8" creationId="{EC9BE1D8-D04A-4227-BF57-FCEF3E567F46}"/>
          </ac:picMkLst>
        </pc:picChg>
        <pc:picChg chg="mod">
          <ac:chgData name="B10856050" userId="550c1d2f-acc1-49ee-8a63-4aed8f4ba261" providerId="ADAL" clId="{A732B0C1-F70D-4ACA-9DED-E3F425B1B361}" dt="2022-04-23T17:14:07.586" v="1364" actId="14826"/>
          <ac:picMkLst>
            <pc:docMk/>
            <pc:sldMk cId="1771694521" sldId="301"/>
            <ac:picMk id="15" creationId="{50EA60E4-B3DC-4DB1-AF19-8180BF45A25D}"/>
          </ac:picMkLst>
        </pc:picChg>
        <pc:picChg chg="mod modCrop">
          <ac:chgData name="B10856050" userId="550c1d2f-acc1-49ee-8a63-4aed8f4ba261" providerId="ADAL" clId="{A732B0C1-F70D-4ACA-9DED-E3F425B1B361}" dt="2022-04-23T17:14:07.586" v="1364" actId="14826"/>
          <ac:picMkLst>
            <pc:docMk/>
            <pc:sldMk cId="1771694521" sldId="301"/>
            <ac:picMk id="35" creationId="{87ADDED1-D517-452D-B4C4-7A145454E7C3}"/>
          </ac:picMkLst>
        </pc:picChg>
      </pc:sldChg>
      <pc:sldChg chg="addSp delSp modSp mod">
        <pc:chgData name="B10856050" userId="550c1d2f-acc1-49ee-8a63-4aed8f4ba261" providerId="ADAL" clId="{A732B0C1-F70D-4ACA-9DED-E3F425B1B361}" dt="2022-04-24T18:31:04.804" v="3701" actId="1076"/>
        <pc:sldMkLst>
          <pc:docMk/>
          <pc:sldMk cId="3803659496" sldId="302"/>
        </pc:sldMkLst>
        <pc:spChg chg="add mod">
          <ac:chgData name="B10856050" userId="550c1d2f-acc1-49ee-8a63-4aed8f4ba261" providerId="ADAL" clId="{A732B0C1-F70D-4ACA-9DED-E3F425B1B361}" dt="2022-04-24T18:31:04.804" v="3701" actId="1076"/>
          <ac:spMkLst>
            <pc:docMk/>
            <pc:sldMk cId="3803659496" sldId="302"/>
            <ac:spMk id="5" creationId="{ABB98B4D-E09C-4469-B86A-F5A0964CE3FD}"/>
          </ac:spMkLst>
        </pc:spChg>
        <pc:spChg chg="mod">
          <ac:chgData name="B10856050" userId="550c1d2f-acc1-49ee-8a63-4aed8f4ba261" providerId="ADAL" clId="{A732B0C1-F70D-4ACA-9DED-E3F425B1B361}" dt="2022-04-23T16:50:14.582" v="1359" actId="14826"/>
          <ac:spMkLst>
            <pc:docMk/>
            <pc:sldMk cId="3803659496" sldId="302"/>
            <ac:spMk id="9" creationId="{E132EA77-23F0-4FAB-8BB6-98400C5E95CE}"/>
          </ac:spMkLst>
        </pc:spChg>
        <pc:spChg chg="mod">
          <ac:chgData name="B10856050" userId="550c1d2f-acc1-49ee-8a63-4aed8f4ba261" providerId="ADAL" clId="{A732B0C1-F70D-4ACA-9DED-E3F425B1B361}" dt="2022-04-23T16:50:14.582" v="1359" actId="14826"/>
          <ac:spMkLst>
            <pc:docMk/>
            <pc:sldMk cId="3803659496" sldId="302"/>
            <ac:spMk id="13" creationId="{FBC89C36-E674-4C04-942D-F96602B21663}"/>
          </ac:spMkLst>
        </pc:spChg>
        <pc:spChg chg="mod">
          <ac:chgData name="B10856050" userId="550c1d2f-acc1-49ee-8a63-4aed8f4ba261" providerId="ADAL" clId="{A732B0C1-F70D-4ACA-9DED-E3F425B1B361}" dt="2022-04-23T16:50:14.582" v="1359" actId="14826"/>
          <ac:spMkLst>
            <pc:docMk/>
            <pc:sldMk cId="3803659496" sldId="302"/>
            <ac:spMk id="14" creationId="{455F14B0-A697-44D2-BEAB-7F073DD4D6F8}"/>
          </ac:spMkLst>
        </pc:spChg>
        <pc:spChg chg="mod">
          <ac:chgData name="B10856050" userId="550c1d2f-acc1-49ee-8a63-4aed8f4ba261" providerId="ADAL" clId="{A732B0C1-F70D-4ACA-9DED-E3F425B1B361}" dt="2022-04-23T16:50:14.582" v="1359" actId="14826"/>
          <ac:spMkLst>
            <pc:docMk/>
            <pc:sldMk cId="3803659496" sldId="302"/>
            <ac:spMk id="29" creationId="{FC251407-1787-4979-96AE-DFC34949FBEB}"/>
          </ac:spMkLst>
        </pc:spChg>
        <pc:spChg chg="mod">
          <ac:chgData name="B10856050" userId="550c1d2f-acc1-49ee-8a63-4aed8f4ba261" providerId="ADAL" clId="{A732B0C1-F70D-4ACA-9DED-E3F425B1B361}" dt="2022-04-23T16:50:14.582" v="1359" actId="14826"/>
          <ac:spMkLst>
            <pc:docMk/>
            <pc:sldMk cId="3803659496" sldId="302"/>
            <ac:spMk id="44" creationId="{BC880034-F147-435C-B224-EA7AC1760FB1}"/>
          </ac:spMkLst>
        </pc:spChg>
        <pc:spChg chg="mod">
          <ac:chgData name="B10856050" userId="550c1d2f-acc1-49ee-8a63-4aed8f4ba261" providerId="ADAL" clId="{A732B0C1-F70D-4ACA-9DED-E3F425B1B361}" dt="2022-04-23T16:50:14.582" v="1359" actId="14826"/>
          <ac:spMkLst>
            <pc:docMk/>
            <pc:sldMk cId="3803659496" sldId="302"/>
            <ac:spMk id="47" creationId="{879E37C9-3F0F-4F1C-BAD1-EC33FC61AB13}"/>
          </ac:spMkLst>
        </pc:spChg>
        <pc:spChg chg="del mod">
          <ac:chgData name="B10856050" userId="550c1d2f-acc1-49ee-8a63-4aed8f4ba261" providerId="ADAL" clId="{A732B0C1-F70D-4ACA-9DED-E3F425B1B361}" dt="2022-04-23T17:54:11.642" v="1482" actId="478"/>
          <ac:spMkLst>
            <pc:docMk/>
            <pc:sldMk cId="3803659496" sldId="302"/>
            <ac:spMk id="51" creationId="{3C12486E-8C0A-447C-A192-4797B0868449}"/>
          </ac:spMkLst>
        </pc:spChg>
        <pc:grpChg chg="mod">
          <ac:chgData name="B10856050" userId="550c1d2f-acc1-49ee-8a63-4aed8f4ba261" providerId="ADAL" clId="{A732B0C1-F70D-4ACA-9DED-E3F425B1B361}" dt="2022-04-23T16:50:14.582" v="1359" actId="14826"/>
          <ac:grpSpMkLst>
            <pc:docMk/>
            <pc:sldMk cId="3803659496" sldId="302"/>
            <ac:grpSpMk id="11" creationId="{1756773E-1E5F-4289-BF32-69AC5AC2F7E1}"/>
          </ac:grpSpMkLst>
        </pc:grpChg>
        <pc:grpChg chg="mod">
          <ac:chgData name="B10856050" userId="550c1d2f-acc1-49ee-8a63-4aed8f4ba261" providerId="ADAL" clId="{A732B0C1-F70D-4ACA-9DED-E3F425B1B361}" dt="2022-04-23T16:50:14.582" v="1359" actId="14826"/>
          <ac:grpSpMkLst>
            <pc:docMk/>
            <pc:sldMk cId="3803659496" sldId="302"/>
            <ac:grpSpMk id="53" creationId="{DA23412F-F768-466A-98A6-3A1C4F2CA1E8}"/>
          </ac:grpSpMkLst>
        </pc:grpChg>
        <pc:picChg chg="add mod">
          <ac:chgData name="B10856050" userId="550c1d2f-acc1-49ee-8a63-4aed8f4ba261" providerId="ADAL" clId="{A732B0C1-F70D-4ACA-9DED-E3F425B1B361}" dt="2022-04-23T18:15:12.032" v="1743" actId="1076"/>
          <ac:picMkLst>
            <pc:docMk/>
            <pc:sldMk cId="3803659496" sldId="302"/>
            <ac:picMk id="3" creationId="{7ABADB05-DC2F-4041-98FE-6852667A19E3}"/>
          </ac:picMkLst>
        </pc:picChg>
        <pc:picChg chg="mod">
          <ac:chgData name="B10856050" userId="550c1d2f-acc1-49ee-8a63-4aed8f4ba261" providerId="ADAL" clId="{A732B0C1-F70D-4ACA-9DED-E3F425B1B361}" dt="2022-04-23T16:50:14.582" v="1359" actId="14826"/>
          <ac:picMkLst>
            <pc:docMk/>
            <pc:sldMk cId="3803659496" sldId="302"/>
            <ac:picMk id="4" creationId="{D0DBE1DA-B574-45B9-A31A-C749D86CE11D}"/>
          </ac:picMkLst>
        </pc:picChg>
        <pc:picChg chg="mod">
          <ac:chgData name="B10856050" userId="550c1d2f-acc1-49ee-8a63-4aed8f4ba261" providerId="ADAL" clId="{A732B0C1-F70D-4ACA-9DED-E3F425B1B361}" dt="2022-04-23T16:50:14.582" v="1359" actId="14826"/>
          <ac:picMkLst>
            <pc:docMk/>
            <pc:sldMk cId="3803659496" sldId="302"/>
            <ac:picMk id="6" creationId="{01022999-F391-4B74-AED9-1A041D98F773}"/>
          </ac:picMkLst>
        </pc:picChg>
        <pc:picChg chg="mod">
          <ac:chgData name="B10856050" userId="550c1d2f-acc1-49ee-8a63-4aed8f4ba261" providerId="ADAL" clId="{A732B0C1-F70D-4ACA-9DED-E3F425B1B361}" dt="2022-04-23T16:50:14.582" v="1359" actId="14826"/>
          <ac:picMkLst>
            <pc:docMk/>
            <pc:sldMk cId="3803659496" sldId="302"/>
            <ac:picMk id="8" creationId="{EC9BE1D8-D04A-4227-BF57-FCEF3E567F46}"/>
          </ac:picMkLst>
        </pc:picChg>
        <pc:picChg chg="mod">
          <ac:chgData name="B10856050" userId="550c1d2f-acc1-49ee-8a63-4aed8f4ba261" providerId="ADAL" clId="{A732B0C1-F70D-4ACA-9DED-E3F425B1B361}" dt="2022-04-23T16:50:14.582" v="1359" actId="14826"/>
          <ac:picMkLst>
            <pc:docMk/>
            <pc:sldMk cId="3803659496" sldId="302"/>
            <ac:picMk id="15" creationId="{50EA60E4-B3DC-4DB1-AF19-8180BF45A25D}"/>
          </ac:picMkLst>
        </pc:picChg>
        <pc:picChg chg="mod">
          <ac:chgData name="B10856050" userId="550c1d2f-acc1-49ee-8a63-4aed8f4ba261" providerId="ADAL" clId="{A732B0C1-F70D-4ACA-9DED-E3F425B1B361}" dt="2022-04-23T16:50:14.582" v="1359" actId="14826"/>
          <ac:picMkLst>
            <pc:docMk/>
            <pc:sldMk cId="3803659496" sldId="302"/>
            <ac:picMk id="35" creationId="{87ADDED1-D517-452D-B4C4-7A145454E7C3}"/>
          </ac:picMkLst>
        </pc:picChg>
      </pc:sldChg>
      <pc:sldChg chg="addSp modSp mod">
        <pc:chgData name="B10856050" userId="550c1d2f-acc1-49ee-8a63-4aed8f4ba261" providerId="ADAL" clId="{A732B0C1-F70D-4ACA-9DED-E3F425B1B361}" dt="2022-04-23T18:11:55.408" v="1665" actId="1076"/>
        <pc:sldMkLst>
          <pc:docMk/>
          <pc:sldMk cId="3960408379" sldId="303"/>
        </pc:sldMkLst>
        <pc:spChg chg="mod">
          <ac:chgData name="B10856050" userId="550c1d2f-acc1-49ee-8a63-4aed8f4ba261" providerId="ADAL" clId="{A732B0C1-F70D-4ACA-9DED-E3F425B1B361}" dt="2022-04-23T16:46:07.741" v="1358" actId="14826"/>
          <ac:spMkLst>
            <pc:docMk/>
            <pc:sldMk cId="3960408379" sldId="303"/>
            <ac:spMk id="9" creationId="{E132EA77-23F0-4FAB-8BB6-98400C5E95CE}"/>
          </ac:spMkLst>
        </pc:spChg>
        <pc:spChg chg="mod">
          <ac:chgData name="B10856050" userId="550c1d2f-acc1-49ee-8a63-4aed8f4ba261" providerId="ADAL" clId="{A732B0C1-F70D-4ACA-9DED-E3F425B1B361}" dt="2022-04-23T16:46:07.741" v="1358" actId="14826"/>
          <ac:spMkLst>
            <pc:docMk/>
            <pc:sldMk cId="3960408379" sldId="303"/>
            <ac:spMk id="13" creationId="{FBC89C36-E674-4C04-942D-F96602B21663}"/>
          </ac:spMkLst>
        </pc:spChg>
        <pc:spChg chg="mod">
          <ac:chgData name="B10856050" userId="550c1d2f-acc1-49ee-8a63-4aed8f4ba261" providerId="ADAL" clId="{A732B0C1-F70D-4ACA-9DED-E3F425B1B361}" dt="2022-04-23T16:46:07.741" v="1358" actId="14826"/>
          <ac:spMkLst>
            <pc:docMk/>
            <pc:sldMk cId="3960408379" sldId="303"/>
            <ac:spMk id="14" creationId="{455F14B0-A697-44D2-BEAB-7F073DD4D6F8}"/>
          </ac:spMkLst>
        </pc:spChg>
        <pc:spChg chg="mod">
          <ac:chgData name="B10856050" userId="550c1d2f-acc1-49ee-8a63-4aed8f4ba261" providerId="ADAL" clId="{A732B0C1-F70D-4ACA-9DED-E3F425B1B361}" dt="2022-04-23T16:46:07.741" v="1358" actId="14826"/>
          <ac:spMkLst>
            <pc:docMk/>
            <pc:sldMk cId="3960408379" sldId="303"/>
            <ac:spMk id="29" creationId="{FC251407-1787-4979-96AE-DFC34949FBEB}"/>
          </ac:spMkLst>
        </pc:spChg>
        <pc:spChg chg="mod">
          <ac:chgData name="B10856050" userId="550c1d2f-acc1-49ee-8a63-4aed8f4ba261" providerId="ADAL" clId="{A732B0C1-F70D-4ACA-9DED-E3F425B1B361}" dt="2022-04-23T16:46:07.741" v="1358" actId="14826"/>
          <ac:spMkLst>
            <pc:docMk/>
            <pc:sldMk cId="3960408379" sldId="303"/>
            <ac:spMk id="44" creationId="{BC880034-F147-435C-B224-EA7AC1760FB1}"/>
          </ac:spMkLst>
        </pc:spChg>
        <pc:spChg chg="mod">
          <ac:chgData name="B10856050" userId="550c1d2f-acc1-49ee-8a63-4aed8f4ba261" providerId="ADAL" clId="{A732B0C1-F70D-4ACA-9DED-E3F425B1B361}" dt="2022-04-23T18:04:25.510" v="1613" actId="1076"/>
          <ac:spMkLst>
            <pc:docMk/>
            <pc:sldMk cId="3960408379" sldId="303"/>
            <ac:spMk id="47" creationId="{879E37C9-3F0F-4F1C-BAD1-EC33FC61AB13}"/>
          </ac:spMkLst>
        </pc:spChg>
        <pc:spChg chg="mod">
          <ac:chgData name="B10856050" userId="550c1d2f-acc1-49ee-8a63-4aed8f4ba261" providerId="ADAL" clId="{A732B0C1-F70D-4ACA-9DED-E3F425B1B361}" dt="2022-04-23T18:04:32.408" v="1656" actId="1037"/>
          <ac:spMkLst>
            <pc:docMk/>
            <pc:sldMk cId="3960408379" sldId="303"/>
            <ac:spMk id="51" creationId="{3C12486E-8C0A-447C-A192-4797B0868449}"/>
          </ac:spMkLst>
        </pc:spChg>
        <pc:grpChg chg="mod">
          <ac:chgData name="B10856050" userId="550c1d2f-acc1-49ee-8a63-4aed8f4ba261" providerId="ADAL" clId="{A732B0C1-F70D-4ACA-9DED-E3F425B1B361}" dt="2022-04-23T16:46:07.741" v="1358" actId="14826"/>
          <ac:grpSpMkLst>
            <pc:docMk/>
            <pc:sldMk cId="3960408379" sldId="303"/>
            <ac:grpSpMk id="11" creationId="{1756773E-1E5F-4289-BF32-69AC5AC2F7E1}"/>
          </ac:grpSpMkLst>
        </pc:grpChg>
        <pc:grpChg chg="mod">
          <ac:chgData name="B10856050" userId="550c1d2f-acc1-49ee-8a63-4aed8f4ba261" providerId="ADAL" clId="{A732B0C1-F70D-4ACA-9DED-E3F425B1B361}" dt="2022-04-23T16:46:07.741" v="1358" actId="14826"/>
          <ac:grpSpMkLst>
            <pc:docMk/>
            <pc:sldMk cId="3960408379" sldId="303"/>
            <ac:grpSpMk id="53" creationId="{DA23412F-F768-466A-98A6-3A1C4F2CA1E8}"/>
          </ac:grpSpMkLst>
        </pc:grpChg>
        <pc:picChg chg="add mod">
          <ac:chgData name="B10856050" userId="550c1d2f-acc1-49ee-8a63-4aed8f4ba261" providerId="ADAL" clId="{A732B0C1-F70D-4ACA-9DED-E3F425B1B361}" dt="2022-04-23T18:11:55.408" v="1665" actId="1076"/>
          <ac:picMkLst>
            <pc:docMk/>
            <pc:sldMk cId="3960408379" sldId="303"/>
            <ac:picMk id="3" creationId="{19DF400A-F484-44CF-AB21-D913925E70D2}"/>
          </ac:picMkLst>
        </pc:picChg>
        <pc:picChg chg="mod">
          <ac:chgData name="B10856050" userId="550c1d2f-acc1-49ee-8a63-4aed8f4ba261" providerId="ADAL" clId="{A732B0C1-F70D-4ACA-9DED-E3F425B1B361}" dt="2022-04-23T16:46:07.741" v="1358" actId="14826"/>
          <ac:picMkLst>
            <pc:docMk/>
            <pc:sldMk cId="3960408379" sldId="303"/>
            <ac:picMk id="4" creationId="{D0DBE1DA-B574-45B9-A31A-C749D86CE11D}"/>
          </ac:picMkLst>
        </pc:picChg>
        <pc:picChg chg="mod">
          <ac:chgData name="B10856050" userId="550c1d2f-acc1-49ee-8a63-4aed8f4ba261" providerId="ADAL" clId="{A732B0C1-F70D-4ACA-9DED-E3F425B1B361}" dt="2022-04-23T16:46:07.741" v="1358" actId="14826"/>
          <ac:picMkLst>
            <pc:docMk/>
            <pc:sldMk cId="3960408379" sldId="303"/>
            <ac:picMk id="6" creationId="{01022999-F391-4B74-AED9-1A041D98F773}"/>
          </ac:picMkLst>
        </pc:picChg>
        <pc:picChg chg="mod">
          <ac:chgData name="B10856050" userId="550c1d2f-acc1-49ee-8a63-4aed8f4ba261" providerId="ADAL" clId="{A732B0C1-F70D-4ACA-9DED-E3F425B1B361}" dt="2022-04-23T16:46:07.741" v="1358" actId="14826"/>
          <ac:picMkLst>
            <pc:docMk/>
            <pc:sldMk cId="3960408379" sldId="303"/>
            <ac:picMk id="8" creationId="{EC9BE1D8-D04A-4227-BF57-FCEF3E567F46}"/>
          </ac:picMkLst>
        </pc:picChg>
        <pc:picChg chg="mod">
          <ac:chgData name="B10856050" userId="550c1d2f-acc1-49ee-8a63-4aed8f4ba261" providerId="ADAL" clId="{A732B0C1-F70D-4ACA-9DED-E3F425B1B361}" dt="2022-04-23T16:46:07.741" v="1358" actId="14826"/>
          <ac:picMkLst>
            <pc:docMk/>
            <pc:sldMk cId="3960408379" sldId="303"/>
            <ac:picMk id="15" creationId="{50EA60E4-B3DC-4DB1-AF19-8180BF45A25D}"/>
          </ac:picMkLst>
        </pc:picChg>
        <pc:picChg chg="mod">
          <ac:chgData name="B10856050" userId="550c1d2f-acc1-49ee-8a63-4aed8f4ba261" providerId="ADAL" clId="{A732B0C1-F70D-4ACA-9DED-E3F425B1B361}" dt="2022-04-23T16:46:07.741" v="1358" actId="14826"/>
          <ac:picMkLst>
            <pc:docMk/>
            <pc:sldMk cId="3960408379" sldId="303"/>
            <ac:picMk id="35" creationId="{87ADDED1-D517-452D-B4C4-7A145454E7C3}"/>
          </ac:picMkLst>
        </pc:picChg>
      </pc:sldChg>
      <pc:sldChg chg="addSp delSp modSp mod">
        <pc:chgData name="B10856050" userId="550c1d2f-acc1-49ee-8a63-4aed8f4ba261" providerId="ADAL" clId="{A732B0C1-F70D-4ACA-9DED-E3F425B1B361}" dt="2022-04-23T18:39:51.730" v="2028" actId="1076"/>
        <pc:sldMkLst>
          <pc:docMk/>
          <pc:sldMk cId="2905199082" sldId="304"/>
        </pc:sldMkLst>
        <pc:spChg chg="mod">
          <ac:chgData name="B10856050" userId="550c1d2f-acc1-49ee-8a63-4aed8f4ba261" providerId="ADAL" clId="{A732B0C1-F70D-4ACA-9DED-E3F425B1B361}" dt="2022-04-23T16:40:21.939" v="1333" actId="14826"/>
          <ac:spMkLst>
            <pc:docMk/>
            <pc:sldMk cId="2905199082" sldId="304"/>
            <ac:spMk id="9" creationId="{E132EA77-23F0-4FAB-8BB6-98400C5E95CE}"/>
          </ac:spMkLst>
        </pc:spChg>
        <pc:spChg chg="mod">
          <ac:chgData name="B10856050" userId="550c1d2f-acc1-49ee-8a63-4aed8f4ba261" providerId="ADAL" clId="{A732B0C1-F70D-4ACA-9DED-E3F425B1B361}" dt="2022-04-23T16:40:21.939" v="1333" actId="14826"/>
          <ac:spMkLst>
            <pc:docMk/>
            <pc:sldMk cId="2905199082" sldId="304"/>
            <ac:spMk id="13" creationId="{FBC89C36-E674-4C04-942D-F96602B21663}"/>
          </ac:spMkLst>
        </pc:spChg>
        <pc:spChg chg="mod">
          <ac:chgData name="B10856050" userId="550c1d2f-acc1-49ee-8a63-4aed8f4ba261" providerId="ADAL" clId="{A732B0C1-F70D-4ACA-9DED-E3F425B1B361}" dt="2022-04-23T16:40:21.939" v="1333" actId="14826"/>
          <ac:spMkLst>
            <pc:docMk/>
            <pc:sldMk cId="2905199082" sldId="304"/>
            <ac:spMk id="14" creationId="{455F14B0-A697-44D2-BEAB-7F073DD4D6F8}"/>
          </ac:spMkLst>
        </pc:spChg>
        <pc:spChg chg="add del">
          <ac:chgData name="B10856050" userId="550c1d2f-acc1-49ee-8a63-4aed8f4ba261" providerId="ADAL" clId="{A732B0C1-F70D-4ACA-9DED-E3F425B1B361}" dt="2022-04-23T18:16:03.996" v="1750" actId="22"/>
          <ac:spMkLst>
            <pc:docMk/>
            <pc:sldMk cId="2905199082" sldId="304"/>
            <ac:spMk id="17" creationId="{A6F4089F-C561-4087-B7BE-2D57C300A288}"/>
          </ac:spMkLst>
        </pc:spChg>
        <pc:spChg chg="add mod">
          <ac:chgData name="B10856050" userId="550c1d2f-acc1-49ee-8a63-4aed8f4ba261" providerId="ADAL" clId="{A732B0C1-F70D-4ACA-9DED-E3F425B1B361}" dt="2022-04-23T18:39:47.885" v="2027" actId="1076"/>
          <ac:spMkLst>
            <pc:docMk/>
            <pc:sldMk cId="2905199082" sldId="304"/>
            <ac:spMk id="19" creationId="{7B9DFDD4-D2D8-4E83-B2BB-46E7818539EF}"/>
          </ac:spMkLst>
        </pc:spChg>
        <pc:spChg chg="mod">
          <ac:chgData name="B10856050" userId="550c1d2f-acc1-49ee-8a63-4aed8f4ba261" providerId="ADAL" clId="{A732B0C1-F70D-4ACA-9DED-E3F425B1B361}" dt="2022-04-23T16:40:21.939" v="1333" actId="14826"/>
          <ac:spMkLst>
            <pc:docMk/>
            <pc:sldMk cId="2905199082" sldId="304"/>
            <ac:spMk id="29" creationId="{FC251407-1787-4979-96AE-DFC34949FBEB}"/>
          </ac:spMkLst>
        </pc:spChg>
        <pc:spChg chg="mod">
          <ac:chgData name="B10856050" userId="550c1d2f-acc1-49ee-8a63-4aed8f4ba261" providerId="ADAL" clId="{A732B0C1-F70D-4ACA-9DED-E3F425B1B361}" dt="2022-04-23T16:40:21.939" v="1333" actId="14826"/>
          <ac:spMkLst>
            <pc:docMk/>
            <pc:sldMk cId="2905199082" sldId="304"/>
            <ac:spMk id="44" creationId="{BC880034-F147-435C-B224-EA7AC1760FB1}"/>
          </ac:spMkLst>
        </pc:spChg>
        <pc:spChg chg="mod">
          <ac:chgData name="B10856050" userId="550c1d2f-acc1-49ee-8a63-4aed8f4ba261" providerId="ADAL" clId="{A732B0C1-F70D-4ACA-9DED-E3F425B1B361}" dt="2022-04-23T18:15:44.262" v="1747" actId="1076"/>
          <ac:spMkLst>
            <pc:docMk/>
            <pc:sldMk cId="2905199082" sldId="304"/>
            <ac:spMk id="47" creationId="{879E37C9-3F0F-4F1C-BAD1-EC33FC61AB13}"/>
          </ac:spMkLst>
        </pc:spChg>
        <pc:spChg chg="del mod">
          <ac:chgData name="B10856050" userId="550c1d2f-acc1-49ee-8a63-4aed8f4ba261" providerId="ADAL" clId="{A732B0C1-F70D-4ACA-9DED-E3F425B1B361}" dt="2022-04-23T18:15:53.959" v="1748" actId="478"/>
          <ac:spMkLst>
            <pc:docMk/>
            <pc:sldMk cId="2905199082" sldId="304"/>
            <ac:spMk id="51" creationId="{3C12486E-8C0A-447C-A192-4797B0868449}"/>
          </ac:spMkLst>
        </pc:spChg>
        <pc:grpChg chg="mod">
          <ac:chgData name="B10856050" userId="550c1d2f-acc1-49ee-8a63-4aed8f4ba261" providerId="ADAL" clId="{A732B0C1-F70D-4ACA-9DED-E3F425B1B361}" dt="2022-04-23T16:40:21.939" v="1333" actId="14826"/>
          <ac:grpSpMkLst>
            <pc:docMk/>
            <pc:sldMk cId="2905199082" sldId="304"/>
            <ac:grpSpMk id="11" creationId="{1756773E-1E5F-4289-BF32-69AC5AC2F7E1}"/>
          </ac:grpSpMkLst>
        </pc:grpChg>
        <pc:grpChg chg="mod">
          <ac:chgData name="B10856050" userId="550c1d2f-acc1-49ee-8a63-4aed8f4ba261" providerId="ADAL" clId="{A732B0C1-F70D-4ACA-9DED-E3F425B1B361}" dt="2022-04-23T16:40:21.939" v="1333" actId="14826"/>
          <ac:grpSpMkLst>
            <pc:docMk/>
            <pc:sldMk cId="2905199082" sldId="304"/>
            <ac:grpSpMk id="53" creationId="{DA23412F-F768-466A-98A6-3A1C4F2CA1E8}"/>
          </ac:grpSpMkLst>
        </pc:grpChg>
        <pc:picChg chg="mod">
          <ac:chgData name="B10856050" userId="550c1d2f-acc1-49ee-8a63-4aed8f4ba261" providerId="ADAL" clId="{A732B0C1-F70D-4ACA-9DED-E3F425B1B361}" dt="2022-04-23T16:40:21.939" v="1333" actId="14826"/>
          <ac:picMkLst>
            <pc:docMk/>
            <pc:sldMk cId="2905199082" sldId="304"/>
            <ac:picMk id="4" creationId="{D0DBE1DA-B574-45B9-A31A-C749D86CE11D}"/>
          </ac:picMkLst>
        </pc:picChg>
        <pc:picChg chg="mod">
          <ac:chgData name="B10856050" userId="550c1d2f-acc1-49ee-8a63-4aed8f4ba261" providerId="ADAL" clId="{A732B0C1-F70D-4ACA-9DED-E3F425B1B361}" dt="2022-04-23T16:40:21.939" v="1333" actId="14826"/>
          <ac:picMkLst>
            <pc:docMk/>
            <pc:sldMk cId="2905199082" sldId="304"/>
            <ac:picMk id="6" creationId="{01022999-F391-4B74-AED9-1A041D98F773}"/>
          </ac:picMkLst>
        </pc:picChg>
        <pc:picChg chg="add mod">
          <ac:chgData name="B10856050" userId="550c1d2f-acc1-49ee-8a63-4aed8f4ba261" providerId="ADAL" clId="{A732B0C1-F70D-4ACA-9DED-E3F425B1B361}" dt="2022-04-23T18:39:51.730" v="2028" actId="1076"/>
          <ac:picMkLst>
            <pc:docMk/>
            <pc:sldMk cId="2905199082" sldId="304"/>
            <ac:picMk id="7" creationId="{C1A21024-428F-42F3-9CF5-6EC1677B84E7}"/>
          </ac:picMkLst>
        </pc:picChg>
        <pc:picChg chg="mod">
          <ac:chgData name="B10856050" userId="550c1d2f-acc1-49ee-8a63-4aed8f4ba261" providerId="ADAL" clId="{A732B0C1-F70D-4ACA-9DED-E3F425B1B361}" dt="2022-04-23T16:40:21.939" v="1333" actId="14826"/>
          <ac:picMkLst>
            <pc:docMk/>
            <pc:sldMk cId="2905199082" sldId="304"/>
            <ac:picMk id="8" creationId="{EC9BE1D8-D04A-4227-BF57-FCEF3E567F46}"/>
          </ac:picMkLst>
        </pc:picChg>
        <pc:picChg chg="mod">
          <ac:chgData name="B10856050" userId="550c1d2f-acc1-49ee-8a63-4aed8f4ba261" providerId="ADAL" clId="{A732B0C1-F70D-4ACA-9DED-E3F425B1B361}" dt="2022-04-23T16:40:21.939" v="1333" actId="14826"/>
          <ac:picMkLst>
            <pc:docMk/>
            <pc:sldMk cId="2905199082" sldId="304"/>
            <ac:picMk id="15" creationId="{50EA60E4-B3DC-4DB1-AF19-8180BF45A25D}"/>
          </ac:picMkLst>
        </pc:picChg>
        <pc:picChg chg="mod modCrop">
          <ac:chgData name="B10856050" userId="550c1d2f-acc1-49ee-8a63-4aed8f4ba261" providerId="ADAL" clId="{A732B0C1-F70D-4ACA-9DED-E3F425B1B361}" dt="2022-04-23T16:44:30.513" v="1356"/>
          <ac:picMkLst>
            <pc:docMk/>
            <pc:sldMk cId="2905199082" sldId="304"/>
            <ac:picMk id="35" creationId="{87ADDED1-D517-452D-B4C4-7A145454E7C3}"/>
          </ac:picMkLst>
        </pc:picChg>
      </pc:sldChg>
      <pc:sldChg chg="addSp delSp modSp mod">
        <pc:chgData name="B10856050" userId="550c1d2f-acc1-49ee-8a63-4aed8f4ba261" providerId="ADAL" clId="{A732B0C1-F70D-4ACA-9DED-E3F425B1B361}" dt="2022-04-23T18:55:43.078" v="2183" actId="208"/>
        <pc:sldMkLst>
          <pc:docMk/>
          <pc:sldMk cId="3274031195" sldId="305"/>
        </pc:sldMkLst>
        <pc:spChg chg="add del mod">
          <ac:chgData name="B10856050" userId="550c1d2f-acc1-49ee-8a63-4aed8f4ba261" providerId="ADAL" clId="{A732B0C1-F70D-4ACA-9DED-E3F425B1B361}" dt="2022-04-23T18:50:41.884" v="2133" actId="478"/>
          <ac:spMkLst>
            <pc:docMk/>
            <pc:sldMk cId="3274031195" sldId="305"/>
            <ac:spMk id="2" creationId="{879842B9-511B-4DD9-AC68-2B2AA9DA683A}"/>
          </ac:spMkLst>
        </pc:spChg>
        <pc:spChg chg="mod">
          <ac:chgData name="B10856050" userId="550c1d2f-acc1-49ee-8a63-4aed8f4ba261" providerId="ADAL" clId="{A732B0C1-F70D-4ACA-9DED-E3F425B1B361}" dt="2022-04-23T16:43:28.400" v="1351" actId="14826"/>
          <ac:spMkLst>
            <pc:docMk/>
            <pc:sldMk cId="3274031195" sldId="305"/>
            <ac:spMk id="9" creationId="{E132EA77-23F0-4FAB-8BB6-98400C5E95CE}"/>
          </ac:spMkLst>
        </pc:spChg>
        <pc:spChg chg="add mod">
          <ac:chgData name="B10856050" userId="550c1d2f-acc1-49ee-8a63-4aed8f4ba261" providerId="ADAL" clId="{A732B0C1-F70D-4ACA-9DED-E3F425B1B361}" dt="2022-04-23T18:52:29.233" v="2150" actId="1076"/>
          <ac:spMkLst>
            <pc:docMk/>
            <pc:sldMk cId="3274031195" sldId="305"/>
            <ac:spMk id="12" creationId="{0C436623-2A58-4888-A527-BD72ECEB5CFE}"/>
          </ac:spMkLst>
        </pc:spChg>
        <pc:spChg chg="mod">
          <ac:chgData name="B10856050" userId="550c1d2f-acc1-49ee-8a63-4aed8f4ba261" providerId="ADAL" clId="{A732B0C1-F70D-4ACA-9DED-E3F425B1B361}" dt="2022-04-23T16:43:28.400" v="1351" actId="14826"/>
          <ac:spMkLst>
            <pc:docMk/>
            <pc:sldMk cId="3274031195" sldId="305"/>
            <ac:spMk id="13" creationId="{FBC89C36-E674-4C04-942D-F96602B21663}"/>
          </ac:spMkLst>
        </pc:spChg>
        <pc:spChg chg="mod">
          <ac:chgData name="B10856050" userId="550c1d2f-acc1-49ee-8a63-4aed8f4ba261" providerId="ADAL" clId="{A732B0C1-F70D-4ACA-9DED-E3F425B1B361}" dt="2022-04-23T16:43:28.400" v="1351" actId="14826"/>
          <ac:spMkLst>
            <pc:docMk/>
            <pc:sldMk cId="3274031195" sldId="305"/>
            <ac:spMk id="14" creationId="{455F14B0-A697-44D2-BEAB-7F073DD4D6F8}"/>
          </ac:spMkLst>
        </pc:spChg>
        <pc:spChg chg="add del">
          <ac:chgData name="B10856050" userId="550c1d2f-acc1-49ee-8a63-4aed8f4ba261" providerId="ADAL" clId="{A732B0C1-F70D-4ACA-9DED-E3F425B1B361}" dt="2022-04-23T18:53:00.167" v="2154" actId="478"/>
          <ac:spMkLst>
            <pc:docMk/>
            <pc:sldMk cId="3274031195" sldId="305"/>
            <ac:spMk id="16" creationId="{8534235B-8748-433E-B931-88DE05D225D6}"/>
          </ac:spMkLst>
        </pc:spChg>
        <pc:spChg chg="add mod">
          <ac:chgData name="B10856050" userId="550c1d2f-acc1-49ee-8a63-4aed8f4ba261" providerId="ADAL" clId="{A732B0C1-F70D-4ACA-9DED-E3F425B1B361}" dt="2022-04-23T18:55:43.078" v="2183" actId="208"/>
          <ac:spMkLst>
            <pc:docMk/>
            <pc:sldMk cId="3274031195" sldId="305"/>
            <ac:spMk id="17" creationId="{D33A9B00-9885-49C4-9864-5B8A2F457095}"/>
          </ac:spMkLst>
        </pc:spChg>
        <pc:spChg chg="add del mod">
          <ac:chgData name="B10856050" userId="550c1d2f-acc1-49ee-8a63-4aed8f4ba261" providerId="ADAL" clId="{A732B0C1-F70D-4ACA-9DED-E3F425B1B361}" dt="2022-04-23T18:44:30.645" v="2035" actId="478"/>
          <ac:spMkLst>
            <pc:docMk/>
            <pc:sldMk cId="3274031195" sldId="305"/>
            <ac:spMk id="18" creationId="{C1200CB8-3740-4D87-994A-098C70447D4C}"/>
          </ac:spMkLst>
        </pc:spChg>
        <pc:spChg chg="add del mod">
          <ac:chgData name="B10856050" userId="550c1d2f-acc1-49ee-8a63-4aed8f4ba261" providerId="ADAL" clId="{A732B0C1-F70D-4ACA-9DED-E3F425B1B361}" dt="2022-04-23T18:48:09.538" v="2100" actId="478"/>
          <ac:spMkLst>
            <pc:docMk/>
            <pc:sldMk cId="3274031195" sldId="305"/>
            <ac:spMk id="20" creationId="{C23B4ECD-9267-4285-AB99-FB2C5DF82596}"/>
          </ac:spMkLst>
        </pc:spChg>
        <pc:spChg chg="add mod">
          <ac:chgData name="B10856050" userId="550c1d2f-acc1-49ee-8a63-4aed8f4ba261" providerId="ADAL" clId="{A732B0C1-F70D-4ACA-9DED-E3F425B1B361}" dt="2022-04-23T18:50:46.686" v="2134" actId="1076"/>
          <ac:spMkLst>
            <pc:docMk/>
            <pc:sldMk cId="3274031195" sldId="305"/>
            <ac:spMk id="22" creationId="{D6C20328-527D-4133-8AAB-EE02C10E942A}"/>
          </ac:spMkLst>
        </pc:spChg>
        <pc:spChg chg="add mod">
          <ac:chgData name="B10856050" userId="550c1d2f-acc1-49ee-8a63-4aed8f4ba261" providerId="ADAL" clId="{A732B0C1-F70D-4ACA-9DED-E3F425B1B361}" dt="2022-04-23T18:52:42.906" v="2152" actId="20577"/>
          <ac:spMkLst>
            <pc:docMk/>
            <pc:sldMk cId="3274031195" sldId="305"/>
            <ac:spMk id="24" creationId="{647095C9-FEBF-4C80-B24B-2DE83D75AC12}"/>
          </ac:spMkLst>
        </pc:spChg>
        <pc:spChg chg="mod">
          <ac:chgData name="B10856050" userId="550c1d2f-acc1-49ee-8a63-4aed8f4ba261" providerId="ADAL" clId="{A732B0C1-F70D-4ACA-9DED-E3F425B1B361}" dt="2022-04-23T16:43:28.400" v="1351" actId="14826"/>
          <ac:spMkLst>
            <pc:docMk/>
            <pc:sldMk cId="3274031195" sldId="305"/>
            <ac:spMk id="29" creationId="{FC251407-1787-4979-96AE-DFC34949FBEB}"/>
          </ac:spMkLst>
        </pc:spChg>
        <pc:spChg chg="mod">
          <ac:chgData name="B10856050" userId="550c1d2f-acc1-49ee-8a63-4aed8f4ba261" providerId="ADAL" clId="{A732B0C1-F70D-4ACA-9DED-E3F425B1B361}" dt="2022-04-23T16:43:28.400" v="1351" actId="14826"/>
          <ac:spMkLst>
            <pc:docMk/>
            <pc:sldMk cId="3274031195" sldId="305"/>
            <ac:spMk id="44" creationId="{BC880034-F147-435C-B224-EA7AC1760FB1}"/>
          </ac:spMkLst>
        </pc:spChg>
        <pc:spChg chg="mod">
          <ac:chgData name="B10856050" userId="550c1d2f-acc1-49ee-8a63-4aed8f4ba261" providerId="ADAL" clId="{A732B0C1-F70D-4ACA-9DED-E3F425B1B361}" dt="2022-04-23T18:49:30.506" v="2116" actId="1076"/>
          <ac:spMkLst>
            <pc:docMk/>
            <pc:sldMk cId="3274031195" sldId="305"/>
            <ac:spMk id="47" creationId="{879E37C9-3F0F-4F1C-BAD1-EC33FC61AB13}"/>
          </ac:spMkLst>
        </pc:spChg>
        <pc:spChg chg="del mod">
          <ac:chgData name="B10856050" userId="550c1d2f-acc1-49ee-8a63-4aed8f4ba261" providerId="ADAL" clId="{A732B0C1-F70D-4ACA-9DED-E3F425B1B361}" dt="2022-04-23T18:40:39.073" v="2032" actId="478"/>
          <ac:spMkLst>
            <pc:docMk/>
            <pc:sldMk cId="3274031195" sldId="305"/>
            <ac:spMk id="51" creationId="{3C12486E-8C0A-447C-A192-4797B0868449}"/>
          </ac:spMkLst>
        </pc:spChg>
        <pc:grpChg chg="mod">
          <ac:chgData name="B10856050" userId="550c1d2f-acc1-49ee-8a63-4aed8f4ba261" providerId="ADAL" clId="{A732B0C1-F70D-4ACA-9DED-E3F425B1B361}" dt="2022-04-23T16:43:28.400" v="1351" actId="14826"/>
          <ac:grpSpMkLst>
            <pc:docMk/>
            <pc:sldMk cId="3274031195" sldId="305"/>
            <ac:grpSpMk id="11" creationId="{1756773E-1E5F-4289-BF32-69AC5AC2F7E1}"/>
          </ac:grpSpMkLst>
        </pc:grpChg>
        <pc:grpChg chg="mod">
          <ac:chgData name="B10856050" userId="550c1d2f-acc1-49ee-8a63-4aed8f4ba261" providerId="ADAL" clId="{A732B0C1-F70D-4ACA-9DED-E3F425B1B361}" dt="2022-04-23T18:49:35.383" v="2119" actId="1076"/>
          <ac:grpSpMkLst>
            <pc:docMk/>
            <pc:sldMk cId="3274031195" sldId="305"/>
            <ac:grpSpMk id="53" creationId="{DA23412F-F768-466A-98A6-3A1C4F2CA1E8}"/>
          </ac:grpSpMkLst>
        </pc:grpChg>
        <pc:picChg chg="add del mod">
          <ac:chgData name="B10856050" userId="550c1d2f-acc1-49ee-8a63-4aed8f4ba261" providerId="ADAL" clId="{A732B0C1-F70D-4ACA-9DED-E3F425B1B361}" dt="2022-04-23T16:42:27.762" v="1343" actId="478"/>
          <ac:picMkLst>
            <pc:docMk/>
            <pc:sldMk cId="3274031195" sldId="305"/>
            <ac:picMk id="3" creationId="{42BF3053-65C9-49E3-8318-5829A9BB83B9}"/>
          </ac:picMkLst>
        </pc:picChg>
        <pc:picChg chg="mod">
          <ac:chgData name="B10856050" userId="550c1d2f-acc1-49ee-8a63-4aed8f4ba261" providerId="ADAL" clId="{A732B0C1-F70D-4ACA-9DED-E3F425B1B361}" dt="2022-04-23T16:43:28.400" v="1351" actId="14826"/>
          <ac:picMkLst>
            <pc:docMk/>
            <pc:sldMk cId="3274031195" sldId="305"/>
            <ac:picMk id="4" creationId="{D0DBE1DA-B574-45B9-A31A-C749D86CE11D}"/>
          </ac:picMkLst>
        </pc:picChg>
        <pc:picChg chg="add mod modCrop">
          <ac:chgData name="B10856050" userId="550c1d2f-acc1-49ee-8a63-4aed8f4ba261" providerId="ADAL" clId="{A732B0C1-F70D-4ACA-9DED-E3F425B1B361}" dt="2022-04-23T18:50:03.879" v="2126" actId="1076"/>
          <ac:picMkLst>
            <pc:docMk/>
            <pc:sldMk cId="3274031195" sldId="305"/>
            <ac:picMk id="5" creationId="{18BC469F-58D7-4972-A839-6E861FC894A7}"/>
          </ac:picMkLst>
        </pc:picChg>
        <pc:picChg chg="mod">
          <ac:chgData name="B10856050" userId="550c1d2f-acc1-49ee-8a63-4aed8f4ba261" providerId="ADAL" clId="{A732B0C1-F70D-4ACA-9DED-E3F425B1B361}" dt="2022-04-23T16:43:28.400" v="1351" actId="14826"/>
          <ac:picMkLst>
            <pc:docMk/>
            <pc:sldMk cId="3274031195" sldId="305"/>
            <ac:picMk id="6" creationId="{01022999-F391-4B74-AED9-1A041D98F773}"/>
          </ac:picMkLst>
        </pc:picChg>
        <pc:picChg chg="mod">
          <ac:chgData name="B10856050" userId="550c1d2f-acc1-49ee-8a63-4aed8f4ba261" providerId="ADAL" clId="{A732B0C1-F70D-4ACA-9DED-E3F425B1B361}" dt="2022-04-23T16:43:28.400" v="1351" actId="14826"/>
          <ac:picMkLst>
            <pc:docMk/>
            <pc:sldMk cId="3274031195" sldId="305"/>
            <ac:picMk id="8" creationId="{EC9BE1D8-D04A-4227-BF57-FCEF3E567F46}"/>
          </ac:picMkLst>
        </pc:picChg>
        <pc:picChg chg="mod">
          <ac:chgData name="B10856050" userId="550c1d2f-acc1-49ee-8a63-4aed8f4ba261" providerId="ADAL" clId="{A732B0C1-F70D-4ACA-9DED-E3F425B1B361}" dt="2022-04-23T16:43:28.400" v="1351" actId="14826"/>
          <ac:picMkLst>
            <pc:docMk/>
            <pc:sldMk cId="3274031195" sldId="305"/>
            <ac:picMk id="15" creationId="{50EA60E4-B3DC-4DB1-AF19-8180BF45A25D}"/>
          </ac:picMkLst>
        </pc:picChg>
        <pc:picChg chg="mod modCrop">
          <ac:chgData name="B10856050" userId="550c1d2f-acc1-49ee-8a63-4aed8f4ba261" providerId="ADAL" clId="{A732B0C1-F70D-4ACA-9DED-E3F425B1B361}" dt="2022-04-23T16:44:42.119" v="1357"/>
          <ac:picMkLst>
            <pc:docMk/>
            <pc:sldMk cId="3274031195" sldId="305"/>
            <ac:picMk id="35" creationId="{87ADDED1-D517-452D-B4C4-7A145454E7C3}"/>
          </ac:picMkLst>
        </pc:picChg>
      </pc:sldChg>
      <pc:sldChg chg="modSp mod">
        <pc:chgData name="B10856050" userId="550c1d2f-acc1-49ee-8a63-4aed8f4ba261" providerId="ADAL" clId="{A732B0C1-F70D-4ACA-9DED-E3F425B1B361}" dt="2022-04-23T17:54:03.001" v="1476" actId="27636"/>
        <pc:sldMkLst>
          <pc:docMk/>
          <pc:sldMk cId="2140531326" sldId="317"/>
        </pc:sldMkLst>
        <pc:spChg chg="mod">
          <ac:chgData name="B10856050" userId="550c1d2f-acc1-49ee-8a63-4aed8f4ba261" providerId="ADAL" clId="{A732B0C1-F70D-4ACA-9DED-E3F425B1B361}" dt="2022-04-23T17:54:03" v="1475" actId="27636"/>
          <ac:spMkLst>
            <pc:docMk/>
            <pc:sldMk cId="2140531326" sldId="317"/>
            <ac:spMk id="153" creationId="{2551764D-6E6B-4510-B884-616F5BB30C68}"/>
          </ac:spMkLst>
        </pc:spChg>
        <pc:spChg chg="mod">
          <ac:chgData name="B10856050" userId="550c1d2f-acc1-49ee-8a63-4aed8f4ba261" providerId="ADAL" clId="{A732B0C1-F70D-4ACA-9DED-E3F425B1B361}" dt="2022-04-23T17:54:03.001" v="1476" actId="27636"/>
          <ac:spMkLst>
            <pc:docMk/>
            <pc:sldMk cId="2140531326" sldId="317"/>
            <ac:spMk id="154" creationId="{50B52E73-EB9E-4155-8F51-AE5556623EA3}"/>
          </ac:spMkLst>
        </pc:spChg>
      </pc:sldChg>
      <pc:sldChg chg="addSp delSp modSp mod">
        <pc:chgData name="B10856050" userId="550c1d2f-acc1-49ee-8a63-4aed8f4ba261" providerId="ADAL" clId="{A732B0C1-F70D-4ACA-9DED-E3F425B1B361}" dt="2022-04-24T11:34:37.872" v="3699" actId="478"/>
        <pc:sldMkLst>
          <pc:docMk/>
          <pc:sldMk cId="1114738345" sldId="318"/>
        </pc:sldMkLst>
        <pc:spChg chg="mod">
          <ac:chgData name="B10856050" userId="550c1d2f-acc1-49ee-8a63-4aed8f4ba261" providerId="ADAL" clId="{A732B0C1-F70D-4ACA-9DED-E3F425B1B361}" dt="2022-04-23T18:39:36.308" v="2009" actId="27636"/>
          <ac:spMkLst>
            <pc:docMk/>
            <pc:sldMk cId="1114738345" sldId="318"/>
            <ac:spMk id="108" creationId="{4188AD49-5DF7-4C33-B249-2FB90F75D19B}"/>
          </ac:spMkLst>
        </pc:spChg>
        <pc:spChg chg="mod">
          <ac:chgData name="B10856050" userId="550c1d2f-acc1-49ee-8a63-4aed8f4ba261" providerId="ADAL" clId="{A732B0C1-F70D-4ACA-9DED-E3F425B1B361}" dt="2022-04-23T18:39:36.298" v="2005" actId="27636"/>
          <ac:spMkLst>
            <pc:docMk/>
            <pc:sldMk cId="1114738345" sldId="318"/>
            <ac:spMk id="109" creationId="{616AA2BE-5116-4D29-910D-4934FFE752B1}"/>
          </ac:spMkLst>
        </pc:spChg>
        <pc:spChg chg="mod">
          <ac:chgData name="B10856050" userId="550c1d2f-acc1-49ee-8a63-4aed8f4ba261" providerId="ADAL" clId="{A732B0C1-F70D-4ACA-9DED-E3F425B1B361}" dt="2022-04-23T19:15:31.226" v="2404" actId="27636"/>
          <ac:spMkLst>
            <pc:docMk/>
            <pc:sldMk cId="1114738345" sldId="318"/>
            <ac:spMk id="131" creationId="{C3F2E418-AE38-4B2C-ADEB-FBBD1A6EDC31}"/>
          </ac:spMkLst>
        </pc:spChg>
        <pc:spChg chg="mod">
          <ac:chgData name="B10856050" userId="550c1d2f-acc1-49ee-8a63-4aed8f4ba261" providerId="ADAL" clId="{A732B0C1-F70D-4ACA-9DED-E3F425B1B361}" dt="2022-04-24T10:30:01.692" v="3215" actId="27636"/>
          <ac:spMkLst>
            <pc:docMk/>
            <pc:sldMk cId="1114738345" sldId="318"/>
            <ac:spMk id="145" creationId="{59E43748-6441-4386-AA16-A28FBADA2D41}"/>
          </ac:spMkLst>
        </pc:spChg>
        <pc:spChg chg="mod">
          <ac:chgData name="B10856050" userId="550c1d2f-acc1-49ee-8a63-4aed8f4ba261" providerId="ADAL" clId="{A732B0C1-F70D-4ACA-9DED-E3F425B1B361}" dt="2022-04-24T10:30:01.689" v="3214" actId="27636"/>
          <ac:spMkLst>
            <pc:docMk/>
            <pc:sldMk cId="1114738345" sldId="318"/>
            <ac:spMk id="146" creationId="{9F5CE817-23FB-49A5-8E16-1220B737643B}"/>
          </ac:spMkLst>
        </pc:spChg>
        <pc:spChg chg="mod">
          <ac:chgData name="B10856050" userId="550c1d2f-acc1-49ee-8a63-4aed8f4ba261" providerId="ADAL" clId="{A732B0C1-F70D-4ACA-9DED-E3F425B1B361}" dt="2022-04-23T17:59:44.609" v="1498" actId="27636"/>
          <ac:spMkLst>
            <pc:docMk/>
            <pc:sldMk cId="1114738345" sldId="318"/>
            <ac:spMk id="149" creationId="{56B2C5F7-6237-4061-A527-5657A9BC4978}"/>
          </ac:spMkLst>
        </pc:spChg>
        <pc:spChg chg="mod">
          <ac:chgData name="B10856050" userId="550c1d2f-acc1-49ee-8a63-4aed8f4ba261" providerId="ADAL" clId="{A732B0C1-F70D-4ACA-9DED-E3F425B1B361}" dt="2022-04-23T19:15:31.216" v="2400" actId="27636"/>
          <ac:spMkLst>
            <pc:docMk/>
            <pc:sldMk cId="1114738345" sldId="318"/>
            <ac:spMk id="150" creationId="{DC34B03E-7B04-4A8F-9EAA-F9942E039A5A}"/>
          </ac:spMkLst>
        </pc:spChg>
        <pc:spChg chg="mod">
          <ac:chgData name="B10856050" userId="550c1d2f-acc1-49ee-8a63-4aed8f4ba261" providerId="ADAL" clId="{A732B0C1-F70D-4ACA-9DED-E3F425B1B361}" dt="2022-04-23T19:15:31.227" v="2405" actId="27636"/>
          <ac:spMkLst>
            <pc:docMk/>
            <pc:sldMk cId="1114738345" sldId="318"/>
            <ac:spMk id="169" creationId="{35B3A8FD-A0CD-47A9-AAFC-AAF510D73749}"/>
          </ac:spMkLst>
        </pc:spChg>
        <pc:spChg chg="mod">
          <ac:chgData name="B10856050" userId="550c1d2f-acc1-49ee-8a63-4aed8f4ba261" providerId="ADAL" clId="{A732B0C1-F70D-4ACA-9DED-E3F425B1B361}" dt="2022-04-23T18:39:36.306" v="2008" actId="27636"/>
          <ac:spMkLst>
            <pc:docMk/>
            <pc:sldMk cId="1114738345" sldId="318"/>
            <ac:spMk id="182" creationId="{F9AE2F81-A33A-491F-9D54-1E2F85ADBBCA}"/>
          </ac:spMkLst>
        </pc:spChg>
        <pc:spChg chg="del mod">
          <ac:chgData name="B10856050" userId="550c1d2f-acc1-49ee-8a63-4aed8f4ba261" providerId="ADAL" clId="{A732B0C1-F70D-4ACA-9DED-E3F425B1B361}" dt="2022-04-24T11:34:30.539" v="3696" actId="478"/>
          <ac:spMkLst>
            <pc:docMk/>
            <pc:sldMk cId="1114738345" sldId="318"/>
            <ac:spMk id="184" creationId="{D0C275A4-35A6-4C71-9041-47339B7FCB22}"/>
          </ac:spMkLst>
        </pc:spChg>
        <pc:spChg chg="del mod">
          <ac:chgData name="B10856050" userId="550c1d2f-acc1-49ee-8a63-4aed8f4ba261" providerId="ADAL" clId="{A732B0C1-F70D-4ACA-9DED-E3F425B1B361}" dt="2022-04-24T11:34:33.008" v="3697" actId="478"/>
          <ac:spMkLst>
            <pc:docMk/>
            <pc:sldMk cId="1114738345" sldId="318"/>
            <ac:spMk id="185" creationId="{1BB2349A-FB95-47DB-B8D0-F6F5B7BE2FDE}"/>
          </ac:spMkLst>
        </pc:spChg>
        <pc:spChg chg="del mod topLvl">
          <ac:chgData name="B10856050" userId="550c1d2f-acc1-49ee-8a63-4aed8f4ba261" providerId="ADAL" clId="{A732B0C1-F70D-4ACA-9DED-E3F425B1B361}" dt="2022-04-24T11:34:37.872" v="3699" actId="478"/>
          <ac:spMkLst>
            <pc:docMk/>
            <pc:sldMk cId="1114738345" sldId="318"/>
            <ac:spMk id="186" creationId="{843D22E3-C538-48B1-9413-CFF1954D5DDA}"/>
          </ac:spMkLst>
        </pc:spChg>
        <pc:spChg chg="del mod">
          <ac:chgData name="B10856050" userId="550c1d2f-acc1-49ee-8a63-4aed8f4ba261" providerId="ADAL" clId="{A732B0C1-F70D-4ACA-9DED-E3F425B1B361}" dt="2022-04-24T11:34:35.190" v="3698" actId="478"/>
          <ac:spMkLst>
            <pc:docMk/>
            <pc:sldMk cId="1114738345" sldId="318"/>
            <ac:spMk id="187" creationId="{EEE6A658-F7C2-441E-9B17-BD5C62EBA493}"/>
          </ac:spMkLst>
        </pc:spChg>
        <pc:spChg chg="mod">
          <ac:chgData name="B10856050" userId="550c1d2f-acc1-49ee-8a63-4aed8f4ba261" providerId="ADAL" clId="{A732B0C1-F70D-4ACA-9DED-E3F425B1B361}" dt="2022-04-24T11:34:26.708" v="3695"/>
          <ac:spMkLst>
            <pc:docMk/>
            <pc:sldMk cId="1114738345" sldId="318"/>
            <ac:spMk id="189" creationId="{BD26A8DD-9CEA-41B5-914F-3614332F104C}"/>
          </ac:spMkLst>
        </pc:spChg>
        <pc:spChg chg="mod">
          <ac:chgData name="B10856050" userId="550c1d2f-acc1-49ee-8a63-4aed8f4ba261" providerId="ADAL" clId="{A732B0C1-F70D-4ACA-9DED-E3F425B1B361}" dt="2022-04-24T11:34:26.708" v="3695"/>
          <ac:spMkLst>
            <pc:docMk/>
            <pc:sldMk cId="1114738345" sldId="318"/>
            <ac:spMk id="191" creationId="{4789DCDE-26CD-4E1B-95A8-D5A9CFC03785}"/>
          </ac:spMkLst>
        </pc:spChg>
        <pc:spChg chg="mod">
          <ac:chgData name="B10856050" userId="550c1d2f-acc1-49ee-8a63-4aed8f4ba261" providerId="ADAL" clId="{A732B0C1-F70D-4ACA-9DED-E3F425B1B361}" dt="2022-04-24T11:34:26.708" v="3695"/>
          <ac:spMkLst>
            <pc:docMk/>
            <pc:sldMk cId="1114738345" sldId="318"/>
            <ac:spMk id="192" creationId="{9F7545BB-D491-4296-9DA9-AE2F0C6603DA}"/>
          </ac:spMkLst>
        </pc:spChg>
        <pc:spChg chg="mod">
          <ac:chgData name="B10856050" userId="550c1d2f-acc1-49ee-8a63-4aed8f4ba261" providerId="ADAL" clId="{A732B0C1-F70D-4ACA-9DED-E3F425B1B361}" dt="2022-04-24T11:34:26.708" v="3695"/>
          <ac:spMkLst>
            <pc:docMk/>
            <pc:sldMk cId="1114738345" sldId="318"/>
            <ac:spMk id="193" creationId="{E0D40912-6DC7-402C-A673-271F2FE866C2}"/>
          </ac:spMkLst>
        </pc:spChg>
        <pc:spChg chg="mod">
          <ac:chgData name="B10856050" userId="550c1d2f-acc1-49ee-8a63-4aed8f4ba261" providerId="ADAL" clId="{A732B0C1-F70D-4ACA-9DED-E3F425B1B361}" dt="2022-04-23T18:39:36.301" v="2006" actId="27636"/>
          <ac:spMkLst>
            <pc:docMk/>
            <pc:sldMk cId="1114738345" sldId="318"/>
            <ac:spMk id="196" creationId="{84E7BF3A-E7BC-4963-937F-AAFAF49DC83D}"/>
          </ac:spMkLst>
        </pc:spChg>
        <pc:spChg chg="mod">
          <ac:chgData name="B10856050" userId="550c1d2f-acc1-49ee-8a63-4aed8f4ba261" providerId="ADAL" clId="{A732B0C1-F70D-4ACA-9DED-E3F425B1B361}" dt="2022-04-23T18:39:36.297" v="2004" actId="27636"/>
          <ac:spMkLst>
            <pc:docMk/>
            <pc:sldMk cId="1114738345" sldId="318"/>
            <ac:spMk id="197" creationId="{7BEDEBD8-E7CA-4D4A-A3C1-A7853DCB285F}"/>
          </ac:spMkLst>
        </pc:spChg>
        <pc:spChg chg="mod">
          <ac:chgData name="B10856050" userId="550c1d2f-acc1-49ee-8a63-4aed8f4ba261" providerId="ADAL" clId="{A732B0C1-F70D-4ACA-9DED-E3F425B1B361}" dt="2022-04-24T11:34:26.708" v="3695"/>
          <ac:spMkLst>
            <pc:docMk/>
            <pc:sldMk cId="1114738345" sldId="318"/>
            <ac:spMk id="199" creationId="{7BC709D6-964A-48BA-BD8A-CF7031A8C433}"/>
          </ac:spMkLst>
        </pc:spChg>
        <pc:spChg chg="mod">
          <ac:chgData name="B10856050" userId="550c1d2f-acc1-49ee-8a63-4aed8f4ba261" providerId="ADAL" clId="{A732B0C1-F70D-4ACA-9DED-E3F425B1B361}" dt="2022-04-24T11:34:26.708" v="3695"/>
          <ac:spMkLst>
            <pc:docMk/>
            <pc:sldMk cId="1114738345" sldId="318"/>
            <ac:spMk id="200" creationId="{ABE4E131-7F17-4387-855C-F85D6BC8A4DD}"/>
          </ac:spMkLst>
        </pc:spChg>
        <pc:spChg chg="mod">
          <ac:chgData name="B10856050" userId="550c1d2f-acc1-49ee-8a63-4aed8f4ba261" providerId="ADAL" clId="{A732B0C1-F70D-4ACA-9DED-E3F425B1B361}" dt="2022-04-24T11:34:26.708" v="3695"/>
          <ac:spMkLst>
            <pc:docMk/>
            <pc:sldMk cId="1114738345" sldId="318"/>
            <ac:spMk id="202" creationId="{77BD1D60-DAD3-43B9-9C5E-3C8148F605D9}"/>
          </ac:spMkLst>
        </pc:spChg>
        <pc:spChg chg="mod">
          <ac:chgData name="B10856050" userId="550c1d2f-acc1-49ee-8a63-4aed8f4ba261" providerId="ADAL" clId="{A732B0C1-F70D-4ACA-9DED-E3F425B1B361}" dt="2022-04-23T19:15:31.224" v="2402" actId="27636"/>
          <ac:spMkLst>
            <pc:docMk/>
            <pc:sldMk cId="1114738345" sldId="318"/>
            <ac:spMk id="214" creationId="{2C0909AB-3C3C-4840-97AC-93CFE75CBD72}"/>
          </ac:spMkLst>
        </pc:spChg>
        <pc:spChg chg="mod">
          <ac:chgData name="B10856050" userId="550c1d2f-acc1-49ee-8a63-4aed8f4ba261" providerId="ADAL" clId="{A732B0C1-F70D-4ACA-9DED-E3F425B1B361}" dt="2022-04-23T19:15:31.232" v="2407" actId="27636"/>
          <ac:spMkLst>
            <pc:docMk/>
            <pc:sldMk cId="1114738345" sldId="318"/>
            <ac:spMk id="215" creationId="{C6CF666D-A018-41F8-B455-B5BF9DA4E492}"/>
          </ac:spMkLst>
        </pc:spChg>
        <pc:spChg chg="mod">
          <ac:chgData name="B10856050" userId="550c1d2f-acc1-49ee-8a63-4aed8f4ba261" providerId="ADAL" clId="{A732B0C1-F70D-4ACA-9DED-E3F425B1B361}" dt="2022-04-23T19:15:31.231" v="2406" actId="27636"/>
          <ac:spMkLst>
            <pc:docMk/>
            <pc:sldMk cId="1114738345" sldId="318"/>
            <ac:spMk id="230" creationId="{7EFCAF72-38A6-42F1-A97F-AB1EFD52B6B0}"/>
          </ac:spMkLst>
        </pc:spChg>
        <pc:spChg chg="mod">
          <ac:chgData name="B10856050" userId="550c1d2f-acc1-49ee-8a63-4aed8f4ba261" providerId="ADAL" clId="{A732B0C1-F70D-4ACA-9DED-E3F425B1B361}" dt="2022-04-23T19:15:31.219" v="2401" actId="27636"/>
          <ac:spMkLst>
            <pc:docMk/>
            <pc:sldMk cId="1114738345" sldId="318"/>
            <ac:spMk id="231" creationId="{18EE8387-1D5F-4A3A-A018-02B8866C3E34}"/>
          </ac:spMkLst>
        </pc:spChg>
        <pc:spChg chg="mod">
          <ac:chgData name="B10856050" userId="550c1d2f-acc1-49ee-8a63-4aed8f4ba261" providerId="ADAL" clId="{A732B0C1-F70D-4ACA-9DED-E3F425B1B361}" dt="2022-04-23T19:15:31.225" v="2403" actId="27636"/>
          <ac:spMkLst>
            <pc:docMk/>
            <pc:sldMk cId="1114738345" sldId="318"/>
            <ac:spMk id="244" creationId="{D87D7505-9DC8-4B53-B58F-4354DA79ABFB}"/>
          </ac:spMkLst>
        </pc:spChg>
        <pc:grpChg chg="del">
          <ac:chgData name="B10856050" userId="550c1d2f-acc1-49ee-8a63-4aed8f4ba261" providerId="ADAL" clId="{A732B0C1-F70D-4ACA-9DED-E3F425B1B361}" dt="2022-04-24T11:34:24.168" v="3693" actId="478"/>
          <ac:grpSpMkLst>
            <pc:docMk/>
            <pc:sldMk cId="1114738345" sldId="318"/>
            <ac:grpSpMk id="161" creationId="{02B3E7E1-BAFE-46D6-BD48-092A6A613F1C}"/>
          </ac:grpSpMkLst>
        </pc:grpChg>
        <pc:grpChg chg="add del mod">
          <ac:chgData name="B10856050" userId="550c1d2f-acc1-49ee-8a63-4aed8f4ba261" providerId="ADAL" clId="{A732B0C1-F70D-4ACA-9DED-E3F425B1B361}" dt="2022-04-24T11:34:37.872" v="3699" actId="478"/>
          <ac:grpSpMkLst>
            <pc:docMk/>
            <pc:sldMk cId="1114738345" sldId="318"/>
            <ac:grpSpMk id="182" creationId="{5CF4B3E3-9C7F-4B84-9F28-C23FB09C8727}"/>
          </ac:grpSpMkLst>
        </pc:grpChg>
        <pc:grpChg chg="mod topLvl">
          <ac:chgData name="B10856050" userId="550c1d2f-acc1-49ee-8a63-4aed8f4ba261" providerId="ADAL" clId="{A732B0C1-F70D-4ACA-9DED-E3F425B1B361}" dt="2022-04-24T11:34:37.872" v="3699" actId="478"/>
          <ac:grpSpMkLst>
            <pc:docMk/>
            <pc:sldMk cId="1114738345" sldId="318"/>
            <ac:grpSpMk id="183" creationId="{585C8552-618C-44ED-96A1-C83B1CF31E18}"/>
          </ac:grpSpMkLst>
        </pc:grpChg>
        <pc:grpChg chg="mod">
          <ac:chgData name="B10856050" userId="550c1d2f-acc1-49ee-8a63-4aed8f4ba261" providerId="ADAL" clId="{A732B0C1-F70D-4ACA-9DED-E3F425B1B361}" dt="2022-04-24T11:34:26.708" v="3695"/>
          <ac:grpSpMkLst>
            <pc:docMk/>
            <pc:sldMk cId="1114738345" sldId="318"/>
            <ac:grpSpMk id="188" creationId="{C0672743-3A0E-4782-897E-3CEC7A8FEF42}"/>
          </ac:grpSpMkLst>
        </pc:grpChg>
        <pc:grpChg chg="mod">
          <ac:chgData name="B10856050" userId="550c1d2f-acc1-49ee-8a63-4aed8f4ba261" providerId="ADAL" clId="{A732B0C1-F70D-4ACA-9DED-E3F425B1B361}" dt="2022-04-24T11:34:26.708" v="3695"/>
          <ac:grpSpMkLst>
            <pc:docMk/>
            <pc:sldMk cId="1114738345" sldId="318"/>
            <ac:grpSpMk id="194" creationId="{D7AE277C-AC49-42E0-8EF2-18C19B7260B8}"/>
          </ac:grpSpMkLst>
        </pc:grpChg>
        <pc:picChg chg="add del mod">
          <ac:chgData name="B10856050" userId="550c1d2f-acc1-49ee-8a63-4aed8f4ba261" providerId="ADAL" clId="{A732B0C1-F70D-4ACA-9DED-E3F425B1B361}" dt="2022-04-24T11:34:26.107" v="3694" actId="478"/>
          <ac:picMkLst>
            <pc:docMk/>
            <pc:sldMk cId="1114738345" sldId="318"/>
            <ac:picMk id="2" creationId="{E0FF8CFD-9E29-45E9-95B5-109D93C2D395}"/>
          </ac:picMkLst>
        </pc:picChg>
        <pc:picChg chg="del">
          <ac:chgData name="B10856050" userId="550c1d2f-acc1-49ee-8a63-4aed8f4ba261" providerId="ADAL" clId="{A732B0C1-F70D-4ACA-9DED-E3F425B1B361}" dt="2022-04-24T10:30:21.486" v="3224" actId="478"/>
          <ac:picMkLst>
            <pc:docMk/>
            <pc:sldMk cId="1114738345" sldId="318"/>
            <ac:picMk id="162" creationId="{CB5BFB0E-B43D-4BA8-9A4A-EEA42E25B0D3}"/>
          </ac:picMkLst>
        </pc:picChg>
        <pc:picChg chg="mod">
          <ac:chgData name="B10856050" userId="550c1d2f-acc1-49ee-8a63-4aed8f4ba261" providerId="ADAL" clId="{A732B0C1-F70D-4ACA-9DED-E3F425B1B361}" dt="2022-04-24T11:34:26.708" v="3695"/>
          <ac:picMkLst>
            <pc:docMk/>
            <pc:sldMk cId="1114738345" sldId="318"/>
            <ac:picMk id="190" creationId="{7AEC9EFE-DA7B-41FE-A9F4-322AC09E5335}"/>
          </ac:picMkLst>
        </pc:picChg>
        <pc:picChg chg="mod">
          <ac:chgData name="B10856050" userId="550c1d2f-acc1-49ee-8a63-4aed8f4ba261" providerId="ADAL" clId="{A732B0C1-F70D-4ACA-9DED-E3F425B1B361}" dt="2022-04-24T11:34:26.708" v="3695"/>
          <ac:picMkLst>
            <pc:docMk/>
            <pc:sldMk cId="1114738345" sldId="318"/>
            <ac:picMk id="195" creationId="{F6838358-9391-4BC3-8A88-8369FA4EBC32}"/>
          </ac:picMkLst>
        </pc:picChg>
        <pc:picChg chg="mod">
          <ac:chgData name="B10856050" userId="550c1d2f-acc1-49ee-8a63-4aed8f4ba261" providerId="ADAL" clId="{A732B0C1-F70D-4ACA-9DED-E3F425B1B361}" dt="2022-04-24T11:34:26.708" v="3695"/>
          <ac:picMkLst>
            <pc:docMk/>
            <pc:sldMk cId="1114738345" sldId="318"/>
            <ac:picMk id="196" creationId="{AA0ACF8B-2000-46BE-B45F-60F4F353C94E}"/>
          </ac:picMkLst>
        </pc:picChg>
        <pc:picChg chg="mod">
          <ac:chgData name="B10856050" userId="550c1d2f-acc1-49ee-8a63-4aed8f4ba261" providerId="ADAL" clId="{A732B0C1-F70D-4ACA-9DED-E3F425B1B361}" dt="2022-04-24T11:34:26.708" v="3695"/>
          <ac:picMkLst>
            <pc:docMk/>
            <pc:sldMk cId="1114738345" sldId="318"/>
            <ac:picMk id="197" creationId="{DB3CFA96-585A-492B-89C3-A0E988AA4EFD}"/>
          </ac:picMkLst>
        </pc:picChg>
        <pc:picChg chg="mod">
          <ac:chgData name="B10856050" userId="550c1d2f-acc1-49ee-8a63-4aed8f4ba261" providerId="ADAL" clId="{A732B0C1-F70D-4ACA-9DED-E3F425B1B361}" dt="2022-04-24T11:34:26.708" v="3695"/>
          <ac:picMkLst>
            <pc:docMk/>
            <pc:sldMk cId="1114738345" sldId="318"/>
            <ac:picMk id="198" creationId="{8FDF3EC6-6E8B-46FF-B721-157B549D5554}"/>
          </ac:picMkLst>
        </pc:picChg>
        <pc:picChg chg="mod">
          <ac:chgData name="B10856050" userId="550c1d2f-acc1-49ee-8a63-4aed8f4ba261" providerId="ADAL" clId="{A732B0C1-F70D-4ACA-9DED-E3F425B1B361}" dt="2022-04-24T11:34:26.708" v="3695"/>
          <ac:picMkLst>
            <pc:docMk/>
            <pc:sldMk cId="1114738345" sldId="318"/>
            <ac:picMk id="201" creationId="{2853870C-8BF7-4A47-BD10-72331B86E238}"/>
          </ac:picMkLst>
        </pc:picChg>
      </pc:sldChg>
      <pc:sldChg chg="addSp delSp modSp mod">
        <pc:chgData name="B10856050" userId="550c1d2f-acc1-49ee-8a63-4aed8f4ba261" providerId="ADAL" clId="{A732B0C1-F70D-4ACA-9DED-E3F425B1B361}" dt="2022-04-24T11:28:41.042" v="3472"/>
        <pc:sldMkLst>
          <pc:docMk/>
          <pc:sldMk cId="3888956455" sldId="319"/>
        </pc:sldMkLst>
        <pc:spChg chg="mod">
          <ac:chgData name="B10856050" userId="550c1d2f-acc1-49ee-8a63-4aed8f4ba261" providerId="ADAL" clId="{A732B0C1-F70D-4ACA-9DED-E3F425B1B361}" dt="2022-04-23T18:39:36.324" v="2015" actId="27636"/>
          <ac:spMkLst>
            <pc:docMk/>
            <pc:sldMk cId="3888956455" sldId="319"/>
            <ac:spMk id="104" creationId="{82336595-E983-4169-BB7E-92C09B68A4A0}"/>
          </ac:spMkLst>
        </pc:spChg>
        <pc:spChg chg="mod">
          <ac:chgData name="B10856050" userId="550c1d2f-acc1-49ee-8a63-4aed8f4ba261" providerId="ADAL" clId="{A732B0C1-F70D-4ACA-9DED-E3F425B1B361}" dt="2022-04-23T19:28:24.556" v="2505" actId="27636"/>
          <ac:spMkLst>
            <pc:docMk/>
            <pc:sldMk cId="3888956455" sldId="319"/>
            <ac:spMk id="131" creationId="{C3F2E418-AE38-4B2C-ADEB-FBBD1A6EDC31}"/>
          </ac:spMkLst>
        </pc:spChg>
        <pc:spChg chg="mod">
          <ac:chgData name="B10856050" userId="550c1d2f-acc1-49ee-8a63-4aed8f4ba261" providerId="ADAL" clId="{A732B0C1-F70D-4ACA-9DED-E3F425B1B361}" dt="2022-04-23T18:39:36.315" v="2011" actId="27636"/>
          <ac:spMkLst>
            <pc:docMk/>
            <pc:sldMk cId="3888956455" sldId="319"/>
            <ac:spMk id="149" creationId="{56B2C5F7-6237-4061-A527-5657A9BC4978}"/>
          </ac:spMkLst>
        </pc:spChg>
        <pc:spChg chg="mod">
          <ac:chgData name="B10856050" userId="550c1d2f-acc1-49ee-8a63-4aed8f4ba261" providerId="ADAL" clId="{A732B0C1-F70D-4ACA-9DED-E3F425B1B361}" dt="2022-04-23T19:15:30.318" v="2376" actId="27636"/>
          <ac:spMkLst>
            <pc:docMk/>
            <pc:sldMk cId="3888956455" sldId="319"/>
            <ac:spMk id="150" creationId="{DC34B03E-7B04-4A8F-9EAA-F9942E039A5A}"/>
          </ac:spMkLst>
        </pc:spChg>
        <pc:spChg chg="mod">
          <ac:chgData name="B10856050" userId="550c1d2f-acc1-49ee-8a63-4aed8f4ba261" providerId="ADAL" clId="{A732B0C1-F70D-4ACA-9DED-E3F425B1B361}" dt="2022-04-24T11:28:41.042" v="3472"/>
          <ac:spMkLst>
            <pc:docMk/>
            <pc:sldMk cId="3888956455" sldId="319"/>
            <ac:spMk id="164" creationId="{CA4510A0-BB18-4A50-B428-280181B92E04}"/>
          </ac:spMkLst>
        </pc:spChg>
        <pc:spChg chg="mod">
          <ac:chgData name="B10856050" userId="550c1d2f-acc1-49ee-8a63-4aed8f4ba261" providerId="ADAL" clId="{A732B0C1-F70D-4ACA-9DED-E3F425B1B361}" dt="2022-04-24T11:28:41.042" v="3472"/>
          <ac:spMkLst>
            <pc:docMk/>
            <pc:sldMk cId="3888956455" sldId="319"/>
            <ac:spMk id="166" creationId="{B29674B9-975C-4A28-A27F-DC763282BEF2}"/>
          </ac:spMkLst>
        </pc:spChg>
        <pc:spChg chg="mod">
          <ac:chgData name="B10856050" userId="550c1d2f-acc1-49ee-8a63-4aed8f4ba261" providerId="ADAL" clId="{A732B0C1-F70D-4ACA-9DED-E3F425B1B361}" dt="2022-04-23T18:39:36.323" v="2013" actId="27636"/>
          <ac:spMkLst>
            <pc:docMk/>
            <pc:sldMk cId="3888956455" sldId="319"/>
            <ac:spMk id="168" creationId="{2F06DE25-4AFA-4CD1-99C5-360052FFC612}"/>
          </ac:spMkLst>
        </pc:spChg>
        <pc:spChg chg="mod">
          <ac:chgData name="B10856050" userId="550c1d2f-acc1-49ee-8a63-4aed8f4ba261" providerId="ADAL" clId="{A732B0C1-F70D-4ACA-9DED-E3F425B1B361}" dt="2022-04-23T19:15:30.317" v="2375" actId="27636"/>
          <ac:spMkLst>
            <pc:docMk/>
            <pc:sldMk cId="3888956455" sldId="319"/>
            <ac:spMk id="169" creationId="{35B3A8FD-A0CD-47A9-AAFC-AAF510D73749}"/>
          </ac:spMkLst>
        </pc:spChg>
        <pc:spChg chg="mod">
          <ac:chgData name="B10856050" userId="550c1d2f-acc1-49ee-8a63-4aed8f4ba261" providerId="ADAL" clId="{A732B0C1-F70D-4ACA-9DED-E3F425B1B361}" dt="2022-04-24T11:28:41.042" v="3472"/>
          <ac:spMkLst>
            <pc:docMk/>
            <pc:sldMk cId="3888956455" sldId="319"/>
            <ac:spMk id="179" creationId="{DFBF1649-6A2F-4ADF-9ABF-955574361BFB}"/>
          </ac:spMkLst>
        </pc:spChg>
        <pc:spChg chg="mod">
          <ac:chgData name="B10856050" userId="550c1d2f-acc1-49ee-8a63-4aed8f4ba261" providerId="ADAL" clId="{A732B0C1-F70D-4ACA-9DED-E3F425B1B361}" dt="2022-04-23T19:33:35.057" v="2525" actId="27636"/>
          <ac:spMkLst>
            <pc:docMk/>
            <pc:sldMk cId="3888956455" sldId="319"/>
            <ac:spMk id="186" creationId="{AFEA4DB0-B664-4FF8-B7D6-C43507806454}"/>
          </ac:spMkLst>
        </pc:spChg>
        <pc:spChg chg="mod">
          <ac:chgData name="B10856050" userId="550c1d2f-acc1-49ee-8a63-4aed8f4ba261" providerId="ADAL" clId="{A732B0C1-F70D-4ACA-9DED-E3F425B1B361}" dt="2022-04-23T19:33:35.058" v="2526" actId="27636"/>
          <ac:spMkLst>
            <pc:docMk/>
            <pc:sldMk cId="3888956455" sldId="319"/>
            <ac:spMk id="187" creationId="{98587776-7576-4688-B379-00BD3F6AF829}"/>
          </ac:spMkLst>
        </pc:spChg>
        <pc:spChg chg="mod">
          <ac:chgData name="B10856050" userId="550c1d2f-acc1-49ee-8a63-4aed8f4ba261" providerId="ADAL" clId="{A732B0C1-F70D-4ACA-9DED-E3F425B1B361}" dt="2022-04-23T18:39:36.328" v="2016" actId="27636"/>
          <ac:spMkLst>
            <pc:docMk/>
            <pc:sldMk cId="3888956455" sldId="319"/>
            <ac:spMk id="194" creationId="{526B71B6-6402-43DC-A744-43232E0DEBA2}"/>
          </ac:spMkLst>
        </pc:spChg>
        <pc:spChg chg="mod">
          <ac:chgData name="B10856050" userId="550c1d2f-acc1-49ee-8a63-4aed8f4ba261" providerId="ADAL" clId="{A732B0C1-F70D-4ACA-9DED-E3F425B1B361}" dt="2022-04-23T18:39:36.312" v="2010" actId="27636"/>
          <ac:spMkLst>
            <pc:docMk/>
            <pc:sldMk cId="3888956455" sldId="319"/>
            <ac:spMk id="195" creationId="{979ABF97-C327-4902-8C89-9B07A884150F}"/>
          </ac:spMkLst>
        </pc:spChg>
        <pc:spChg chg="mod">
          <ac:chgData name="B10856050" userId="550c1d2f-acc1-49ee-8a63-4aed8f4ba261" providerId="ADAL" clId="{A732B0C1-F70D-4ACA-9DED-E3F425B1B361}" dt="2022-04-24T11:28:41.042" v="3472"/>
          <ac:spMkLst>
            <pc:docMk/>
            <pc:sldMk cId="3888956455" sldId="319"/>
            <ac:spMk id="197" creationId="{C3D7B713-2D0A-4A4D-86AD-68FE28D8F7BD}"/>
          </ac:spMkLst>
        </pc:spChg>
        <pc:spChg chg="mod">
          <ac:chgData name="B10856050" userId="550c1d2f-acc1-49ee-8a63-4aed8f4ba261" providerId="ADAL" clId="{A732B0C1-F70D-4ACA-9DED-E3F425B1B361}" dt="2022-04-24T10:30:01.714" v="3216" actId="27636"/>
          <ac:spMkLst>
            <pc:docMk/>
            <pc:sldMk cId="3888956455" sldId="319"/>
            <ac:spMk id="206" creationId="{96559983-9935-4F4D-802E-B6AC6019CE95}"/>
          </ac:spMkLst>
        </pc:spChg>
        <pc:spChg chg="mod">
          <ac:chgData name="B10856050" userId="550c1d2f-acc1-49ee-8a63-4aed8f4ba261" providerId="ADAL" clId="{A732B0C1-F70D-4ACA-9DED-E3F425B1B361}" dt="2022-04-23T18:39:36.319" v="2012" actId="27636"/>
          <ac:spMkLst>
            <pc:docMk/>
            <pc:sldMk cId="3888956455" sldId="319"/>
            <ac:spMk id="211" creationId="{77675AEB-EF5C-4FAB-870C-0807335B1ABB}"/>
          </ac:spMkLst>
        </pc:spChg>
        <pc:spChg chg="mod">
          <ac:chgData name="B10856050" userId="550c1d2f-acc1-49ee-8a63-4aed8f4ba261" providerId="ADAL" clId="{A732B0C1-F70D-4ACA-9DED-E3F425B1B361}" dt="2022-04-23T19:15:30.309" v="2370" actId="27636"/>
          <ac:spMkLst>
            <pc:docMk/>
            <pc:sldMk cId="3888956455" sldId="319"/>
            <ac:spMk id="229" creationId="{C10F8765-3728-4257-AA5C-ADA487DEF9CD}"/>
          </ac:spMkLst>
        </pc:spChg>
        <pc:spChg chg="mod">
          <ac:chgData name="B10856050" userId="550c1d2f-acc1-49ee-8a63-4aed8f4ba261" providerId="ADAL" clId="{A732B0C1-F70D-4ACA-9DED-E3F425B1B361}" dt="2022-04-23T19:15:30.312" v="2371" actId="27636"/>
          <ac:spMkLst>
            <pc:docMk/>
            <pc:sldMk cId="3888956455" sldId="319"/>
            <ac:spMk id="244" creationId="{2F3C82AD-6714-41E0-AC7C-A5DF8A2D7862}"/>
          </ac:spMkLst>
        </pc:spChg>
        <pc:spChg chg="mod">
          <ac:chgData name="B10856050" userId="550c1d2f-acc1-49ee-8a63-4aed8f4ba261" providerId="ADAL" clId="{A732B0C1-F70D-4ACA-9DED-E3F425B1B361}" dt="2022-04-23T19:15:30.313" v="2373" actId="27636"/>
          <ac:spMkLst>
            <pc:docMk/>
            <pc:sldMk cId="3888956455" sldId="319"/>
            <ac:spMk id="245" creationId="{460B2FFE-3D32-4ACC-93BD-32976C3B5AA3}"/>
          </ac:spMkLst>
        </pc:spChg>
        <pc:spChg chg="mod">
          <ac:chgData name="B10856050" userId="550c1d2f-acc1-49ee-8a63-4aed8f4ba261" providerId="ADAL" clId="{A732B0C1-F70D-4ACA-9DED-E3F425B1B361}" dt="2022-04-23T19:15:30.316" v="2374" actId="27636"/>
          <ac:spMkLst>
            <pc:docMk/>
            <pc:sldMk cId="3888956455" sldId="319"/>
            <ac:spMk id="257" creationId="{2CEA1BAE-F771-4273-8020-3EDCF05F5B84}"/>
          </ac:spMkLst>
        </pc:spChg>
        <pc:spChg chg="mod">
          <ac:chgData name="B10856050" userId="550c1d2f-acc1-49ee-8a63-4aed8f4ba261" providerId="ADAL" clId="{A732B0C1-F70D-4ACA-9DED-E3F425B1B361}" dt="2022-04-23T19:15:30.313" v="2372" actId="27636"/>
          <ac:spMkLst>
            <pc:docMk/>
            <pc:sldMk cId="3888956455" sldId="319"/>
            <ac:spMk id="258" creationId="{247AA5FA-4598-4B61-BBA2-5CF0D11432EB}"/>
          </ac:spMkLst>
        </pc:spChg>
        <pc:spChg chg="mod">
          <ac:chgData name="B10856050" userId="550c1d2f-acc1-49ee-8a63-4aed8f4ba261" providerId="ADAL" clId="{A732B0C1-F70D-4ACA-9DED-E3F425B1B361}" dt="2022-04-24T10:30:01.718" v="3218" actId="27636"/>
          <ac:spMkLst>
            <pc:docMk/>
            <pc:sldMk cId="3888956455" sldId="319"/>
            <ac:spMk id="272" creationId="{7E169D5F-1F01-4FD1-938B-D06A6A2FC876}"/>
          </ac:spMkLst>
        </pc:spChg>
        <pc:spChg chg="mod">
          <ac:chgData name="B10856050" userId="550c1d2f-acc1-49ee-8a63-4aed8f4ba261" providerId="ADAL" clId="{A732B0C1-F70D-4ACA-9DED-E3F425B1B361}" dt="2022-04-24T10:30:01.715" v="3217" actId="27636"/>
          <ac:spMkLst>
            <pc:docMk/>
            <pc:sldMk cId="3888956455" sldId="319"/>
            <ac:spMk id="273" creationId="{ADD8BA46-1E4F-47B6-B746-026BAC2CE1EF}"/>
          </ac:spMkLst>
        </pc:spChg>
        <pc:spChg chg="mod">
          <ac:chgData name="B10856050" userId="550c1d2f-acc1-49ee-8a63-4aed8f4ba261" providerId="ADAL" clId="{A732B0C1-F70D-4ACA-9DED-E3F425B1B361}" dt="2022-04-24T11:28:41.042" v="3472"/>
          <ac:spMkLst>
            <pc:docMk/>
            <pc:sldMk cId="3888956455" sldId="319"/>
            <ac:spMk id="287" creationId="{1F014149-6D3F-4338-9BC4-0F21E187745A}"/>
          </ac:spMkLst>
        </pc:spChg>
        <pc:spChg chg="mod">
          <ac:chgData name="B10856050" userId="550c1d2f-acc1-49ee-8a63-4aed8f4ba261" providerId="ADAL" clId="{A732B0C1-F70D-4ACA-9DED-E3F425B1B361}" dt="2022-04-24T11:28:41.042" v="3472"/>
          <ac:spMkLst>
            <pc:docMk/>
            <pc:sldMk cId="3888956455" sldId="319"/>
            <ac:spMk id="288" creationId="{E0EE03DA-0FA3-4083-B087-B2F0DC9C43B5}"/>
          </ac:spMkLst>
        </pc:spChg>
        <pc:spChg chg="mod">
          <ac:chgData name="B10856050" userId="550c1d2f-acc1-49ee-8a63-4aed8f4ba261" providerId="ADAL" clId="{A732B0C1-F70D-4ACA-9DED-E3F425B1B361}" dt="2022-04-24T11:28:41.042" v="3472"/>
          <ac:spMkLst>
            <pc:docMk/>
            <pc:sldMk cId="3888956455" sldId="319"/>
            <ac:spMk id="290" creationId="{CBB6F375-A3F1-4A41-B986-2C2D03FBDE9B}"/>
          </ac:spMkLst>
        </pc:spChg>
        <pc:grpChg chg="del">
          <ac:chgData name="B10856050" userId="550c1d2f-acc1-49ee-8a63-4aed8f4ba261" providerId="ADAL" clId="{A732B0C1-F70D-4ACA-9DED-E3F425B1B361}" dt="2022-04-24T10:30:13.112" v="3221" actId="478"/>
          <ac:grpSpMkLst>
            <pc:docMk/>
            <pc:sldMk cId="3888956455" sldId="319"/>
            <ac:grpSpMk id="2" creationId="{1322C847-00B3-4853-A4E1-BB47025C839A}"/>
          </ac:grpSpMkLst>
        </pc:grpChg>
        <pc:grpChg chg="add mod">
          <ac:chgData name="B10856050" userId="550c1d2f-acc1-49ee-8a63-4aed8f4ba261" providerId="ADAL" clId="{A732B0C1-F70D-4ACA-9DED-E3F425B1B361}" dt="2022-04-24T11:28:41.042" v="3472"/>
          <ac:grpSpMkLst>
            <pc:docMk/>
            <pc:sldMk cId="3888956455" sldId="319"/>
            <ac:grpSpMk id="160" creationId="{1466DFAB-A9DE-407B-90BC-C1B0C2B637C9}"/>
          </ac:grpSpMkLst>
        </pc:grpChg>
        <pc:grpChg chg="del topLvl">
          <ac:chgData name="B10856050" userId="550c1d2f-acc1-49ee-8a63-4aed8f4ba261" providerId="ADAL" clId="{A732B0C1-F70D-4ACA-9DED-E3F425B1B361}" dt="2022-04-24T11:28:38.404" v="3470" actId="478"/>
          <ac:grpSpMkLst>
            <pc:docMk/>
            <pc:sldMk cId="3888956455" sldId="319"/>
            <ac:grpSpMk id="161" creationId="{02B3E7E1-BAFE-46D6-BD48-092A6A613F1C}"/>
          </ac:grpSpMkLst>
        </pc:grpChg>
        <pc:grpChg chg="mod">
          <ac:chgData name="B10856050" userId="550c1d2f-acc1-49ee-8a63-4aed8f4ba261" providerId="ADAL" clId="{A732B0C1-F70D-4ACA-9DED-E3F425B1B361}" dt="2022-04-24T11:28:41.042" v="3472"/>
          <ac:grpSpMkLst>
            <pc:docMk/>
            <pc:sldMk cId="3888956455" sldId="319"/>
            <ac:grpSpMk id="163" creationId="{3F894C97-C593-4859-B57B-642A01EF6981}"/>
          </ac:grpSpMkLst>
        </pc:grpChg>
        <pc:grpChg chg="mod">
          <ac:chgData name="B10856050" userId="550c1d2f-acc1-49ee-8a63-4aed8f4ba261" providerId="ADAL" clId="{A732B0C1-F70D-4ACA-9DED-E3F425B1B361}" dt="2022-04-24T11:28:41.042" v="3472"/>
          <ac:grpSpMkLst>
            <pc:docMk/>
            <pc:sldMk cId="3888956455" sldId="319"/>
            <ac:grpSpMk id="216" creationId="{B027336C-11B5-4EB0-94A7-6FBD24359D32}"/>
          </ac:grpSpMkLst>
        </pc:grpChg>
        <pc:picChg chg="add del mod">
          <ac:chgData name="B10856050" userId="550c1d2f-acc1-49ee-8a63-4aed8f4ba261" providerId="ADAL" clId="{A732B0C1-F70D-4ACA-9DED-E3F425B1B361}" dt="2022-04-24T11:28:40.562" v="3471" actId="478"/>
          <ac:picMkLst>
            <pc:docMk/>
            <pc:sldMk cId="3888956455" sldId="319"/>
            <ac:picMk id="5" creationId="{6058BD98-3535-4DC3-8C78-F52E979F17FE}"/>
          </ac:picMkLst>
        </pc:picChg>
        <pc:picChg chg="del topLvl">
          <ac:chgData name="B10856050" userId="550c1d2f-acc1-49ee-8a63-4aed8f4ba261" providerId="ADAL" clId="{A732B0C1-F70D-4ACA-9DED-E3F425B1B361}" dt="2022-04-24T10:30:13.112" v="3221" actId="478"/>
          <ac:picMkLst>
            <pc:docMk/>
            <pc:sldMk cId="3888956455" sldId="319"/>
            <ac:picMk id="162" creationId="{CB5BFB0E-B43D-4BA8-9A4A-EEA42E25B0D3}"/>
          </ac:picMkLst>
        </pc:picChg>
        <pc:picChg chg="mod">
          <ac:chgData name="B10856050" userId="550c1d2f-acc1-49ee-8a63-4aed8f4ba261" providerId="ADAL" clId="{A732B0C1-F70D-4ACA-9DED-E3F425B1B361}" dt="2022-04-24T11:28:41.042" v="3472"/>
          <ac:picMkLst>
            <pc:docMk/>
            <pc:sldMk cId="3888956455" sldId="319"/>
            <ac:picMk id="165" creationId="{7982F544-28C6-4AFB-94B0-4D65ED40FBA3}"/>
          </ac:picMkLst>
        </pc:picChg>
        <pc:picChg chg="mod">
          <ac:chgData name="B10856050" userId="550c1d2f-acc1-49ee-8a63-4aed8f4ba261" providerId="ADAL" clId="{A732B0C1-F70D-4ACA-9DED-E3F425B1B361}" dt="2022-04-24T11:28:41.042" v="3472"/>
          <ac:picMkLst>
            <pc:docMk/>
            <pc:sldMk cId="3888956455" sldId="319"/>
            <ac:picMk id="283" creationId="{7CCC7A1A-C0E6-4D6C-AE0C-1A2B3B9C1106}"/>
          </ac:picMkLst>
        </pc:picChg>
        <pc:picChg chg="mod">
          <ac:chgData name="B10856050" userId="550c1d2f-acc1-49ee-8a63-4aed8f4ba261" providerId="ADAL" clId="{A732B0C1-F70D-4ACA-9DED-E3F425B1B361}" dt="2022-04-24T11:28:41.042" v="3472"/>
          <ac:picMkLst>
            <pc:docMk/>
            <pc:sldMk cId="3888956455" sldId="319"/>
            <ac:picMk id="284" creationId="{A59E10F0-8046-4C3D-B3B8-FE126B0C2357}"/>
          </ac:picMkLst>
        </pc:picChg>
        <pc:picChg chg="mod">
          <ac:chgData name="B10856050" userId="550c1d2f-acc1-49ee-8a63-4aed8f4ba261" providerId="ADAL" clId="{A732B0C1-F70D-4ACA-9DED-E3F425B1B361}" dt="2022-04-24T11:28:41.042" v="3472"/>
          <ac:picMkLst>
            <pc:docMk/>
            <pc:sldMk cId="3888956455" sldId="319"/>
            <ac:picMk id="285" creationId="{3ADD11F2-1F5C-4CF2-8FDE-1174CF3AD8A1}"/>
          </ac:picMkLst>
        </pc:picChg>
        <pc:picChg chg="mod">
          <ac:chgData name="B10856050" userId="550c1d2f-acc1-49ee-8a63-4aed8f4ba261" providerId="ADAL" clId="{A732B0C1-F70D-4ACA-9DED-E3F425B1B361}" dt="2022-04-24T11:28:41.042" v="3472"/>
          <ac:picMkLst>
            <pc:docMk/>
            <pc:sldMk cId="3888956455" sldId="319"/>
            <ac:picMk id="286" creationId="{BCA5489D-39B8-45FC-A752-72EF27DCA9D5}"/>
          </ac:picMkLst>
        </pc:picChg>
        <pc:picChg chg="mod">
          <ac:chgData name="B10856050" userId="550c1d2f-acc1-49ee-8a63-4aed8f4ba261" providerId="ADAL" clId="{A732B0C1-F70D-4ACA-9DED-E3F425B1B361}" dt="2022-04-24T11:28:41.042" v="3472"/>
          <ac:picMkLst>
            <pc:docMk/>
            <pc:sldMk cId="3888956455" sldId="319"/>
            <ac:picMk id="289" creationId="{D6D385B0-02A9-4256-B4AC-F03C268470B4}"/>
          </ac:picMkLst>
        </pc:picChg>
      </pc:sldChg>
      <pc:sldChg chg="addSp delSp modSp mod">
        <pc:chgData name="B10856050" userId="550c1d2f-acc1-49ee-8a63-4aed8f4ba261" providerId="ADAL" clId="{A732B0C1-F70D-4ACA-9DED-E3F425B1B361}" dt="2022-04-24T11:28:28.635" v="3469" actId="164"/>
        <pc:sldMkLst>
          <pc:docMk/>
          <pc:sldMk cId="3879062947" sldId="320"/>
        </pc:sldMkLst>
        <pc:spChg chg="mod">
          <ac:chgData name="B10856050" userId="550c1d2f-acc1-49ee-8a63-4aed8f4ba261" providerId="ADAL" clId="{A732B0C1-F70D-4ACA-9DED-E3F425B1B361}" dt="2022-04-23T19:12:20.276" v="2319" actId="27636"/>
          <ac:spMkLst>
            <pc:docMk/>
            <pc:sldMk cId="3879062947" sldId="320"/>
            <ac:spMk id="87" creationId="{1BAD4893-0EFD-4CDE-AF38-AC1CA95BAE78}"/>
          </ac:spMkLst>
        </pc:spChg>
        <pc:spChg chg="mod">
          <ac:chgData name="B10856050" userId="550c1d2f-acc1-49ee-8a63-4aed8f4ba261" providerId="ADAL" clId="{A732B0C1-F70D-4ACA-9DED-E3F425B1B361}" dt="2022-04-23T19:15:30.361" v="2380" actId="27636"/>
          <ac:spMkLst>
            <pc:docMk/>
            <pc:sldMk cId="3879062947" sldId="320"/>
            <ac:spMk id="88" creationId="{9587472C-82C6-45C9-9C79-FCA398A9F8C0}"/>
          </ac:spMkLst>
        </pc:spChg>
        <pc:spChg chg="mod">
          <ac:chgData name="B10856050" userId="550c1d2f-acc1-49ee-8a63-4aed8f4ba261" providerId="ADAL" clId="{A732B0C1-F70D-4ACA-9DED-E3F425B1B361}" dt="2022-04-23T18:39:36.341" v="2020" actId="27636"/>
          <ac:spMkLst>
            <pc:docMk/>
            <pc:sldMk cId="3879062947" sldId="320"/>
            <ac:spMk id="101" creationId="{E1FDCA10-5BA2-452F-A206-C271AAA0C6E8}"/>
          </ac:spMkLst>
        </pc:spChg>
        <pc:spChg chg="mod">
          <ac:chgData name="B10856050" userId="550c1d2f-acc1-49ee-8a63-4aed8f4ba261" providerId="ADAL" clId="{A732B0C1-F70D-4ACA-9DED-E3F425B1B361}" dt="2022-04-23T18:39:36.338" v="2018" actId="27636"/>
          <ac:spMkLst>
            <pc:docMk/>
            <pc:sldMk cId="3879062947" sldId="320"/>
            <ac:spMk id="102" creationId="{2A6DBC97-E626-446D-BD05-77BF9726E302}"/>
          </ac:spMkLst>
        </pc:spChg>
        <pc:spChg chg="mod">
          <ac:chgData name="B10856050" userId="550c1d2f-acc1-49ee-8a63-4aed8f4ba261" providerId="ADAL" clId="{A732B0C1-F70D-4ACA-9DED-E3F425B1B361}" dt="2022-04-23T18:39:36.350" v="2023" actId="27636"/>
          <ac:spMkLst>
            <pc:docMk/>
            <pc:sldMk cId="3879062947" sldId="320"/>
            <ac:spMk id="123" creationId="{CA732A48-F4AF-4E36-9CB1-C3F1571FF199}"/>
          </ac:spMkLst>
        </pc:spChg>
        <pc:spChg chg="mod">
          <ac:chgData name="B10856050" userId="550c1d2f-acc1-49ee-8a63-4aed8f4ba261" providerId="ADAL" clId="{A732B0C1-F70D-4ACA-9DED-E3F425B1B361}" dt="2022-04-24T10:30:01.498" v="3201" actId="27636"/>
          <ac:spMkLst>
            <pc:docMk/>
            <pc:sldMk cId="3879062947" sldId="320"/>
            <ac:spMk id="124" creationId="{FC045F9E-AE48-444C-A75D-3631BCD809EB}"/>
          </ac:spMkLst>
        </pc:spChg>
        <pc:spChg chg="mod">
          <ac:chgData name="B10856050" userId="550c1d2f-acc1-49ee-8a63-4aed8f4ba261" providerId="ADAL" clId="{A732B0C1-F70D-4ACA-9DED-E3F425B1B361}" dt="2022-04-23T19:15:30.357" v="2377" actId="27636"/>
          <ac:spMkLst>
            <pc:docMk/>
            <pc:sldMk cId="3879062947" sldId="320"/>
            <ac:spMk id="131" creationId="{C3F2E418-AE38-4B2C-ADEB-FBBD1A6EDC31}"/>
          </ac:spMkLst>
        </pc:spChg>
        <pc:spChg chg="mod">
          <ac:chgData name="B10856050" userId="550c1d2f-acc1-49ee-8a63-4aed8f4ba261" providerId="ADAL" clId="{A732B0C1-F70D-4ACA-9DED-E3F425B1B361}" dt="2022-04-24T10:30:01.493" v="3200" actId="27636"/>
          <ac:spMkLst>
            <pc:docMk/>
            <pc:sldMk cId="3879062947" sldId="320"/>
            <ac:spMk id="154" creationId="{FE49C8C5-ABAA-407A-9EC8-2E0218BA52D2}"/>
          </ac:spMkLst>
        </pc:spChg>
        <pc:spChg chg="mod">
          <ac:chgData name="B10856050" userId="550c1d2f-acc1-49ee-8a63-4aed8f4ba261" providerId="ADAL" clId="{A732B0C1-F70D-4ACA-9DED-E3F425B1B361}" dt="2022-04-23T19:12:20.287" v="2326" actId="27636"/>
          <ac:spMkLst>
            <pc:docMk/>
            <pc:sldMk cId="3879062947" sldId="320"/>
            <ac:spMk id="168" creationId="{2F06DE25-4AFA-4CD1-99C5-360052FFC612}"/>
          </ac:spMkLst>
        </pc:spChg>
        <pc:spChg chg="mod">
          <ac:chgData name="B10856050" userId="550c1d2f-acc1-49ee-8a63-4aed8f4ba261" providerId="ADAL" clId="{A732B0C1-F70D-4ACA-9DED-E3F425B1B361}" dt="2022-04-23T19:15:30.362" v="2382" actId="27636"/>
          <ac:spMkLst>
            <pc:docMk/>
            <pc:sldMk cId="3879062947" sldId="320"/>
            <ac:spMk id="169" creationId="{35B3A8FD-A0CD-47A9-AAFC-AAF510D73749}"/>
          </ac:spMkLst>
        </pc:spChg>
        <pc:spChg chg="add mod ord">
          <ac:chgData name="B10856050" userId="550c1d2f-acc1-49ee-8a63-4aed8f4ba261" providerId="ADAL" clId="{A732B0C1-F70D-4ACA-9DED-E3F425B1B361}" dt="2022-04-24T11:28:28.635" v="3469" actId="164"/>
          <ac:spMkLst>
            <pc:docMk/>
            <pc:sldMk cId="3879062947" sldId="320"/>
            <ac:spMk id="180" creationId="{0CD81036-AE68-449C-9064-C75C0E4F27F9}"/>
          </ac:spMkLst>
        </pc:spChg>
        <pc:spChg chg="mod">
          <ac:chgData name="B10856050" userId="550c1d2f-acc1-49ee-8a63-4aed8f4ba261" providerId="ADAL" clId="{A732B0C1-F70D-4ACA-9DED-E3F425B1B361}" dt="2022-04-23T18:39:36.348" v="2022" actId="27636"/>
          <ac:spMkLst>
            <pc:docMk/>
            <pc:sldMk cId="3879062947" sldId="320"/>
            <ac:spMk id="194" creationId="{60C12E29-269B-4845-B62A-5DBF12E258F4}"/>
          </ac:spMkLst>
        </pc:spChg>
        <pc:spChg chg="mod">
          <ac:chgData name="B10856050" userId="550c1d2f-acc1-49ee-8a63-4aed8f4ba261" providerId="ADAL" clId="{A732B0C1-F70D-4ACA-9DED-E3F425B1B361}" dt="2022-04-23T19:12:20.290" v="2328" actId="27636"/>
          <ac:spMkLst>
            <pc:docMk/>
            <pc:sldMk cId="3879062947" sldId="320"/>
            <ac:spMk id="211" creationId="{D2F2BDAF-471C-4AE4-B1EF-2CEB0398C15B}"/>
          </ac:spMkLst>
        </pc:spChg>
        <pc:spChg chg="mod">
          <ac:chgData name="B10856050" userId="550c1d2f-acc1-49ee-8a63-4aed8f4ba261" providerId="ADAL" clId="{A732B0C1-F70D-4ACA-9DED-E3F425B1B361}" dt="2022-04-23T19:15:30.361" v="2381" actId="27636"/>
          <ac:spMkLst>
            <pc:docMk/>
            <pc:sldMk cId="3879062947" sldId="320"/>
            <ac:spMk id="212" creationId="{EA5CB39D-32C0-47F2-9790-736CDBA0D0E7}"/>
          </ac:spMkLst>
        </pc:spChg>
        <pc:spChg chg="mod">
          <ac:chgData name="B10856050" userId="550c1d2f-acc1-49ee-8a63-4aed8f4ba261" providerId="ADAL" clId="{A732B0C1-F70D-4ACA-9DED-E3F425B1B361}" dt="2022-04-23T19:12:20.284" v="2325" actId="27636"/>
          <ac:spMkLst>
            <pc:docMk/>
            <pc:sldMk cId="3879062947" sldId="320"/>
            <ac:spMk id="227" creationId="{F89DFBAC-8FBC-4417-A138-7E13D72AE373}"/>
          </ac:spMkLst>
        </pc:spChg>
        <pc:spChg chg="mod">
          <ac:chgData name="B10856050" userId="550c1d2f-acc1-49ee-8a63-4aed8f4ba261" providerId="ADAL" clId="{A732B0C1-F70D-4ACA-9DED-E3F425B1B361}" dt="2022-04-23T19:15:30.363" v="2383" actId="27636"/>
          <ac:spMkLst>
            <pc:docMk/>
            <pc:sldMk cId="3879062947" sldId="320"/>
            <ac:spMk id="228" creationId="{B098D6C3-7D67-4CBF-B89A-018FFAFCBDC4}"/>
          </ac:spMkLst>
        </pc:spChg>
        <pc:spChg chg="mod">
          <ac:chgData name="B10856050" userId="550c1d2f-acc1-49ee-8a63-4aed8f4ba261" providerId="ADAL" clId="{A732B0C1-F70D-4ACA-9DED-E3F425B1B361}" dt="2022-04-23T19:15:30.360" v="2379" actId="27636"/>
          <ac:spMkLst>
            <pc:docMk/>
            <pc:sldMk cId="3879062947" sldId="320"/>
            <ac:spMk id="240" creationId="{7C067F25-80AC-463D-AAEB-E898A2CA5C2B}"/>
          </ac:spMkLst>
        </pc:spChg>
        <pc:spChg chg="mod">
          <ac:chgData name="B10856050" userId="550c1d2f-acc1-49ee-8a63-4aed8f4ba261" providerId="ADAL" clId="{A732B0C1-F70D-4ACA-9DED-E3F425B1B361}" dt="2022-04-23T19:15:30.357" v="2378" actId="27636"/>
          <ac:spMkLst>
            <pc:docMk/>
            <pc:sldMk cId="3879062947" sldId="320"/>
            <ac:spMk id="241" creationId="{3105916C-79B7-47AF-8906-BD67CFD25269}"/>
          </ac:spMkLst>
        </pc:spChg>
        <pc:grpChg chg="add mod">
          <ac:chgData name="B10856050" userId="550c1d2f-acc1-49ee-8a63-4aed8f4ba261" providerId="ADAL" clId="{A732B0C1-F70D-4ACA-9DED-E3F425B1B361}" dt="2022-04-24T11:28:28.635" v="3469" actId="164"/>
          <ac:grpSpMkLst>
            <pc:docMk/>
            <pc:sldMk cId="3879062947" sldId="320"/>
            <ac:grpSpMk id="7" creationId="{80D7402D-38B1-4093-B628-CEB5F5A915CE}"/>
          </ac:grpSpMkLst>
        </pc:grpChg>
        <pc:grpChg chg="mod">
          <ac:chgData name="B10856050" userId="550c1d2f-acc1-49ee-8a63-4aed8f4ba261" providerId="ADAL" clId="{A732B0C1-F70D-4ACA-9DED-E3F425B1B361}" dt="2022-04-24T11:28:28.635" v="3469" actId="164"/>
          <ac:grpSpMkLst>
            <pc:docMk/>
            <pc:sldMk cId="3879062947" sldId="320"/>
            <ac:grpSpMk id="161" creationId="{02B3E7E1-BAFE-46D6-BD48-092A6A613F1C}"/>
          </ac:grpSpMkLst>
        </pc:grpChg>
        <pc:picChg chg="add mod">
          <ac:chgData name="B10856050" userId="550c1d2f-acc1-49ee-8a63-4aed8f4ba261" providerId="ADAL" clId="{A732B0C1-F70D-4ACA-9DED-E3F425B1B361}" dt="2022-04-24T11:28:28.635" v="3469" actId="164"/>
          <ac:picMkLst>
            <pc:docMk/>
            <pc:sldMk cId="3879062947" sldId="320"/>
            <ac:picMk id="6" creationId="{DFEE58C4-FB2B-44E0-91B7-0363C640735A}"/>
          </ac:picMkLst>
        </pc:picChg>
        <pc:picChg chg="del">
          <ac:chgData name="B10856050" userId="550c1d2f-acc1-49ee-8a63-4aed8f4ba261" providerId="ADAL" clId="{A732B0C1-F70D-4ACA-9DED-E3F425B1B361}" dt="2022-04-23T20:13:27.976" v="3154" actId="478"/>
          <ac:picMkLst>
            <pc:docMk/>
            <pc:sldMk cId="3879062947" sldId="320"/>
            <ac:picMk id="85" creationId="{5EE6141F-606E-4C0B-85E7-FD22D49A5251}"/>
          </ac:picMkLst>
        </pc:picChg>
        <pc:picChg chg="add mod">
          <ac:chgData name="B10856050" userId="550c1d2f-acc1-49ee-8a63-4aed8f4ba261" providerId="ADAL" clId="{A732B0C1-F70D-4ACA-9DED-E3F425B1B361}" dt="2022-04-23T20:13:41.909" v="3161" actId="1035"/>
          <ac:picMkLst>
            <pc:docMk/>
            <pc:sldMk cId="3879062947" sldId="320"/>
            <ac:picMk id="119" creationId="{1D1CD892-FA9D-4316-A1DA-58CCE627B4FC}"/>
          </ac:picMkLst>
        </pc:picChg>
        <pc:picChg chg="del">
          <ac:chgData name="B10856050" userId="550c1d2f-acc1-49ee-8a63-4aed8f4ba261" providerId="ADAL" clId="{A732B0C1-F70D-4ACA-9DED-E3F425B1B361}" dt="2022-04-24T10:30:03.049" v="3219" actId="478"/>
          <ac:picMkLst>
            <pc:docMk/>
            <pc:sldMk cId="3879062947" sldId="320"/>
            <ac:picMk id="162" creationId="{CB5BFB0E-B43D-4BA8-9A4A-EEA42E25B0D3}"/>
          </ac:picMkLst>
        </pc:picChg>
      </pc:sldChg>
      <pc:sldChg chg="addSp delSp modSp mod modAnim">
        <pc:chgData name="B10856050" userId="550c1d2f-acc1-49ee-8a63-4aed8f4ba261" providerId="ADAL" clId="{A732B0C1-F70D-4ACA-9DED-E3F425B1B361}" dt="2022-04-24T11:32:20.375" v="3671" actId="164"/>
        <pc:sldMkLst>
          <pc:docMk/>
          <pc:sldMk cId="4099964492" sldId="321"/>
        </pc:sldMkLst>
        <pc:spChg chg="mod">
          <ac:chgData name="B10856050" userId="550c1d2f-acc1-49ee-8a63-4aed8f4ba261" providerId="ADAL" clId="{A732B0C1-F70D-4ACA-9DED-E3F425B1B361}" dt="2022-04-23T19:15:30.420" v="2384" actId="27636"/>
          <ac:spMkLst>
            <pc:docMk/>
            <pc:sldMk cId="4099964492" sldId="321"/>
            <ac:spMk id="168" creationId="{918FCB2B-2205-4736-A051-F955E179B93B}"/>
          </ac:spMkLst>
        </pc:spChg>
        <pc:spChg chg="mod">
          <ac:chgData name="B10856050" userId="550c1d2f-acc1-49ee-8a63-4aed8f4ba261" providerId="ADAL" clId="{A732B0C1-F70D-4ACA-9DED-E3F425B1B361}" dt="2022-04-24T10:30:01.524" v="3203" actId="27636"/>
          <ac:spMkLst>
            <pc:docMk/>
            <pc:sldMk cId="4099964492" sldId="321"/>
            <ac:spMk id="189" creationId="{B6E7D3DC-9A21-4D2B-9795-E299338BFF12}"/>
          </ac:spMkLst>
        </pc:spChg>
        <pc:spChg chg="mod">
          <ac:chgData name="B10856050" userId="550c1d2f-acc1-49ee-8a63-4aed8f4ba261" providerId="ADAL" clId="{A732B0C1-F70D-4ACA-9DED-E3F425B1B361}" dt="2022-04-24T11:27:16.242" v="3464"/>
          <ac:spMkLst>
            <pc:docMk/>
            <pc:sldMk cId="4099964492" sldId="321"/>
            <ac:spMk id="211" creationId="{1E7EB917-DE7C-48FB-AF51-BDA4DFB1C5B3}"/>
          </ac:spMkLst>
        </pc:spChg>
        <pc:spChg chg="mod">
          <ac:chgData name="B10856050" userId="550c1d2f-acc1-49ee-8a63-4aed8f4ba261" providerId="ADAL" clId="{A732B0C1-F70D-4ACA-9DED-E3F425B1B361}" dt="2022-04-24T11:27:16.242" v="3464"/>
          <ac:spMkLst>
            <pc:docMk/>
            <pc:sldMk cId="4099964492" sldId="321"/>
            <ac:spMk id="212" creationId="{312B4810-862A-432A-8B6C-C2CB2B1AD7D4}"/>
          </ac:spMkLst>
        </pc:spChg>
        <pc:spChg chg="mod">
          <ac:chgData name="B10856050" userId="550c1d2f-acc1-49ee-8a63-4aed8f4ba261" providerId="ADAL" clId="{A732B0C1-F70D-4ACA-9DED-E3F425B1B361}" dt="2022-04-24T11:27:16.242" v="3464"/>
          <ac:spMkLst>
            <pc:docMk/>
            <pc:sldMk cId="4099964492" sldId="321"/>
            <ac:spMk id="213" creationId="{8BC8DFD0-D46C-4940-AE82-18FCA2F0A768}"/>
          </ac:spMkLst>
        </pc:spChg>
        <pc:spChg chg="mod">
          <ac:chgData name="B10856050" userId="550c1d2f-acc1-49ee-8a63-4aed8f4ba261" providerId="ADAL" clId="{A732B0C1-F70D-4ACA-9DED-E3F425B1B361}" dt="2022-04-24T11:27:16.242" v="3464"/>
          <ac:spMkLst>
            <pc:docMk/>
            <pc:sldMk cId="4099964492" sldId="321"/>
            <ac:spMk id="219" creationId="{8CDE078C-1616-4068-ABE8-64F6DFD04E8D}"/>
          </ac:spMkLst>
        </pc:spChg>
        <pc:spChg chg="mod">
          <ac:chgData name="B10856050" userId="550c1d2f-acc1-49ee-8a63-4aed8f4ba261" providerId="ADAL" clId="{A732B0C1-F70D-4ACA-9DED-E3F425B1B361}" dt="2022-04-24T11:27:16.242" v="3464"/>
          <ac:spMkLst>
            <pc:docMk/>
            <pc:sldMk cId="4099964492" sldId="321"/>
            <ac:spMk id="220" creationId="{1BAFEAF5-1965-4091-AABA-F22DC73DFD81}"/>
          </ac:spMkLst>
        </pc:spChg>
        <pc:spChg chg="mod">
          <ac:chgData name="B10856050" userId="550c1d2f-acc1-49ee-8a63-4aed8f4ba261" providerId="ADAL" clId="{A732B0C1-F70D-4ACA-9DED-E3F425B1B361}" dt="2022-04-24T11:27:16.242" v="3464"/>
          <ac:spMkLst>
            <pc:docMk/>
            <pc:sldMk cId="4099964492" sldId="321"/>
            <ac:spMk id="222" creationId="{27E9A089-C467-4842-9F3F-965B63E94590}"/>
          </ac:spMkLst>
        </pc:spChg>
        <pc:spChg chg="mod">
          <ac:chgData name="B10856050" userId="550c1d2f-acc1-49ee-8a63-4aed8f4ba261" providerId="ADAL" clId="{A732B0C1-F70D-4ACA-9DED-E3F425B1B361}" dt="2022-04-24T10:30:01.518" v="3202" actId="27636"/>
          <ac:spMkLst>
            <pc:docMk/>
            <pc:sldMk cId="4099964492" sldId="321"/>
            <ac:spMk id="232" creationId="{521837EE-058E-4DB9-A94F-841BFF21FF43}"/>
          </ac:spMkLst>
        </pc:spChg>
        <pc:spChg chg="mod">
          <ac:chgData name="B10856050" userId="550c1d2f-acc1-49ee-8a63-4aed8f4ba261" providerId="ADAL" clId="{A732B0C1-F70D-4ACA-9DED-E3F425B1B361}" dt="2022-04-24T11:28:51.753" v="3475"/>
          <ac:spMkLst>
            <pc:docMk/>
            <pc:sldMk cId="4099964492" sldId="321"/>
            <ac:spMk id="242" creationId="{2EE62B68-7872-438B-9D1C-6660311A722B}"/>
          </ac:spMkLst>
        </pc:spChg>
        <pc:spChg chg="mod">
          <ac:chgData name="B10856050" userId="550c1d2f-acc1-49ee-8a63-4aed8f4ba261" providerId="ADAL" clId="{A732B0C1-F70D-4ACA-9DED-E3F425B1B361}" dt="2022-04-24T11:28:51.753" v="3475"/>
          <ac:spMkLst>
            <pc:docMk/>
            <pc:sldMk cId="4099964492" sldId="321"/>
            <ac:spMk id="244" creationId="{11FBAC87-FA41-418F-BA12-32C178B28A05}"/>
          </ac:spMkLst>
        </pc:spChg>
        <pc:spChg chg="mod">
          <ac:chgData name="B10856050" userId="550c1d2f-acc1-49ee-8a63-4aed8f4ba261" providerId="ADAL" clId="{A732B0C1-F70D-4ACA-9DED-E3F425B1B361}" dt="2022-04-24T11:28:51.753" v="3475"/>
          <ac:spMkLst>
            <pc:docMk/>
            <pc:sldMk cId="4099964492" sldId="321"/>
            <ac:spMk id="245" creationId="{6DAAAFD6-20C3-4D89-BCE6-9815653AC502}"/>
          </ac:spMkLst>
        </pc:spChg>
        <pc:spChg chg="mod">
          <ac:chgData name="B10856050" userId="550c1d2f-acc1-49ee-8a63-4aed8f4ba261" providerId="ADAL" clId="{A732B0C1-F70D-4ACA-9DED-E3F425B1B361}" dt="2022-04-24T11:28:51.753" v="3475"/>
          <ac:spMkLst>
            <pc:docMk/>
            <pc:sldMk cId="4099964492" sldId="321"/>
            <ac:spMk id="246" creationId="{4CFB4C20-2EA9-48CB-AB2B-5C544420A6A6}"/>
          </ac:spMkLst>
        </pc:spChg>
        <pc:spChg chg="mod">
          <ac:chgData name="B10856050" userId="550c1d2f-acc1-49ee-8a63-4aed8f4ba261" providerId="ADAL" clId="{A732B0C1-F70D-4ACA-9DED-E3F425B1B361}" dt="2022-04-24T11:28:51.753" v="3475"/>
          <ac:spMkLst>
            <pc:docMk/>
            <pc:sldMk cId="4099964492" sldId="321"/>
            <ac:spMk id="252" creationId="{2A67FD16-6D26-4A79-B5AB-14A3F82C24C3}"/>
          </ac:spMkLst>
        </pc:spChg>
        <pc:spChg chg="mod">
          <ac:chgData name="B10856050" userId="550c1d2f-acc1-49ee-8a63-4aed8f4ba261" providerId="ADAL" clId="{A732B0C1-F70D-4ACA-9DED-E3F425B1B361}" dt="2022-04-24T11:28:51.753" v="3475"/>
          <ac:spMkLst>
            <pc:docMk/>
            <pc:sldMk cId="4099964492" sldId="321"/>
            <ac:spMk id="253" creationId="{AC118896-D594-42D5-B26F-0FAF0D2AE9E1}"/>
          </ac:spMkLst>
        </pc:spChg>
        <pc:spChg chg="mod">
          <ac:chgData name="B10856050" userId="550c1d2f-acc1-49ee-8a63-4aed8f4ba261" providerId="ADAL" clId="{A732B0C1-F70D-4ACA-9DED-E3F425B1B361}" dt="2022-04-24T11:28:51.753" v="3475"/>
          <ac:spMkLst>
            <pc:docMk/>
            <pc:sldMk cId="4099964492" sldId="321"/>
            <ac:spMk id="255" creationId="{071A65D5-88AC-4A56-BB3A-3DDE0604169F}"/>
          </ac:spMkLst>
        </pc:spChg>
        <pc:spChg chg="add mod">
          <ac:chgData name="B10856050" userId="550c1d2f-acc1-49ee-8a63-4aed8f4ba261" providerId="ADAL" clId="{A732B0C1-F70D-4ACA-9DED-E3F425B1B361}" dt="2022-04-24T11:32:20.375" v="3671" actId="164"/>
          <ac:spMkLst>
            <pc:docMk/>
            <pc:sldMk cId="4099964492" sldId="321"/>
            <ac:spMk id="256" creationId="{D29DE9BF-4B62-40D6-BE73-03AC75F4DF7D}"/>
          </ac:spMkLst>
        </pc:spChg>
        <pc:spChg chg="add mod">
          <ac:chgData name="B10856050" userId="550c1d2f-acc1-49ee-8a63-4aed8f4ba261" providerId="ADAL" clId="{A732B0C1-F70D-4ACA-9DED-E3F425B1B361}" dt="2022-04-24T11:32:20.375" v="3671" actId="164"/>
          <ac:spMkLst>
            <pc:docMk/>
            <pc:sldMk cId="4099964492" sldId="321"/>
            <ac:spMk id="257" creationId="{3961EE99-E2C6-4B72-A0B0-1250269D773B}"/>
          </ac:spMkLst>
        </pc:spChg>
        <pc:spChg chg="add del mod">
          <ac:chgData name="B10856050" userId="550c1d2f-acc1-49ee-8a63-4aed8f4ba261" providerId="ADAL" clId="{A732B0C1-F70D-4ACA-9DED-E3F425B1B361}" dt="2022-04-24T11:30:54.041" v="3517" actId="478"/>
          <ac:spMkLst>
            <pc:docMk/>
            <pc:sldMk cId="4099964492" sldId="321"/>
            <ac:spMk id="258" creationId="{36907A5A-EFEE-4E98-88BB-DDE36C8CB590}"/>
          </ac:spMkLst>
        </pc:spChg>
        <pc:spChg chg="add del mod">
          <ac:chgData name="B10856050" userId="550c1d2f-acc1-49ee-8a63-4aed8f4ba261" providerId="ADAL" clId="{A732B0C1-F70D-4ACA-9DED-E3F425B1B361}" dt="2022-04-24T11:30:14.289" v="3500" actId="478"/>
          <ac:spMkLst>
            <pc:docMk/>
            <pc:sldMk cId="4099964492" sldId="321"/>
            <ac:spMk id="259" creationId="{14925D77-5DD9-4D01-98D3-CE391AB3D8BE}"/>
          </ac:spMkLst>
        </pc:spChg>
        <pc:spChg chg="add mod">
          <ac:chgData name="B10856050" userId="550c1d2f-acc1-49ee-8a63-4aed8f4ba261" providerId="ADAL" clId="{A732B0C1-F70D-4ACA-9DED-E3F425B1B361}" dt="2022-04-24T11:32:20.375" v="3671" actId="164"/>
          <ac:spMkLst>
            <pc:docMk/>
            <pc:sldMk cId="4099964492" sldId="321"/>
            <ac:spMk id="260" creationId="{8C3A305F-D5E7-4198-A791-C1F5D5928D4E}"/>
          </ac:spMkLst>
        </pc:spChg>
        <pc:spChg chg="add del mod">
          <ac:chgData name="B10856050" userId="550c1d2f-acc1-49ee-8a63-4aed8f4ba261" providerId="ADAL" clId="{A732B0C1-F70D-4ACA-9DED-E3F425B1B361}" dt="2022-04-24T11:30:32.818" v="3511" actId="478"/>
          <ac:spMkLst>
            <pc:docMk/>
            <pc:sldMk cId="4099964492" sldId="321"/>
            <ac:spMk id="261" creationId="{D6976E66-58AF-4826-9D95-71E1ECF0A7C3}"/>
          </ac:spMkLst>
        </pc:spChg>
        <pc:spChg chg="add mod">
          <ac:chgData name="B10856050" userId="550c1d2f-acc1-49ee-8a63-4aed8f4ba261" providerId="ADAL" clId="{A732B0C1-F70D-4ACA-9DED-E3F425B1B361}" dt="2022-04-24T11:32:20.375" v="3671" actId="164"/>
          <ac:spMkLst>
            <pc:docMk/>
            <pc:sldMk cId="4099964492" sldId="321"/>
            <ac:spMk id="262" creationId="{B444AC1C-974D-44AD-9D8C-D7639765F362}"/>
          </ac:spMkLst>
        </pc:spChg>
        <pc:grpChg chg="add mod">
          <ac:chgData name="B10856050" userId="550c1d2f-acc1-49ee-8a63-4aed8f4ba261" providerId="ADAL" clId="{A732B0C1-F70D-4ACA-9DED-E3F425B1B361}" dt="2022-04-24T11:32:20.375" v="3671" actId="164"/>
          <ac:grpSpMkLst>
            <pc:docMk/>
            <pc:sldMk cId="4099964492" sldId="321"/>
            <ac:grpSpMk id="2" creationId="{D3515CB0-0279-4BCB-BDEC-36844DAFB878}"/>
          </ac:grpSpMkLst>
        </pc:grpChg>
        <pc:grpChg chg="del">
          <ac:chgData name="B10856050" userId="550c1d2f-acc1-49ee-8a63-4aed8f4ba261" providerId="ADAL" clId="{A732B0C1-F70D-4ACA-9DED-E3F425B1B361}" dt="2022-04-23T20:14:59.470" v="3162" actId="478"/>
          <ac:grpSpMkLst>
            <pc:docMk/>
            <pc:sldMk cId="4099964492" sldId="321"/>
            <ac:grpSpMk id="6" creationId="{07BC1838-3AF9-4211-A7C2-231781707D38}"/>
          </ac:grpSpMkLst>
        </pc:grpChg>
        <pc:grpChg chg="topLvl">
          <ac:chgData name="B10856050" userId="550c1d2f-acc1-49ee-8a63-4aed8f4ba261" providerId="ADAL" clId="{A732B0C1-F70D-4ACA-9DED-E3F425B1B361}" dt="2022-04-23T20:14:59.470" v="3162" actId="478"/>
          <ac:grpSpMkLst>
            <pc:docMk/>
            <pc:sldMk cId="4099964492" sldId="321"/>
            <ac:grpSpMk id="84" creationId="{925A7409-3C4B-4D3E-A23C-234FB415364B}"/>
          </ac:grpSpMkLst>
        </pc:grpChg>
        <pc:grpChg chg="del">
          <ac:chgData name="B10856050" userId="550c1d2f-acc1-49ee-8a63-4aed8f4ba261" providerId="ADAL" clId="{A732B0C1-F70D-4ACA-9DED-E3F425B1B361}" dt="2022-04-24T11:27:13.236" v="3462" actId="478"/>
          <ac:grpSpMkLst>
            <pc:docMk/>
            <pc:sldMk cId="4099964492" sldId="321"/>
            <ac:grpSpMk id="100" creationId="{F9525A99-D112-4982-B7C7-CA6E77C149D5}"/>
          </ac:grpSpMkLst>
        </pc:grpChg>
        <pc:grpChg chg="add del mod">
          <ac:chgData name="B10856050" userId="550c1d2f-acc1-49ee-8a63-4aed8f4ba261" providerId="ADAL" clId="{A732B0C1-F70D-4ACA-9DED-E3F425B1B361}" dt="2022-04-24T11:28:49.553" v="3473" actId="478"/>
          <ac:grpSpMkLst>
            <pc:docMk/>
            <pc:sldMk cId="4099964492" sldId="321"/>
            <ac:grpSpMk id="210" creationId="{F282DEED-191A-42E5-9911-0189290C81D3}"/>
          </ac:grpSpMkLst>
        </pc:grpChg>
        <pc:grpChg chg="mod">
          <ac:chgData name="B10856050" userId="550c1d2f-acc1-49ee-8a63-4aed8f4ba261" providerId="ADAL" clId="{A732B0C1-F70D-4ACA-9DED-E3F425B1B361}" dt="2022-04-24T11:27:16.242" v="3464"/>
          <ac:grpSpMkLst>
            <pc:docMk/>
            <pc:sldMk cId="4099964492" sldId="321"/>
            <ac:grpSpMk id="214" creationId="{4B44C2AC-53BA-4788-8FDF-E2F2B22C7EFC}"/>
          </ac:grpSpMkLst>
        </pc:grpChg>
        <pc:grpChg chg="add mod">
          <ac:chgData name="B10856050" userId="550c1d2f-acc1-49ee-8a63-4aed8f4ba261" providerId="ADAL" clId="{A732B0C1-F70D-4ACA-9DED-E3F425B1B361}" dt="2022-04-24T11:32:20.375" v="3671" actId="164"/>
          <ac:grpSpMkLst>
            <pc:docMk/>
            <pc:sldMk cId="4099964492" sldId="321"/>
            <ac:grpSpMk id="224" creationId="{434AD0D4-2CD6-4711-B09E-BFD32B4DA057}"/>
          </ac:grpSpMkLst>
        </pc:grpChg>
        <pc:grpChg chg="mod">
          <ac:chgData name="B10856050" userId="550c1d2f-acc1-49ee-8a63-4aed8f4ba261" providerId="ADAL" clId="{A732B0C1-F70D-4ACA-9DED-E3F425B1B361}" dt="2022-04-24T11:28:51.753" v="3475"/>
          <ac:grpSpMkLst>
            <pc:docMk/>
            <pc:sldMk cId="4099964492" sldId="321"/>
            <ac:grpSpMk id="225" creationId="{D9597FC7-BB47-412A-A988-15F026EB3CF7}"/>
          </ac:grpSpMkLst>
        </pc:grpChg>
        <pc:grpChg chg="mod">
          <ac:chgData name="B10856050" userId="550c1d2f-acc1-49ee-8a63-4aed8f4ba261" providerId="ADAL" clId="{A732B0C1-F70D-4ACA-9DED-E3F425B1B361}" dt="2022-04-24T11:28:51.753" v="3475"/>
          <ac:grpSpMkLst>
            <pc:docMk/>
            <pc:sldMk cId="4099964492" sldId="321"/>
            <ac:grpSpMk id="247" creationId="{2DF8E07D-59CC-4005-9164-61013817B2CF}"/>
          </ac:grpSpMkLst>
        </pc:grpChg>
        <pc:picChg chg="del topLvl">
          <ac:chgData name="B10856050" userId="550c1d2f-acc1-49ee-8a63-4aed8f4ba261" providerId="ADAL" clId="{A732B0C1-F70D-4ACA-9DED-E3F425B1B361}" dt="2022-04-23T20:14:59.470" v="3162" actId="478"/>
          <ac:picMkLst>
            <pc:docMk/>
            <pc:sldMk cId="4099964492" sldId="321"/>
            <ac:picMk id="85" creationId="{5EE6141F-606E-4C0B-85E7-FD22D49A5251}"/>
          </ac:picMkLst>
        </pc:picChg>
        <pc:picChg chg="del">
          <ac:chgData name="B10856050" userId="550c1d2f-acc1-49ee-8a63-4aed8f4ba261" providerId="ADAL" clId="{A732B0C1-F70D-4ACA-9DED-E3F425B1B361}" dt="2022-04-24T11:27:15.799" v="3463" actId="478"/>
          <ac:picMkLst>
            <pc:docMk/>
            <pc:sldMk cId="4099964492" sldId="321"/>
            <ac:picMk id="101" creationId="{5D20FA59-64FB-4FD9-9B45-9EE6E887672C}"/>
          </ac:picMkLst>
        </pc:picChg>
        <pc:picChg chg="add mod">
          <ac:chgData name="B10856050" userId="550c1d2f-acc1-49ee-8a63-4aed8f4ba261" providerId="ADAL" clId="{A732B0C1-F70D-4ACA-9DED-E3F425B1B361}" dt="2022-04-23T20:14:59.957" v="3163"/>
          <ac:picMkLst>
            <pc:docMk/>
            <pc:sldMk cId="4099964492" sldId="321"/>
            <ac:picMk id="118" creationId="{81B75C4A-AA50-4CDA-8295-E7F7B0B68F2B}"/>
          </ac:picMkLst>
        </pc:picChg>
        <pc:picChg chg="mod">
          <ac:chgData name="B10856050" userId="550c1d2f-acc1-49ee-8a63-4aed8f4ba261" providerId="ADAL" clId="{A732B0C1-F70D-4ACA-9DED-E3F425B1B361}" dt="2022-04-24T11:27:16.242" v="3464"/>
          <ac:picMkLst>
            <pc:docMk/>
            <pc:sldMk cId="4099964492" sldId="321"/>
            <ac:picMk id="215" creationId="{0C5F1FDD-E504-4D3B-9CAC-D3C7CE64CC0F}"/>
          </ac:picMkLst>
        </pc:picChg>
        <pc:picChg chg="mod">
          <ac:chgData name="B10856050" userId="550c1d2f-acc1-49ee-8a63-4aed8f4ba261" providerId="ADAL" clId="{A732B0C1-F70D-4ACA-9DED-E3F425B1B361}" dt="2022-04-24T11:27:16.242" v="3464"/>
          <ac:picMkLst>
            <pc:docMk/>
            <pc:sldMk cId="4099964492" sldId="321"/>
            <ac:picMk id="216" creationId="{5373991C-F7E8-4F4E-9C56-38BBBC5001C8}"/>
          </ac:picMkLst>
        </pc:picChg>
        <pc:picChg chg="mod">
          <ac:chgData name="B10856050" userId="550c1d2f-acc1-49ee-8a63-4aed8f4ba261" providerId="ADAL" clId="{A732B0C1-F70D-4ACA-9DED-E3F425B1B361}" dt="2022-04-24T11:27:16.242" v="3464"/>
          <ac:picMkLst>
            <pc:docMk/>
            <pc:sldMk cId="4099964492" sldId="321"/>
            <ac:picMk id="217" creationId="{EE522E51-8C91-46D4-870F-7AADF6D412F1}"/>
          </ac:picMkLst>
        </pc:picChg>
        <pc:picChg chg="mod">
          <ac:chgData name="B10856050" userId="550c1d2f-acc1-49ee-8a63-4aed8f4ba261" providerId="ADAL" clId="{A732B0C1-F70D-4ACA-9DED-E3F425B1B361}" dt="2022-04-24T11:27:16.242" v="3464"/>
          <ac:picMkLst>
            <pc:docMk/>
            <pc:sldMk cId="4099964492" sldId="321"/>
            <ac:picMk id="218" creationId="{364A9BB2-0DF7-4B75-91B9-431029664CAD}"/>
          </ac:picMkLst>
        </pc:picChg>
        <pc:picChg chg="mod">
          <ac:chgData name="B10856050" userId="550c1d2f-acc1-49ee-8a63-4aed8f4ba261" providerId="ADAL" clId="{A732B0C1-F70D-4ACA-9DED-E3F425B1B361}" dt="2022-04-24T11:27:16.242" v="3464"/>
          <ac:picMkLst>
            <pc:docMk/>
            <pc:sldMk cId="4099964492" sldId="321"/>
            <ac:picMk id="221" creationId="{D888D3BA-D3A5-48D9-9DAA-363C42F47D35}"/>
          </ac:picMkLst>
        </pc:picChg>
        <pc:picChg chg="add del mod">
          <ac:chgData name="B10856050" userId="550c1d2f-acc1-49ee-8a63-4aed8f4ba261" providerId="ADAL" clId="{A732B0C1-F70D-4ACA-9DED-E3F425B1B361}" dt="2022-04-24T11:28:51.382" v="3474" actId="478"/>
          <ac:picMkLst>
            <pc:docMk/>
            <pc:sldMk cId="4099964492" sldId="321"/>
            <ac:picMk id="223" creationId="{F9E170F8-A25F-4B38-A53D-91E87CEDD5EA}"/>
          </ac:picMkLst>
        </pc:picChg>
        <pc:picChg chg="mod">
          <ac:chgData name="B10856050" userId="550c1d2f-acc1-49ee-8a63-4aed8f4ba261" providerId="ADAL" clId="{A732B0C1-F70D-4ACA-9DED-E3F425B1B361}" dt="2022-04-24T11:28:51.753" v="3475"/>
          <ac:picMkLst>
            <pc:docMk/>
            <pc:sldMk cId="4099964492" sldId="321"/>
            <ac:picMk id="243" creationId="{460D1B1B-5E46-4D68-AFE2-E03579D8C25C}"/>
          </ac:picMkLst>
        </pc:picChg>
        <pc:picChg chg="mod">
          <ac:chgData name="B10856050" userId="550c1d2f-acc1-49ee-8a63-4aed8f4ba261" providerId="ADAL" clId="{A732B0C1-F70D-4ACA-9DED-E3F425B1B361}" dt="2022-04-24T11:28:51.753" v="3475"/>
          <ac:picMkLst>
            <pc:docMk/>
            <pc:sldMk cId="4099964492" sldId="321"/>
            <ac:picMk id="248" creationId="{BF7BE128-5E64-4B1F-99CB-10A500AB77FC}"/>
          </ac:picMkLst>
        </pc:picChg>
        <pc:picChg chg="mod">
          <ac:chgData name="B10856050" userId="550c1d2f-acc1-49ee-8a63-4aed8f4ba261" providerId="ADAL" clId="{A732B0C1-F70D-4ACA-9DED-E3F425B1B361}" dt="2022-04-24T11:28:51.753" v="3475"/>
          <ac:picMkLst>
            <pc:docMk/>
            <pc:sldMk cId="4099964492" sldId="321"/>
            <ac:picMk id="249" creationId="{C4C958ED-E443-4CD9-970E-ED4960AB249E}"/>
          </ac:picMkLst>
        </pc:picChg>
        <pc:picChg chg="mod">
          <ac:chgData name="B10856050" userId="550c1d2f-acc1-49ee-8a63-4aed8f4ba261" providerId="ADAL" clId="{A732B0C1-F70D-4ACA-9DED-E3F425B1B361}" dt="2022-04-24T11:28:51.753" v="3475"/>
          <ac:picMkLst>
            <pc:docMk/>
            <pc:sldMk cId="4099964492" sldId="321"/>
            <ac:picMk id="250" creationId="{D91F8453-4A9C-4070-A697-689B9B4FBEAD}"/>
          </ac:picMkLst>
        </pc:picChg>
        <pc:picChg chg="mod">
          <ac:chgData name="B10856050" userId="550c1d2f-acc1-49ee-8a63-4aed8f4ba261" providerId="ADAL" clId="{A732B0C1-F70D-4ACA-9DED-E3F425B1B361}" dt="2022-04-24T11:28:51.753" v="3475"/>
          <ac:picMkLst>
            <pc:docMk/>
            <pc:sldMk cId="4099964492" sldId="321"/>
            <ac:picMk id="251" creationId="{B852EC44-6AA3-4147-8B41-284047D4AAF2}"/>
          </ac:picMkLst>
        </pc:picChg>
        <pc:picChg chg="mod">
          <ac:chgData name="B10856050" userId="550c1d2f-acc1-49ee-8a63-4aed8f4ba261" providerId="ADAL" clId="{A732B0C1-F70D-4ACA-9DED-E3F425B1B361}" dt="2022-04-24T11:28:51.753" v="3475"/>
          <ac:picMkLst>
            <pc:docMk/>
            <pc:sldMk cId="4099964492" sldId="321"/>
            <ac:picMk id="254" creationId="{25732308-EC68-41E3-9A9F-AB4BFFB1C181}"/>
          </ac:picMkLst>
        </pc:picChg>
      </pc:sldChg>
      <pc:sldChg chg="modSp mod">
        <pc:chgData name="B10856050" userId="550c1d2f-acc1-49ee-8a63-4aed8f4ba261" providerId="ADAL" clId="{A732B0C1-F70D-4ACA-9DED-E3F425B1B361}" dt="2022-04-23T19:04:47.913" v="2237" actId="27636"/>
        <pc:sldMkLst>
          <pc:docMk/>
          <pc:sldMk cId="3221385395" sldId="322"/>
        </pc:sldMkLst>
        <pc:spChg chg="mod">
          <ac:chgData name="B10856050" userId="550c1d2f-acc1-49ee-8a63-4aed8f4ba261" providerId="ADAL" clId="{A732B0C1-F70D-4ACA-9DED-E3F425B1B361}" dt="2022-04-23T19:04:47.912" v="2236" actId="27636"/>
          <ac:spMkLst>
            <pc:docMk/>
            <pc:sldMk cId="3221385395" sldId="322"/>
            <ac:spMk id="88" creationId="{9587472C-82C6-45C9-9C79-FCA398A9F8C0}"/>
          </ac:spMkLst>
        </pc:spChg>
        <pc:spChg chg="mod">
          <ac:chgData name="B10856050" userId="550c1d2f-acc1-49ee-8a63-4aed8f4ba261" providerId="ADAL" clId="{A732B0C1-F70D-4ACA-9DED-E3F425B1B361}" dt="2022-04-23T19:04:47.903" v="2232" actId="27636"/>
          <ac:spMkLst>
            <pc:docMk/>
            <pc:sldMk cId="3221385395" sldId="322"/>
            <ac:spMk id="104" creationId="{5E146892-C44E-4B86-8236-D8B31DFEEBCC}"/>
          </ac:spMkLst>
        </pc:spChg>
        <pc:spChg chg="mod">
          <ac:chgData name="B10856050" userId="550c1d2f-acc1-49ee-8a63-4aed8f4ba261" providerId="ADAL" clId="{A732B0C1-F70D-4ACA-9DED-E3F425B1B361}" dt="2022-04-23T19:04:47.913" v="2237" actId="27636"/>
          <ac:spMkLst>
            <pc:docMk/>
            <pc:sldMk cId="3221385395" sldId="322"/>
            <ac:spMk id="131" creationId="{C3F2E418-AE38-4B2C-ADEB-FBBD1A6EDC31}"/>
          </ac:spMkLst>
        </pc:spChg>
        <pc:spChg chg="mod">
          <ac:chgData name="B10856050" userId="550c1d2f-acc1-49ee-8a63-4aed8f4ba261" providerId="ADAL" clId="{A732B0C1-F70D-4ACA-9DED-E3F425B1B361}" dt="2022-04-23T19:04:47.906" v="2233" actId="27636"/>
          <ac:spMkLst>
            <pc:docMk/>
            <pc:sldMk cId="3221385395" sldId="322"/>
            <ac:spMk id="149" creationId="{B8E098AF-FD78-4C23-B103-9A20B17E7699}"/>
          </ac:spMkLst>
        </pc:spChg>
        <pc:spChg chg="mod">
          <ac:chgData name="B10856050" userId="550c1d2f-acc1-49ee-8a63-4aed8f4ba261" providerId="ADAL" clId="{A732B0C1-F70D-4ACA-9DED-E3F425B1B361}" dt="2022-04-23T19:04:47.910" v="2235" actId="27636"/>
          <ac:spMkLst>
            <pc:docMk/>
            <pc:sldMk cId="3221385395" sldId="322"/>
            <ac:spMk id="150" creationId="{5E3C8A49-0859-4B85-B421-DF0BC35EC93C}"/>
          </ac:spMkLst>
        </pc:spChg>
        <pc:spChg chg="mod">
          <ac:chgData name="B10856050" userId="550c1d2f-acc1-49ee-8a63-4aed8f4ba261" providerId="ADAL" clId="{A732B0C1-F70D-4ACA-9DED-E3F425B1B361}" dt="2022-04-23T19:04:47.907" v="2234" actId="27636"/>
          <ac:spMkLst>
            <pc:docMk/>
            <pc:sldMk cId="3221385395" sldId="322"/>
            <ac:spMk id="195" creationId="{1F761917-9D72-459B-BA3D-C0D454CB478E}"/>
          </ac:spMkLst>
        </pc:spChg>
      </pc:sldChg>
      <pc:sldChg chg="modSp mod">
        <pc:chgData name="B10856050" userId="550c1d2f-acc1-49ee-8a63-4aed8f4ba261" providerId="ADAL" clId="{A732B0C1-F70D-4ACA-9DED-E3F425B1B361}" dt="2022-04-23T19:04:47.931" v="2242" actId="27636"/>
        <pc:sldMkLst>
          <pc:docMk/>
          <pc:sldMk cId="520935667" sldId="323"/>
        </pc:sldMkLst>
        <pc:spChg chg="mod">
          <ac:chgData name="B10856050" userId="550c1d2f-acc1-49ee-8a63-4aed8f4ba261" providerId="ADAL" clId="{A732B0C1-F70D-4ACA-9DED-E3F425B1B361}" dt="2022-04-23T19:04:47.920" v="2239" actId="27636"/>
          <ac:spMkLst>
            <pc:docMk/>
            <pc:sldMk cId="520935667" sldId="323"/>
            <ac:spMk id="150" creationId="{5E3C8A49-0859-4B85-B421-DF0BC35EC93C}"/>
          </ac:spMkLst>
        </pc:spChg>
        <pc:spChg chg="mod">
          <ac:chgData name="B10856050" userId="550c1d2f-acc1-49ee-8a63-4aed8f4ba261" providerId="ADAL" clId="{A732B0C1-F70D-4ACA-9DED-E3F425B1B361}" dt="2022-04-23T19:04:47.926" v="2241" actId="27636"/>
          <ac:spMkLst>
            <pc:docMk/>
            <pc:sldMk cId="520935667" sldId="323"/>
            <ac:spMk id="167" creationId="{AD165DEE-14EC-42DC-B04F-AC6DB18F31F3}"/>
          </ac:spMkLst>
        </pc:spChg>
        <pc:spChg chg="mod">
          <ac:chgData name="B10856050" userId="550c1d2f-acc1-49ee-8a63-4aed8f4ba261" providerId="ADAL" clId="{A732B0C1-F70D-4ACA-9DED-E3F425B1B361}" dt="2022-04-23T19:04:47.931" v="2242" actId="27636"/>
          <ac:spMkLst>
            <pc:docMk/>
            <pc:sldMk cId="520935667" sldId="323"/>
            <ac:spMk id="168" creationId="{918FCB2B-2205-4736-A051-F955E179B93B}"/>
          </ac:spMkLst>
        </pc:spChg>
        <pc:spChg chg="mod">
          <ac:chgData name="B10856050" userId="550c1d2f-acc1-49ee-8a63-4aed8f4ba261" providerId="ADAL" clId="{A732B0C1-F70D-4ACA-9DED-E3F425B1B361}" dt="2022-04-23T19:04:47.923" v="2240" actId="27636"/>
          <ac:spMkLst>
            <pc:docMk/>
            <pc:sldMk cId="520935667" sldId="323"/>
            <ac:spMk id="194" creationId="{3A5FFDDB-5AA2-4ADE-A387-A1D8C74E5419}"/>
          </ac:spMkLst>
        </pc:spChg>
        <pc:spChg chg="mod">
          <ac:chgData name="B10856050" userId="550c1d2f-acc1-49ee-8a63-4aed8f4ba261" providerId="ADAL" clId="{A732B0C1-F70D-4ACA-9DED-E3F425B1B361}" dt="2022-04-23T19:04:47.917" v="2238" actId="27636"/>
          <ac:spMkLst>
            <pc:docMk/>
            <pc:sldMk cId="520935667" sldId="323"/>
            <ac:spMk id="195" creationId="{1F761917-9D72-459B-BA3D-C0D454CB478E}"/>
          </ac:spMkLst>
        </pc:spChg>
      </pc:sldChg>
      <pc:sldChg chg="modSp mod">
        <pc:chgData name="B10856050" userId="550c1d2f-acc1-49ee-8a63-4aed8f4ba261" providerId="ADAL" clId="{A732B0C1-F70D-4ACA-9DED-E3F425B1B361}" dt="2022-04-23T19:05:10.817" v="2259" actId="27636"/>
        <pc:sldMkLst>
          <pc:docMk/>
          <pc:sldMk cId="3464123380" sldId="324"/>
        </pc:sldMkLst>
        <pc:spChg chg="mod">
          <ac:chgData name="B10856050" userId="550c1d2f-acc1-49ee-8a63-4aed8f4ba261" providerId="ADAL" clId="{A732B0C1-F70D-4ACA-9DED-E3F425B1B361}" dt="2022-04-23T19:04:47.951" v="2247" actId="27636"/>
          <ac:spMkLst>
            <pc:docMk/>
            <pc:sldMk cId="3464123380" sldId="324"/>
            <ac:spMk id="119" creationId="{CAFEFCB1-F628-4AF0-8205-7EFC7240B843}"/>
          </ac:spMkLst>
        </pc:spChg>
        <pc:spChg chg="mod">
          <ac:chgData name="B10856050" userId="550c1d2f-acc1-49ee-8a63-4aed8f4ba261" providerId="ADAL" clId="{A732B0C1-F70D-4ACA-9DED-E3F425B1B361}" dt="2022-04-23T19:04:47.950" v="2246" actId="27636"/>
          <ac:spMkLst>
            <pc:docMk/>
            <pc:sldMk cId="3464123380" sldId="324"/>
            <ac:spMk id="168" creationId="{918FCB2B-2205-4736-A051-F955E179B93B}"/>
          </ac:spMkLst>
        </pc:spChg>
        <pc:spChg chg="mod">
          <ac:chgData name="B10856050" userId="550c1d2f-acc1-49ee-8a63-4aed8f4ba261" providerId="ADAL" clId="{A732B0C1-F70D-4ACA-9DED-E3F425B1B361}" dt="2022-04-23T19:05:10.816" v="2258" actId="27636"/>
          <ac:spMkLst>
            <pc:docMk/>
            <pc:sldMk cId="3464123380" sldId="324"/>
            <ac:spMk id="187" creationId="{6ACD5F21-C072-44B4-A0D5-58E69745D6C8}"/>
          </ac:spMkLst>
        </pc:spChg>
        <pc:spChg chg="mod">
          <ac:chgData name="B10856050" userId="550c1d2f-acc1-49ee-8a63-4aed8f4ba261" providerId="ADAL" clId="{A732B0C1-F70D-4ACA-9DED-E3F425B1B361}" dt="2022-04-23T19:05:10.817" v="2259" actId="27636"/>
          <ac:spMkLst>
            <pc:docMk/>
            <pc:sldMk cId="3464123380" sldId="324"/>
            <ac:spMk id="188" creationId="{86CE8A9B-4740-4D80-A83D-375499584FB2}"/>
          </ac:spMkLst>
        </pc:spChg>
        <pc:spChg chg="mod">
          <ac:chgData name="B10856050" userId="550c1d2f-acc1-49ee-8a63-4aed8f4ba261" providerId="ADAL" clId="{A732B0C1-F70D-4ACA-9DED-E3F425B1B361}" dt="2022-04-23T19:04:47.947" v="2245" actId="27636"/>
          <ac:spMkLst>
            <pc:docMk/>
            <pc:sldMk cId="3464123380" sldId="324"/>
            <ac:spMk id="195" creationId="{1F761917-9D72-459B-BA3D-C0D454CB478E}"/>
          </ac:spMkLst>
        </pc:spChg>
      </pc:sldChg>
      <pc:sldChg chg="addSp delSp modSp mod">
        <pc:chgData name="B10856050" userId="550c1d2f-acc1-49ee-8a63-4aed8f4ba261" providerId="ADAL" clId="{A732B0C1-F70D-4ACA-9DED-E3F425B1B361}" dt="2022-04-24T11:32:40.482" v="3679" actId="1035"/>
        <pc:sldMkLst>
          <pc:docMk/>
          <pc:sldMk cId="4035983263" sldId="326"/>
        </pc:sldMkLst>
        <pc:spChg chg="mod">
          <ac:chgData name="B10856050" userId="550c1d2f-acc1-49ee-8a63-4aed8f4ba261" providerId="ADAL" clId="{A732B0C1-F70D-4ACA-9DED-E3F425B1B361}" dt="2022-04-24T11:32:25.352" v="3672"/>
          <ac:spMkLst>
            <pc:docMk/>
            <pc:sldMk cId="4035983263" sldId="326"/>
            <ac:spMk id="153" creationId="{C4EBAA9F-A35E-4455-9274-AC6019E3DF25}"/>
          </ac:spMkLst>
        </pc:spChg>
        <pc:spChg chg="mod">
          <ac:chgData name="B10856050" userId="550c1d2f-acc1-49ee-8a63-4aed8f4ba261" providerId="ADAL" clId="{A732B0C1-F70D-4ACA-9DED-E3F425B1B361}" dt="2022-04-24T11:32:25.352" v="3672"/>
          <ac:spMkLst>
            <pc:docMk/>
            <pc:sldMk cId="4035983263" sldId="326"/>
            <ac:spMk id="154" creationId="{24EBCEDC-6193-4D41-9D36-261352A75939}"/>
          </ac:spMkLst>
        </pc:spChg>
        <pc:spChg chg="mod">
          <ac:chgData name="B10856050" userId="550c1d2f-acc1-49ee-8a63-4aed8f4ba261" providerId="ADAL" clId="{A732B0C1-F70D-4ACA-9DED-E3F425B1B361}" dt="2022-04-24T11:32:25.352" v="3672"/>
          <ac:spMkLst>
            <pc:docMk/>
            <pc:sldMk cId="4035983263" sldId="326"/>
            <ac:spMk id="155" creationId="{12027B9A-78AE-4F75-AFAE-E31055D3E18C}"/>
          </ac:spMkLst>
        </pc:spChg>
        <pc:spChg chg="mod">
          <ac:chgData name="B10856050" userId="550c1d2f-acc1-49ee-8a63-4aed8f4ba261" providerId="ADAL" clId="{A732B0C1-F70D-4ACA-9DED-E3F425B1B361}" dt="2022-04-24T11:32:25.352" v="3672"/>
          <ac:spMkLst>
            <pc:docMk/>
            <pc:sldMk cId="4035983263" sldId="326"/>
            <ac:spMk id="156" creationId="{E111D219-44BF-4560-A9C0-C63A1D38F232}"/>
          </ac:spMkLst>
        </pc:spChg>
        <pc:spChg chg="mod">
          <ac:chgData name="B10856050" userId="550c1d2f-acc1-49ee-8a63-4aed8f4ba261" providerId="ADAL" clId="{A732B0C1-F70D-4ACA-9DED-E3F425B1B361}" dt="2022-04-24T11:32:25.352" v="3672"/>
          <ac:spMkLst>
            <pc:docMk/>
            <pc:sldMk cId="4035983263" sldId="326"/>
            <ac:spMk id="158" creationId="{7597ED49-2DE8-444A-899C-520CA78C27FB}"/>
          </ac:spMkLst>
        </pc:spChg>
        <pc:spChg chg="mod">
          <ac:chgData name="B10856050" userId="550c1d2f-acc1-49ee-8a63-4aed8f4ba261" providerId="ADAL" clId="{A732B0C1-F70D-4ACA-9DED-E3F425B1B361}" dt="2022-04-24T11:32:25.352" v="3672"/>
          <ac:spMkLst>
            <pc:docMk/>
            <pc:sldMk cId="4035983263" sldId="326"/>
            <ac:spMk id="160" creationId="{100614D3-0F8D-42C0-86E8-AF0571F5A46F}"/>
          </ac:spMkLst>
        </pc:spChg>
        <pc:spChg chg="mod">
          <ac:chgData name="B10856050" userId="550c1d2f-acc1-49ee-8a63-4aed8f4ba261" providerId="ADAL" clId="{A732B0C1-F70D-4ACA-9DED-E3F425B1B361}" dt="2022-04-24T11:32:25.352" v="3672"/>
          <ac:spMkLst>
            <pc:docMk/>
            <pc:sldMk cId="4035983263" sldId="326"/>
            <ac:spMk id="162" creationId="{4C3D9F8B-0ECC-4996-B5B1-CEAC6C3957B1}"/>
          </ac:spMkLst>
        </pc:spChg>
        <pc:spChg chg="mod">
          <ac:chgData name="B10856050" userId="550c1d2f-acc1-49ee-8a63-4aed8f4ba261" providerId="ADAL" clId="{A732B0C1-F70D-4ACA-9DED-E3F425B1B361}" dt="2022-04-24T11:32:25.352" v="3672"/>
          <ac:spMkLst>
            <pc:docMk/>
            <pc:sldMk cId="4035983263" sldId="326"/>
            <ac:spMk id="163" creationId="{CED0F1FA-4377-4F57-9EDF-6D0F9DEB6C7F}"/>
          </ac:spMkLst>
        </pc:spChg>
        <pc:spChg chg="mod">
          <ac:chgData name="B10856050" userId="550c1d2f-acc1-49ee-8a63-4aed8f4ba261" providerId="ADAL" clId="{A732B0C1-F70D-4ACA-9DED-E3F425B1B361}" dt="2022-04-24T11:32:25.352" v="3672"/>
          <ac:spMkLst>
            <pc:docMk/>
            <pc:sldMk cId="4035983263" sldId="326"/>
            <ac:spMk id="169" creationId="{81DF7AA5-1FFA-4EA2-BB5E-97A04CB1D110}"/>
          </ac:spMkLst>
        </pc:spChg>
        <pc:spChg chg="mod">
          <ac:chgData name="B10856050" userId="550c1d2f-acc1-49ee-8a63-4aed8f4ba261" providerId="ADAL" clId="{A732B0C1-F70D-4ACA-9DED-E3F425B1B361}" dt="2022-04-24T11:32:25.352" v="3672"/>
          <ac:spMkLst>
            <pc:docMk/>
            <pc:sldMk cId="4035983263" sldId="326"/>
            <ac:spMk id="170" creationId="{DEBA6F4F-4FDD-4577-82AE-A51B34DBC911}"/>
          </ac:spMkLst>
        </pc:spChg>
        <pc:spChg chg="mod">
          <ac:chgData name="B10856050" userId="550c1d2f-acc1-49ee-8a63-4aed8f4ba261" providerId="ADAL" clId="{A732B0C1-F70D-4ACA-9DED-E3F425B1B361}" dt="2022-04-24T11:32:25.352" v="3672"/>
          <ac:spMkLst>
            <pc:docMk/>
            <pc:sldMk cId="4035983263" sldId="326"/>
            <ac:spMk id="172" creationId="{1A5C24D6-E2EF-4F9E-BB4D-2CA08D61EE08}"/>
          </ac:spMkLst>
        </pc:spChg>
        <pc:spChg chg="mod">
          <ac:chgData name="B10856050" userId="550c1d2f-acc1-49ee-8a63-4aed8f4ba261" providerId="ADAL" clId="{A732B0C1-F70D-4ACA-9DED-E3F425B1B361}" dt="2022-04-23T19:12:20.347" v="2330" actId="27636"/>
          <ac:spMkLst>
            <pc:docMk/>
            <pc:sldMk cId="4035983263" sldId="326"/>
            <ac:spMk id="183" creationId="{C436889E-745D-4A34-9818-C3ACF059988E}"/>
          </ac:spMkLst>
        </pc:spChg>
        <pc:spChg chg="mod">
          <ac:chgData name="B10856050" userId="550c1d2f-acc1-49ee-8a63-4aed8f4ba261" providerId="ADAL" clId="{A732B0C1-F70D-4ACA-9DED-E3F425B1B361}" dt="2022-04-23T19:12:20.356" v="2334" actId="27636"/>
          <ac:spMkLst>
            <pc:docMk/>
            <pc:sldMk cId="4035983263" sldId="326"/>
            <ac:spMk id="209" creationId="{866FD5BE-4F8F-4876-A571-CF4022A4165E}"/>
          </ac:spMkLst>
        </pc:spChg>
        <pc:spChg chg="mod">
          <ac:chgData name="B10856050" userId="550c1d2f-acc1-49ee-8a63-4aed8f4ba261" providerId="ADAL" clId="{A732B0C1-F70D-4ACA-9DED-E3F425B1B361}" dt="2022-04-23T19:12:20.357" v="2335" actId="27636"/>
          <ac:spMkLst>
            <pc:docMk/>
            <pc:sldMk cId="4035983263" sldId="326"/>
            <ac:spMk id="210" creationId="{E0B3B1F7-8B67-4BC7-A67C-0CCCCEFE1FC6}"/>
          </ac:spMkLst>
        </pc:spChg>
        <pc:spChg chg="mod">
          <ac:chgData name="B10856050" userId="550c1d2f-acc1-49ee-8a63-4aed8f4ba261" providerId="ADAL" clId="{A732B0C1-F70D-4ACA-9DED-E3F425B1B361}" dt="2022-04-23T19:15:30.485" v="2385" actId="27636"/>
          <ac:spMkLst>
            <pc:docMk/>
            <pc:sldMk cId="4035983263" sldId="326"/>
            <ac:spMk id="221" creationId="{1F8CCAED-B223-4895-945B-54E01616B83A}"/>
          </ac:spMkLst>
        </pc:spChg>
        <pc:spChg chg="mod">
          <ac:chgData name="B10856050" userId="550c1d2f-acc1-49ee-8a63-4aed8f4ba261" providerId="ADAL" clId="{A732B0C1-F70D-4ACA-9DED-E3F425B1B361}" dt="2022-04-23T19:12:20.351" v="2332" actId="27636"/>
          <ac:spMkLst>
            <pc:docMk/>
            <pc:sldMk cId="4035983263" sldId="326"/>
            <ac:spMk id="250" creationId="{4C13A35A-9E78-4D53-BE40-E0899C093D0F}"/>
          </ac:spMkLst>
        </pc:spChg>
        <pc:spChg chg="mod">
          <ac:chgData name="B10856050" userId="550c1d2f-acc1-49ee-8a63-4aed8f4ba261" providerId="ADAL" clId="{A732B0C1-F70D-4ACA-9DED-E3F425B1B361}" dt="2022-04-23T19:12:20.348" v="2331" actId="27636"/>
          <ac:spMkLst>
            <pc:docMk/>
            <pc:sldMk cId="4035983263" sldId="326"/>
            <ac:spMk id="265" creationId="{4BCF5206-FE7B-486A-8209-AC8ECD8042F9}"/>
          </ac:spMkLst>
        </pc:spChg>
        <pc:spChg chg="mod">
          <ac:chgData name="B10856050" userId="550c1d2f-acc1-49ee-8a63-4aed8f4ba261" providerId="ADAL" clId="{A732B0C1-F70D-4ACA-9DED-E3F425B1B361}" dt="2022-04-23T19:12:20.352" v="2333" actId="27636"/>
          <ac:spMkLst>
            <pc:docMk/>
            <pc:sldMk cId="4035983263" sldId="326"/>
            <ac:spMk id="278" creationId="{C2873CB4-6C87-4892-8BB7-6BB3C2B766F6}"/>
          </ac:spMkLst>
        </pc:spChg>
        <pc:spChg chg="mod">
          <ac:chgData name="B10856050" userId="550c1d2f-acc1-49ee-8a63-4aed8f4ba261" providerId="ADAL" clId="{A732B0C1-F70D-4ACA-9DED-E3F425B1B361}" dt="2022-04-24T10:30:01.535" v="3205" actId="27636"/>
          <ac:spMkLst>
            <pc:docMk/>
            <pc:sldMk cId="4035983263" sldId="326"/>
            <ac:spMk id="299" creationId="{E0D73AD6-EEE9-4A10-B5A7-E543E6675BE6}"/>
          </ac:spMkLst>
        </pc:spChg>
        <pc:spChg chg="mod">
          <ac:chgData name="B10856050" userId="550c1d2f-acc1-49ee-8a63-4aed8f4ba261" providerId="ADAL" clId="{A732B0C1-F70D-4ACA-9DED-E3F425B1B361}" dt="2022-04-24T10:30:01.532" v="3204" actId="27636"/>
          <ac:spMkLst>
            <pc:docMk/>
            <pc:sldMk cId="4035983263" sldId="326"/>
            <ac:spMk id="315" creationId="{4127B0BD-1D54-44E0-865C-5E3E1F116253}"/>
          </ac:spMkLst>
        </pc:spChg>
        <pc:grpChg chg="add mod">
          <ac:chgData name="B10856050" userId="550c1d2f-acc1-49ee-8a63-4aed8f4ba261" providerId="ADAL" clId="{A732B0C1-F70D-4ACA-9DED-E3F425B1B361}" dt="2022-04-24T11:32:40.482" v="3679" actId="1035"/>
          <ac:grpSpMkLst>
            <pc:docMk/>
            <pc:sldMk cId="4035983263" sldId="326"/>
            <ac:grpSpMk id="151" creationId="{3208B821-B142-4F82-9468-FB6AE46A3CDB}"/>
          </ac:grpSpMkLst>
        </pc:grpChg>
        <pc:grpChg chg="mod">
          <ac:chgData name="B10856050" userId="550c1d2f-acc1-49ee-8a63-4aed8f4ba261" providerId="ADAL" clId="{A732B0C1-F70D-4ACA-9DED-E3F425B1B361}" dt="2022-04-24T11:32:25.352" v="3672"/>
          <ac:grpSpMkLst>
            <pc:docMk/>
            <pc:sldMk cId="4035983263" sldId="326"/>
            <ac:grpSpMk id="152" creationId="{3268FF58-A0AA-4D6E-A1AD-1AA7AE5E3834}"/>
          </ac:grpSpMkLst>
        </pc:grpChg>
        <pc:grpChg chg="mod">
          <ac:chgData name="B10856050" userId="550c1d2f-acc1-49ee-8a63-4aed8f4ba261" providerId="ADAL" clId="{A732B0C1-F70D-4ACA-9DED-E3F425B1B361}" dt="2022-04-24T11:32:25.352" v="3672"/>
          <ac:grpSpMkLst>
            <pc:docMk/>
            <pc:sldMk cId="4035983263" sldId="326"/>
            <ac:grpSpMk id="157" creationId="{C0FD64AF-BFAD-493C-B446-B7FC3AEDF6F5}"/>
          </ac:grpSpMkLst>
        </pc:grpChg>
        <pc:grpChg chg="mod">
          <ac:chgData name="B10856050" userId="550c1d2f-acc1-49ee-8a63-4aed8f4ba261" providerId="ADAL" clId="{A732B0C1-F70D-4ACA-9DED-E3F425B1B361}" dt="2022-04-24T11:32:25.352" v="3672"/>
          <ac:grpSpMkLst>
            <pc:docMk/>
            <pc:sldMk cId="4035983263" sldId="326"/>
            <ac:grpSpMk id="164" creationId="{E365C929-AF56-448B-8A2F-874EA02C0FCA}"/>
          </ac:grpSpMkLst>
        </pc:grpChg>
        <pc:grpChg chg="del">
          <ac:chgData name="B10856050" userId="550c1d2f-acc1-49ee-8a63-4aed8f4ba261" providerId="ADAL" clId="{A732B0C1-F70D-4ACA-9DED-E3F425B1B361}" dt="2022-04-23T20:15:08.224" v="3164" actId="478"/>
          <ac:grpSpMkLst>
            <pc:docMk/>
            <pc:sldMk cId="4035983263" sldId="326"/>
            <ac:grpSpMk id="260" creationId="{01C1124C-37AE-460E-A75E-BDAFC28631AA}"/>
          </ac:grpSpMkLst>
        </pc:grpChg>
        <pc:grpChg chg="topLvl">
          <ac:chgData name="B10856050" userId="550c1d2f-acc1-49ee-8a63-4aed8f4ba261" providerId="ADAL" clId="{A732B0C1-F70D-4ACA-9DED-E3F425B1B361}" dt="2022-04-23T20:15:08.224" v="3164" actId="478"/>
          <ac:grpSpMkLst>
            <pc:docMk/>
            <pc:sldMk cId="4035983263" sldId="326"/>
            <ac:grpSpMk id="261" creationId="{CADF34EA-D6EA-470F-8763-D54C8C061592}"/>
          </ac:grpSpMkLst>
        </pc:grpChg>
        <pc:grpChg chg="del">
          <ac:chgData name="B10856050" userId="550c1d2f-acc1-49ee-8a63-4aed8f4ba261" providerId="ADAL" clId="{A732B0C1-F70D-4ACA-9DED-E3F425B1B361}" dt="2022-04-24T11:32:27.829" v="3673" actId="478"/>
          <ac:grpSpMkLst>
            <pc:docMk/>
            <pc:sldMk cId="4035983263" sldId="326"/>
            <ac:grpSpMk id="275" creationId="{1DCCEAA3-B52D-4515-BCBC-9097006C51B9}"/>
          </ac:grpSpMkLst>
        </pc:grpChg>
        <pc:picChg chg="mod">
          <ac:chgData name="B10856050" userId="550c1d2f-acc1-49ee-8a63-4aed8f4ba261" providerId="ADAL" clId="{A732B0C1-F70D-4ACA-9DED-E3F425B1B361}" dt="2022-04-24T11:32:25.352" v="3672"/>
          <ac:picMkLst>
            <pc:docMk/>
            <pc:sldMk cId="4035983263" sldId="326"/>
            <ac:picMk id="159" creationId="{69EBBC49-8957-4225-B146-4AF7A32FF9E0}"/>
          </ac:picMkLst>
        </pc:picChg>
        <pc:picChg chg="mod">
          <ac:chgData name="B10856050" userId="550c1d2f-acc1-49ee-8a63-4aed8f4ba261" providerId="ADAL" clId="{A732B0C1-F70D-4ACA-9DED-E3F425B1B361}" dt="2022-04-24T11:32:25.352" v="3672"/>
          <ac:picMkLst>
            <pc:docMk/>
            <pc:sldMk cId="4035983263" sldId="326"/>
            <ac:picMk id="165" creationId="{81F6DA0B-5BAC-4173-899F-E32BDA4A11BE}"/>
          </ac:picMkLst>
        </pc:picChg>
        <pc:picChg chg="mod">
          <ac:chgData name="B10856050" userId="550c1d2f-acc1-49ee-8a63-4aed8f4ba261" providerId="ADAL" clId="{A732B0C1-F70D-4ACA-9DED-E3F425B1B361}" dt="2022-04-24T11:32:25.352" v="3672"/>
          <ac:picMkLst>
            <pc:docMk/>
            <pc:sldMk cId="4035983263" sldId="326"/>
            <ac:picMk id="166" creationId="{24F3EC3F-4A8D-4E8E-8F3D-23757A8A3C45}"/>
          </ac:picMkLst>
        </pc:picChg>
        <pc:picChg chg="mod">
          <ac:chgData name="B10856050" userId="550c1d2f-acc1-49ee-8a63-4aed8f4ba261" providerId="ADAL" clId="{A732B0C1-F70D-4ACA-9DED-E3F425B1B361}" dt="2022-04-24T11:32:25.352" v="3672"/>
          <ac:picMkLst>
            <pc:docMk/>
            <pc:sldMk cId="4035983263" sldId="326"/>
            <ac:picMk id="167" creationId="{90441835-B0D9-4035-90F8-34A4D2203E46}"/>
          </ac:picMkLst>
        </pc:picChg>
        <pc:picChg chg="mod">
          <ac:chgData name="B10856050" userId="550c1d2f-acc1-49ee-8a63-4aed8f4ba261" providerId="ADAL" clId="{A732B0C1-F70D-4ACA-9DED-E3F425B1B361}" dt="2022-04-24T11:32:25.352" v="3672"/>
          <ac:picMkLst>
            <pc:docMk/>
            <pc:sldMk cId="4035983263" sldId="326"/>
            <ac:picMk id="168" creationId="{6A285A04-9B41-4FBF-BCE8-E3A5CEB3E2E6}"/>
          </ac:picMkLst>
        </pc:picChg>
        <pc:picChg chg="mod">
          <ac:chgData name="B10856050" userId="550c1d2f-acc1-49ee-8a63-4aed8f4ba261" providerId="ADAL" clId="{A732B0C1-F70D-4ACA-9DED-E3F425B1B361}" dt="2022-04-24T11:32:25.352" v="3672"/>
          <ac:picMkLst>
            <pc:docMk/>
            <pc:sldMk cId="4035983263" sldId="326"/>
            <ac:picMk id="171" creationId="{D80D144D-9571-4436-9CF9-21E6F44EC64F}"/>
          </ac:picMkLst>
        </pc:picChg>
        <pc:picChg chg="del topLvl">
          <ac:chgData name="B10856050" userId="550c1d2f-acc1-49ee-8a63-4aed8f4ba261" providerId="ADAL" clId="{A732B0C1-F70D-4ACA-9DED-E3F425B1B361}" dt="2022-04-23T20:15:08.224" v="3164" actId="478"/>
          <ac:picMkLst>
            <pc:docMk/>
            <pc:sldMk cId="4035983263" sldId="326"/>
            <ac:picMk id="262" creationId="{81C7D6FB-DED6-482D-BEC6-8DAA3CB72B7A}"/>
          </ac:picMkLst>
        </pc:picChg>
        <pc:picChg chg="del">
          <ac:chgData name="B10856050" userId="550c1d2f-acc1-49ee-8a63-4aed8f4ba261" providerId="ADAL" clId="{A732B0C1-F70D-4ACA-9DED-E3F425B1B361}" dt="2022-04-24T11:32:29.346" v="3674" actId="478"/>
          <ac:picMkLst>
            <pc:docMk/>
            <pc:sldMk cId="4035983263" sldId="326"/>
            <ac:picMk id="288" creationId="{EAAC923E-7A3A-40BD-9AEF-CFC2C62ACCA2}"/>
          </ac:picMkLst>
        </pc:picChg>
        <pc:picChg chg="add mod">
          <ac:chgData name="B10856050" userId="550c1d2f-acc1-49ee-8a63-4aed8f4ba261" providerId="ADAL" clId="{A732B0C1-F70D-4ACA-9DED-E3F425B1B361}" dt="2022-04-23T20:15:12.541" v="3166" actId="1076"/>
          <ac:picMkLst>
            <pc:docMk/>
            <pc:sldMk cId="4035983263" sldId="326"/>
            <ac:picMk id="289" creationId="{829EEEAE-F04B-4D19-9A44-9A06F4754E70}"/>
          </ac:picMkLst>
        </pc:picChg>
      </pc:sldChg>
      <pc:sldChg chg="addSp delSp modSp mod">
        <pc:chgData name="B10856050" userId="550c1d2f-acc1-49ee-8a63-4aed8f4ba261" providerId="ADAL" clId="{A732B0C1-F70D-4ACA-9DED-E3F425B1B361}" dt="2022-04-24T18:31:39.434" v="3725" actId="6549"/>
        <pc:sldMkLst>
          <pc:docMk/>
          <pc:sldMk cId="650619724" sldId="327"/>
        </pc:sldMkLst>
        <pc:spChg chg="mod">
          <ac:chgData name="B10856050" userId="550c1d2f-acc1-49ee-8a63-4aed8f4ba261" providerId="ADAL" clId="{A732B0C1-F70D-4ACA-9DED-E3F425B1B361}" dt="2022-04-24T10:30:01.558" v="3207" actId="27636"/>
          <ac:spMkLst>
            <pc:docMk/>
            <pc:sldMk cId="650619724" sldId="327"/>
            <ac:spMk id="144" creationId="{976E880D-ACA7-4438-861E-8C39C358C941}"/>
          </ac:spMkLst>
        </pc:spChg>
        <pc:spChg chg="mod">
          <ac:chgData name="B10856050" userId="550c1d2f-acc1-49ee-8a63-4aed8f4ba261" providerId="ADAL" clId="{A732B0C1-F70D-4ACA-9DED-E3F425B1B361}" dt="2022-04-24T10:30:01.553" v="3206" actId="27636"/>
          <ac:spMkLst>
            <pc:docMk/>
            <pc:sldMk cId="650619724" sldId="327"/>
            <ac:spMk id="160" creationId="{C149B4B8-881F-46CC-8037-044D1CD3DAC8}"/>
          </ac:spMkLst>
        </pc:spChg>
        <pc:spChg chg="mod">
          <ac:chgData name="B10856050" userId="550c1d2f-acc1-49ee-8a63-4aed8f4ba261" providerId="ADAL" clId="{A732B0C1-F70D-4ACA-9DED-E3F425B1B361}" dt="2022-04-24T11:32:57.997" v="3681"/>
          <ac:spMkLst>
            <pc:docMk/>
            <pc:sldMk cId="650619724" sldId="327"/>
            <ac:spMk id="173" creationId="{8447A910-26FC-4730-801F-9A01A2A7ADC4}"/>
          </ac:spMkLst>
        </pc:spChg>
        <pc:spChg chg="mod">
          <ac:chgData name="B10856050" userId="550c1d2f-acc1-49ee-8a63-4aed8f4ba261" providerId="ADAL" clId="{A732B0C1-F70D-4ACA-9DED-E3F425B1B361}" dt="2022-04-24T11:32:57.997" v="3681"/>
          <ac:spMkLst>
            <pc:docMk/>
            <pc:sldMk cId="650619724" sldId="327"/>
            <ac:spMk id="174" creationId="{02C9659E-602D-4A4F-81CA-CADF8CFC7EDC}"/>
          </ac:spMkLst>
        </pc:spChg>
        <pc:spChg chg="mod">
          <ac:chgData name="B10856050" userId="550c1d2f-acc1-49ee-8a63-4aed8f4ba261" providerId="ADAL" clId="{A732B0C1-F70D-4ACA-9DED-E3F425B1B361}" dt="2022-04-24T11:32:57.997" v="3681"/>
          <ac:spMkLst>
            <pc:docMk/>
            <pc:sldMk cId="650619724" sldId="327"/>
            <ac:spMk id="175" creationId="{AC6C7C94-4B4A-4D37-B154-D67C2C4D73D6}"/>
          </ac:spMkLst>
        </pc:spChg>
        <pc:spChg chg="mod">
          <ac:chgData name="B10856050" userId="550c1d2f-acc1-49ee-8a63-4aed8f4ba261" providerId="ADAL" clId="{A732B0C1-F70D-4ACA-9DED-E3F425B1B361}" dt="2022-04-24T11:32:57.997" v="3681"/>
          <ac:spMkLst>
            <pc:docMk/>
            <pc:sldMk cId="650619724" sldId="327"/>
            <ac:spMk id="176" creationId="{C1AE0DAD-F77F-40BA-9512-1A6607901D15}"/>
          </ac:spMkLst>
        </pc:spChg>
        <pc:spChg chg="mod">
          <ac:chgData name="B10856050" userId="550c1d2f-acc1-49ee-8a63-4aed8f4ba261" providerId="ADAL" clId="{A732B0C1-F70D-4ACA-9DED-E3F425B1B361}" dt="2022-04-24T11:32:57.997" v="3681"/>
          <ac:spMkLst>
            <pc:docMk/>
            <pc:sldMk cId="650619724" sldId="327"/>
            <ac:spMk id="178" creationId="{F352B18C-4544-45D4-8648-4FB428D75A09}"/>
          </ac:spMkLst>
        </pc:spChg>
        <pc:spChg chg="mod">
          <ac:chgData name="B10856050" userId="550c1d2f-acc1-49ee-8a63-4aed8f4ba261" providerId="ADAL" clId="{A732B0C1-F70D-4ACA-9DED-E3F425B1B361}" dt="2022-04-24T11:32:57.997" v="3681"/>
          <ac:spMkLst>
            <pc:docMk/>
            <pc:sldMk cId="650619724" sldId="327"/>
            <ac:spMk id="180" creationId="{00D32B61-3D99-456B-AF66-B87183D8B93B}"/>
          </ac:spMkLst>
        </pc:spChg>
        <pc:spChg chg="mod">
          <ac:chgData name="B10856050" userId="550c1d2f-acc1-49ee-8a63-4aed8f4ba261" providerId="ADAL" clId="{A732B0C1-F70D-4ACA-9DED-E3F425B1B361}" dt="2022-04-24T11:32:57.997" v="3681"/>
          <ac:spMkLst>
            <pc:docMk/>
            <pc:sldMk cId="650619724" sldId="327"/>
            <ac:spMk id="181" creationId="{F5DB217E-FD07-4273-899B-63F35453EA1F}"/>
          </ac:spMkLst>
        </pc:spChg>
        <pc:spChg chg="mod">
          <ac:chgData name="B10856050" userId="550c1d2f-acc1-49ee-8a63-4aed8f4ba261" providerId="ADAL" clId="{A732B0C1-F70D-4ACA-9DED-E3F425B1B361}" dt="2022-04-23T19:12:20.429" v="2337" actId="27636"/>
          <ac:spMkLst>
            <pc:docMk/>
            <pc:sldMk cId="650619724" sldId="327"/>
            <ac:spMk id="183" creationId="{C436889E-745D-4A34-9818-C3ACF059988E}"/>
          </ac:spMkLst>
        </pc:spChg>
        <pc:spChg chg="mod">
          <ac:chgData name="B10856050" userId="550c1d2f-acc1-49ee-8a63-4aed8f4ba261" providerId="ADAL" clId="{A732B0C1-F70D-4ACA-9DED-E3F425B1B361}" dt="2022-04-24T11:32:57.997" v="3681"/>
          <ac:spMkLst>
            <pc:docMk/>
            <pc:sldMk cId="650619724" sldId="327"/>
            <ac:spMk id="194" creationId="{EBE9AFAD-4FB3-4F81-BC13-EC06272F5435}"/>
          </ac:spMkLst>
        </pc:spChg>
        <pc:spChg chg="mod">
          <ac:chgData name="B10856050" userId="550c1d2f-acc1-49ee-8a63-4aed8f4ba261" providerId="ADAL" clId="{A732B0C1-F70D-4ACA-9DED-E3F425B1B361}" dt="2022-04-24T11:32:57.997" v="3681"/>
          <ac:spMkLst>
            <pc:docMk/>
            <pc:sldMk cId="650619724" sldId="327"/>
            <ac:spMk id="200" creationId="{9C8FD532-3568-46F4-97C4-CB6184D7EA8B}"/>
          </ac:spMkLst>
        </pc:spChg>
        <pc:spChg chg="mod">
          <ac:chgData name="B10856050" userId="550c1d2f-acc1-49ee-8a63-4aed8f4ba261" providerId="ADAL" clId="{A732B0C1-F70D-4ACA-9DED-E3F425B1B361}" dt="2022-04-24T11:32:57.997" v="3681"/>
          <ac:spMkLst>
            <pc:docMk/>
            <pc:sldMk cId="650619724" sldId="327"/>
            <ac:spMk id="201" creationId="{23D28943-C22E-4164-AFBA-E9EB04E14913}"/>
          </ac:spMkLst>
        </pc:spChg>
        <pc:spChg chg="mod">
          <ac:chgData name="B10856050" userId="550c1d2f-acc1-49ee-8a63-4aed8f4ba261" providerId="ADAL" clId="{A732B0C1-F70D-4ACA-9DED-E3F425B1B361}" dt="2022-04-24T11:32:57.997" v="3681"/>
          <ac:spMkLst>
            <pc:docMk/>
            <pc:sldMk cId="650619724" sldId="327"/>
            <ac:spMk id="203" creationId="{82F48E7C-D928-43DB-8D45-F1C7D3EA0D20}"/>
          </ac:spMkLst>
        </pc:spChg>
        <pc:spChg chg="mod">
          <ac:chgData name="B10856050" userId="550c1d2f-acc1-49ee-8a63-4aed8f4ba261" providerId="ADAL" clId="{A732B0C1-F70D-4ACA-9DED-E3F425B1B361}" dt="2022-04-24T18:31:39.434" v="3725" actId="6549"/>
          <ac:spMkLst>
            <pc:docMk/>
            <pc:sldMk cId="650619724" sldId="327"/>
            <ac:spMk id="207" creationId="{E29D717D-8EFE-4F23-9079-FA1FBEB2D4BD}"/>
          </ac:spMkLst>
        </pc:spChg>
        <pc:spChg chg="mod">
          <ac:chgData name="B10856050" userId="550c1d2f-acc1-49ee-8a63-4aed8f4ba261" providerId="ADAL" clId="{A732B0C1-F70D-4ACA-9DED-E3F425B1B361}" dt="2022-04-23T19:15:30.571" v="2386" actId="27636"/>
          <ac:spMkLst>
            <pc:docMk/>
            <pc:sldMk cId="650619724" sldId="327"/>
            <ac:spMk id="221" creationId="{1F8CCAED-B223-4895-945B-54E01616B83A}"/>
          </ac:spMkLst>
        </pc:spChg>
        <pc:spChg chg="mod">
          <ac:chgData name="B10856050" userId="550c1d2f-acc1-49ee-8a63-4aed8f4ba261" providerId="ADAL" clId="{A732B0C1-F70D-4ACA-9DED-E3F425B1B361}" dt="2022-04-23T19:12:20.428" v="2336" actId="27636"/>
          <ac:spMkLst>
            <pc:docMk/>
            <pc:sldMk cId="650619724" sldId="327"/>
            <ac:spMk id="278" creationId="{C2873CB4-6C87-4892-8BB7-6BB3C2B766F6}"/>
          </ac:spMkLst>
        </pc:spChg>
        <pc:grpChg chg="del">
          <ac:chgData name="B10856050" userId="550c1d2f-acc1-49ee-8a63-4aed8f4ba261" providerId="ADAL" clId="{A732B0C1-F70D-4ACA-9DED-E3F425B1B361}" dt="2022-04-24T11:32:56.182" v="3680" actId="478"/>
          <ac:grpSpMkLst>
            <pc:docMk/>
            <pc:sldMk cId="650619724" sldId="327"/>
            <ac:grpSpMk id="2" creationId="{E87E5DF6-41A2-49C4-A2CD-8DEDE1E62D79}"/>
          </ac:grpSpMkLst>
        </pc:grpChg>
        <pc:grpChg chg="add mod">
          <ac:chgData name="B10856050" userId="550c1d2f-acc1-49ee-8a63-4aed8f4ba261" providerId="ADAL" clId="{A732B0C1-F70D-4ACA-9DED-E3F425B1B361}" dt="2022-04-24T11:33:08.270" v="3684" actId="1036"/>
          <ac:grpSpMkLst>
            <pc:docMk/>
            <pc:sldMk cId="650619724" sldId="327"/>
            <ac:grpSpMk id="171" creationId="{EE4DCE14-A9CC-4421-8322-B147C01E6ACA}"/>
          </ac:grpSpMkLst>
        </pc:grpChg>
        <pc:grpChg chg="mod">
          <ac:chgData name="B10856050" userId="550c1d2f-acc1-49ee-8a63-4aed8f4ba261" providerId="ADAL" clId="{A732B0C1-F70D-4ACA-9DED-E3F425B1B361}" dt="2022-04-24T11:32:57.997" v="3681"/>
          <ac:grpSpMkLst>
            <pc:docMk/>
            <pc:sldMk cId="650619724" sldId="327"/>
            <ac:grpSpMk id="172" creationId="{F1D8AA8E-FC25-40AB-B5CC-D8CEB1E98D0F}"/>
          </ac:grpSpMkLst>
        </pc:grpChg>
        <pc:grpChg chg="mod">
          <ac:chgData name="B10856050" userId="550c1d2f-acc1-49ee-8a63-4aed8f4ba261" providerId="ADAL" clId="{A732B0C1-F70D-4ACA-9DED-E3F425B1B361}" dt="2022-04-24T11:32:57.997" v="3681"/>
          <ac:grpSpMkLst>
            <pc:docMk/>
            <pc:sldMk cId="650619724" sldId="327"/>
            <ac:grpSpMk id="177" creationId="{B7D6E308-4CEA-4DF1-BBDA-5B8F4823602B}"/>
          </ac:grpSpMkLst>
        </pc:grpChg>
        <pc:grpChg chg="mod">
          <ac:chgData name="B10856050" userId="550c1d2f-acc1-49ee-8a63-4aed8f4ba261" providerId="ADAL" clId="{A732B0C1-F70D-4ACA-9DED-E3F425B1B361}" dt="2022-04-24T11:32:57.997" v="3681"/>
          <ac:grpSpMkLst>
            <pc:docMk/>
            <pc:sldMk cId="650619724" sldId="327"/>
            <ac:grpSpMk id="195" creationId="{BA68E500-531D-471D-A452-8A6BA7A1A56E}"/>
          </ac:grpSpMkLst>
        </pc:grpChg>
        <pc:grpChg chg="del">
          <ac:chgData name="B10856050" userId="550c1d2f-acc1-49ee-8a63-4aed8f4ba261" providerId="ADAL" clId="{A732B0C1-F70D-4ACA-9DED-E3F425B1B361}" dt="2022-04-23T20:15:21.480" v="3168" actId="478"/>
          <ac:grpSpMkLst>
            <pc:docMk/>
            <pc:sldMk cId="650619724" sldId="327"/>
            <ac:grpSpMk id="260" creationId="{01C1124C-37AE-460E-A75E-BDAFC28631AA}"/>
          </ac:grpSpMkLst>
        </pc:grpChg>
        <pc:grpChg chg="topLvl">
          <ac:chgData name="B10856050" userId="550c1d2f-acc1-49ee-8a63-4aed8f4ba261" providerId="ADAL" clId="{A732B0C1-F70D-4ACA-9DED-E3F425B1B361}" dt="2022-04-23T20:15:21.480" v="3168" actId="478"/>
          <ac:grpSpMkLst>
            <pc:docMk/>
            <pc:sldMk cId="650619724" sldId="327"/>
            <ac:grpSpMk id="261" creationId="{CADF34EA-D6EA-470F-8763-D54C8C061592}"/>
          </ac:grpSpMkLst>
        </pc:grpChg>
        <pc:picChg chg="add mod">
          <ac:chgData name="B10856050" userId="550c1d2f-acc1-49ee-8a63-4aed8f4ba261" providerId="ADAL" clId="{A732B0C1-F70D-4ACA-9DED-E3F425B1B361}" dt="2022-04-23T20:15:24.964" v="3169" actId="1076"/>
          <ac:picMkLst>
            <pc:docMk/>
            <pc:sldMk cId="650619724" sldId="327"/>
            <ac:picMk id="135" creationId="{93E5A693-0C4A-4E5B-A172-A4E0CF30F759}"/>
          </ac:picMkLst>
        </pc:picChg>
        <pc:picChg chg="mod">
          <ac:chgData name="B10856050" userId="550c1d2f-acc1-49ee-8a63-4aed8f4ba261" providerId="ADAL" clId="{A732B0C1-F70D-4ACA-9DED-E3F425B1B361}" dt="2022-04-24T11:32:57.997" v="3681"/>
          <ac:picMkLst>
            <pc:docMk/>
            <pc:sldMk cId="650619724" sldId="327"/>
            <ac:picMk id="179" creationId="{08F68A12-4810-4A49-B71B-E1534C6BE4BA}"/>
          </ac:picMkLst>
        </pc:picChg>
        <pc:picChg chg="mod">
          <ac:chgData name="B10856050" userId="550c1d2f-acc1-49ee-8a63-4aed8f4ba261" providerId="ADAL" clId="{A732B0C1-F70D-4ACA-9DED-E3F425B1B361}" dt="2022-04-24T11:32:57.997" v="3681"/>
          <ac:picMkLst>
            <pc:docMk/>
            <pc:sldMk cId="650619724" sldId="327"/>
            <ac:picMk id="196" creationId="{0DD5919A-2CAE-42C6-B6E2-CB74A6CBB908}"/>
          </ac:picMkLst>
        </pc:picChg>
        <pc:picChg chg="mod">
          <ac:chgData name="B10856050" userId="550c1d2f-acc1-49ee-8a63-4aed8f4ba261" providerId="ADAL" clId="{A732B0C1-F70D-4ACA-9DED-E3F425B1B361}" dt="2022-04-24T11:32:57.997" v="3681"/>
          <ac:picMkLst>
            <pc:docMk/>
            <pc:sldMk cId="650619724" sldId="327"/>
            <ac:picMk id="197" creationId="{EA3D7307-7BF5-41A3-B46E-5D1BEFB4DCF6}"/>
          </ac:picMkLst>
        </pc:picChg>
        <pc:picChg chg="mod">
          <ac:chgData name="B10856050" userId="550c1d2f-acc1-49ee-8a63-4aed8f4ba261" providerId="ADAL" clId="{A732B0C1-F70D-4ACA-9DED-E3F425B1B361}" dt="2022-04-24T11:32:57.997" v="3681"/>
          <ac:picMkLst>
            <pc:docMk/>
            <pc:sldMk cId="650619724" sldId="327"/>
            <ac:picMk id="198" creationId="{32050F3A-996A-410D-8F7F-0BBCC49E926C}"/>
          </ac:picMkLst>
        </pc:picChg>
        <pc:picChg chg="mod">
          <ac:chgData name="B10856050" userId="550c1d2f-acc1-49ee-8a63-4aed8f4ba261" providerId="ADAL" clId="{A732B0C1-F70D-4ACA-9DED-E3F425B1B361}" dt="2022-04-24T11:32:57.997" v="3681"/>
          <ac:picMkLst>
            <pc:docMk/>
            <pc:sldMk cId="650619724" sldId="327"/>
            <ac:picMk id="199" creationId="{8F39DCB8-38E3-44B6-B830-3311447888DD}"/>
          </ac:picMkLst>
        </pc:picChg>
        <pc:picChg chg="mod">
          <ac:chgData name="B10856050" userId="550c1d2f-acc1-49ee-8a63-4aed8f4ba261" providerId="ADAL" clId="{A732B0C1-F70D-4ACA-9DED-E3F425B1B361}" dt="2022-04-24T11:32:57.997" v="3681"/>
          <ac:picMkLst>
            <pc:docMk/>
            <pc:sldMk cId="650619724" sldId="327"/>
            <ac:picMk id="202" creationId="{74E1F9AC-8D11-4E1C-A2D3-312D3CA3FB09}"/>
          </ac:picMkLst>
        </pc:picChg>
        <pc:picChg chg="del topLvl">
          <ac:chgData name="B10856050" userId="550c1d2f-acc1-49ee-8a63-4aed8f4ba261" providerId="ADAL" clId="{A732B0C1-F70D-4ACA-9DED-E3F425B1B361}" dt="2022-04-23T20:15:21.480" v="3168" actId="478"/>
          <ac:picMkLst>
            <pc:docMk/>
            <pc:sldMk cId="650619724" sldId="327"/>
            <ac:picMk id="262" creationId="{81C7D6FB-DED6-482D-BEC6-8DAA3CB72B7A}"/>
          </ac:picMkLst>
        </pc:picChg>
      </pc:sldChg>
      <pc:sldChg chg="addSp delSp modSp mod">
        <pc:chgData name="B10856050" userId="550c1d2f-acc1-49ee-8a63-4aed8f4ba261" providerId="ADAL" clId="{A732B0C1-F70D-4ACA-9DED-E3F425B1B361}" dt="2022-04-24T18:31:24.049" v="3713" actId="6549"/>
        <pc:sldMkLst>
          <pc:docMk/>
          <pc:sldMk cId="3836916552" sldId="328"/>
        </pc:sldMkLst>
        <pc:spChg chg="mod">
          <ac:chgData name="B10856050" userId="550c1d2f-acc1-49ee-8a63-4aed8f4ba261" providerId="ADAL" clId="{A732B0C1-F70D-4ACA-9DED-E3F425B1B361}" dt="2022-04-24T10:30:01.577" v="3209" actId="27636"/>
          <ac:spMkLst>
            <pc:docMk/>
            <pc:sldMk cId="3836916552" sldId="328"/>
            <ac:spMk id="135" creationId="{CC3DBEDE-2A43-4A60-ABC1-4F6FC3FBCC15}"/>
          </ac:spMkLst>
        </pc:spChg>
        <pc:spChg chg="mod">
          <ac:chgData name="B10856050" userId="550c1d2f-acc1-49ee-8a63-4aed8f4ba261" providerId="ADAL" clId="{A732B0C1-F70D-4ACA-9DED-E3F425B1B361}" dt="2022-04-24T11:33:14.592" v="3686"/>
          <ac:spMkLst>
            <pc:docMk/>
            <pc:sldMk cId="3836916552" sldId="328"/>
            <ac:spMk id="149" creationId="{5173A49A-B286-45D2-8A37-286004A95389}"/>
          </ac:spMkLst>
        </pc:spChg>
        <pc:spChg chg="mod">
          <ac:chgData name="B10856050" userId="550c1d2f-acc1-49ee-8a63-4aed8f4ba261" providerId="ADAL" clId="{A732B0C1-F70D-4ACA-9DED-E3F425B1B361}" dt="2022-04-24T11:33:14.592" v="3686"/>
          <ac:spMkLst>
            <pc:docMk/>
            <pc:sldMk cId="3836916552" sldId="328"/>
            <ac:spMk id="150" creationId="{9801C595-E574-4EDC-B2B2-1483CB534872}"/>
          </ac:spMkLst>
        </pc:spChg>
        <pc:spChg chg="mod">
          <ac:chgData name="B10856050" userId="550c1d2f-acc1-49ee-8a63-4aed8f4ba261" providerId="ADAL" clId="{A732B0C1-F70D-4ACA-9DED-E3F425B1B361}" dt="2022-04-24T11:33:14.592" v="3686"/>
          <ac:spMkLst>
            <pc:docMk/>
            <pc:sldMk cId="3836916552" sldId="328"/>
            <ac:spMk id="151" creationId="{F8274C68-54BF-475E-AC59-E8DAF7D03FE1}"/>
          </ac:spMkLst>
        </pc:spChg>
        <pc:spChg chg="mod">
          <ac:chgData name="B10856050" userId="550c1d2f-acc1-49ee-8a63-4aed8f4ba261" providerId="ADAL" clId="{A732B0C1-F70D-4ACA-9DED-E3F425B1B361}" dt="2022-04-24T11:33:14.592" v="3686"/>
          <ac:spMkLst>
            <pc:docMk/>
            <pc:sldMk cId="3836916552" sldId="328"/>
            <ac:spMk id="152" creationId="{C46E95D4-FBFB-4CA8-B110-497FD8444A9B}"/>
          </ac:spMkLst>
        </pc:spChg>
        <pc:spChg chg="mod">
          <ac:chgData name="B10856050" userId="550c1d2f-acc1-49ee-8a63-4aed8f4ba261" providerId="ADAL" clId="{A732B0C1-F70D-4ACA-9DED-E3F425B1B361}" dt="2022-04-24T11:33:14.592" v="3686"/>
          <ac:spMkLst>
            <pc:docMk/>
            <pc:sldMk cId="3836916552" sldId="328"/>
            <ac:spMk id="154" creationId="{B1091687-5698-4E9D-BED8-110994D9E6B5}"/>
          </ac:spMkLst>
        </pc:spChg>
        <pc:spChg chg="mod">
          <ac:chgData name="B10856050" userId="550c1d2f-acc1-49ee-8a63-4aed8f4ba261" providerId="ADAL" clId="{A732B0C1-F70D-4ACA-9DED-E3F425B1B361}" dt="2022-04-24T11:33:14.592" v="3686"/>
          <ac:spMkLst>
            <pc:docMk/>
            <pc:sldMk cId="3836916552" sldId="328"/>
            <ac:spMk id="156" creationId="{DA05AD88-64AD-4D10-9FFE-A09E28B9578C}"/>
          </ac:spMkLst>
        </pc:spChg>
        <pc:spChg chg="mod">
          <ac:chgData name="B10856050" userId="550c1d2f-acc1-49ee-8a63-4aed8f4ba261" providerId="ADAL" clId="{A732B0C1-F70D-4ACA-9DED-E3F425B1B361}" dt="2022-04-24T11:33:14.592" v="3686"/>
          <ac:spMkLst>
            <pc:docMk/>
            <pc:sldMk cId="3836916552" sldId="328"/>
            <ac:spMk id="157" creationId="{B3694B6D-75F1-41E5-8CB0-628F7FF1D096}"/>
          </ac:spMkLst>
        </pc:spChg>
        <pc:spChg chg="mod">
          <ac:chgData name="B10856050" userId="550c1d2f-acc1-49ee-8a63-4aed8f4ba261" providerId="ADAL" clId="{A732B0C1-F70D-4ACA-9DED-E3F425B1B361}" dt="2022-04-24T11:33:14.592" v="3686"/>
          <ac:spMkLst>
            <pc:docMk/>
            <pc:sldMk cId="3836916552" sldId="328"/>
            <ac:spMk id="158" creationId="{5A10E67E-A6D7-47D1-93F8-735F1F840654}"/>
          </ac:spMkLst>
        </pc:spChg>
        <pc:spChg chg="mod">
          <ac:chgData name="B10856050" userId="550c1d2f-acc1-49ee-8a63-4aed8f4ba261" providerId="ADAL" clId="{A732B0C1-F70D-4ACA-9DED-E3F425B1B361}" dt="2022-04-24T10:30:01.567" v="3208" actId="27636"/>
          <ac:spMkLst>
            <pc:docMk/>
            <pc:sldMk cId="3836916552" sldId="328"/>
            <ac:spMk id="170" creationId="{8F7BDB22-23DF-458E-80F0-9AD36706A105}"/>
          </ac:spMkLst>
        </pc:spChg>
        <pc:spChg chg="mod">
          <ac:chgData name="B10856050" userId="550c1d2f-acc1-49ee-8a63-4aed8f4ba261" providerId="ADAL" clId="{A732B0C1-F70D-4ACA-9DED-E3F425B1B361}" dt="2022-04-24T11:33:14.592" v="3686"/>
          <ac:spMkLst>
            <pc:docMk/>
            <pc:sldMk cId="3836916552" sldId="328"/>
            <ac:spMk id="181" creationId="{75914330-132D-4F98-B148-30BB6AAFAE93}"/>
          </ac:spMkLst>
        </pc:spChg>
        <pc:spChg chg="mod">
          <ac:chgData name="B10856050" userId="550c1d2f-acc1-49ee-8a63-4aed8f4ba261" providerId="ADAL" clId="{A732B0C1-F70D-4ACA-9DED-E3F425B1B361}" dt="2022-04-24T11:33:14.592" v="3686"/>
          <ac:spMkLst>
            <pc:docMk/>
            <pc:sldMk cId="3836916552" sldId="328"/>
            <ac:spMk id="193" creationId="{6FB0CA4D-A4DE-4636-9D46-46A285665189}"/>
          </ac:spMkLst>
        </pc:spChg>
        <pc:spChg chg="mod">
          <ac:chgData name="B10856050" userId="550c1d2f-acc1-49ee-8a63-4aed8f4ba261" providerId="ADAL" clId="{A732B0C1-F70D-4ACA-9DED-E3F425B1B361}" dt="2022-04-24T11:33:14.592" v="3686"/>
          <ac:spMkLst>
            <pc:docMk/>
            <pc:sldMk cId="3836916552" sldId="328"/>
            <ac:spMk id="195" creationId="{C1C7D38C-5491-4A76-971F-859D46E7C27E}"/>
          </ac:spMkLst>
        </pc:spChg>
        <pc:spChg chg="mod">
          <ac:chgData name="B10856050" userId="550c1d2f-acc1-49ee-8a63-4aed8f4ba261" providerId="ADAL" clId="{A732B0C1-F70D-4ACA-9DED-E3F425B1B361}" dt="2022-04-24T18:31:24.049" v="3713" actId="6549"/>
          <ac:spMkLst>
            <pc:docMk/>
            <pc:sldMk cId="3836916552" sldId="328"/>
            <ac:spMk id="207" creationId="{E29D717D-8EFE-4F23-9079-FA1FBEB2D4BD}"/>
          </ac:spMkLst>
        </pc:spChg>
        <pc:spChg chg="mod">
          <ac:chgData name="B10856050" userId="550c1d2f-acc1-49ee-8a63-4aed8f4ba261" providerId="ADAL" clId="{A732B0C1-F70D-4ACA-9DED-E3F425B1B361}" dt="2022-04-23T19:15:30.676" v="2387" actId="27636"/>
          <ac:spMkLst>
            <pc:docMk/>
            <pc:sldMk cId="3836916552" sldId="328"/>
            <ac:spMk id="210" creationId="{E0B3B1F7-8B67-4BC7-A67C-0CCCCEFE1FC6}"/>
          </ac:spMkLst>
        </pc:spChg>
        <pc:spChg chg="mod">
          <ac:chgData name="B10856050" userId="550c1d2f-acc1-49ee-8a63-4aed8f4ba261" providerId="ADAL" clId="{A732B0C1-F70D-4ACA-9DED-E3F425B1B361}" dt="2022-04-23T19:12:28.513" v="2348" actId="27636"/>
          <ac:spMkLst>
            <pc:docMk/>
            <pc:sldMk cId="3836916552" sldId="328"/>
            <ac:spMk id="221" creationId="{1F8CCAED-B223-4895-945B-54E01616B83A}"/>
          </ac:spMkLst>
        </pc:spChg>
        <pc:grpChg chg="del">
          <ac:chgData name="B10856050" userId="550c1d2f-acc1-49ee-8a63-4aed8f4ba261" providerId="ADAL" clId="{A732B0C1-F70D-4ACA-9DED-E3F425B1B361}" dt="2022-04-24T11:33:14.172" v="3685" actId="478"/>
          <ac:grpSpMkLst>
            <pc:docMk/>
            <pc:sldMk cId="3836916552" sldId="328"/>
            <ac:grpSpMk id="2" creationId="{E87E5DF6-41A2-49C4-A2CD-8DEDE1E62D79}"/>
          </ac:grpSpMkLst>
        </pc:grpChg>
        <pc:grpChg chg="add mod">
          <ac:chgData name="B10856050" userId="550c1d2f-acc1-49ee-8a63-4aed8f4ba261" providerId="ADAL" clId="{A732B0C1-F70D-4ACA-9DED-E3F425B1B361}" dt="2022-04-24T11:33:27.230" v="3687" actId="1076"/>
          <ac:grpSpMkLst>
            <pc:docMk/>
            <pc:sldMk cId="3836916552" sldId="328"/>
            <ac:grpSpMk id="147" creationId="{F9024F5B-5011-4366-B710-11E66D166FF0}"/>
          </ac:grpSpMkLst>
        </pc:grpChg>
        <pc:grpChg chg="mod">
          <ac:chgData name="B10856050" userId="550c1d2f-acc1-49ee-8a63-4aed8f4ba261" providerId="ADAL" clId="{A732B0C1-F70D-4ACA-9DED-E3F425B1B361}" dt="2022-04-24T11:33:14.592" v="3686"/>
          <ac:grpSpMkLst>
            <pc:docMk/>
            <pc:sldMk cId="3836916552" sldId="328"/>
            <ac:grpSpMk id="148" creationId="{7E79645B-6D16-47B7-95E3-81FBA5BBA0E4}"/>
          </ac:grpSpMkLst>
        </pc:grpChg>
        <pc:grpChg chg="mod">
          <ac:chgData name="B10856050" userId="550c1d2f-acc1-49ee-8a63-4aed8f4ba261" providerId="ADAL" clId="{A732B0C1-F70D-4ACA-9DED-E3F425B1B361}" dt="2022-04-24T11:33:14.592" v="3686"/>
          <ac:grpSpMkLst>
            <pc:docMk/>
            <pc:sldMk cId="3836916552" sldId="328"/>
            <ac:grpSpMk id="153" creationId="{8E8DBB86-1EAD-4F65-8BE3-B63A0E9C1D15}"/>
          </ac:grpSpMkLst>
        </pc:grpChg>
        <pc:grpChg chg="mod">
          <ac:chgData name="B10856050" userId="550c1d2f-acc1-49ee-8a63-4aed8f4ba261" providerId="ADAL" clId="{A732B0C1-F70D-4ACA-9DED-E3F425B1B361}" dt="2022-04-24T11:33:14.592" v="3686"/>
          <ac:grpSpMkLst>
            <pc:docMk/>
            <pc:sldMk cId="3836916552" sldId="328"/>
            <ac:grpSpMk id="159" creationId="{E7E16D6D-577F-4347-8D8B-F976B2C65424}"/>
          </ac:grpSpMkLst>
        </pc:grpChg>
        <pc:grpChg chg="del">
          <ac:chgData name="B10856050" userId="550c1d2f-acc1-49ee-8a63-4aed8f4ba261" providerId="ADAL" clId="{A732B0C1-F70D-4ACA-9DED-E3F425B1B361}" dt="2022-04-23T20:15:28.359" v="3170" actId="478"/>
          <ac:grpSpMkLst>
            <pc:docMk/>
            <pc:sldMk cId="3836916552" sldId="328"/>
            <ac:grpSpMk id="260" creationId="{01C1124C-37AE-460E-A75E-BDAFC28631AA}"/>
          </ac:grpSpMkLst>
        </pc:grpChg>
        <pc:grpChg chg="topLvl">
          <ac:chgData name="B10856050" userId="550c1d2f-acc1-49ee-8a63-4aed8f4ba261" providerId="ADAL" clId="{A732B0C1-F70D-4ACA-9DED-E3F425B1B361}" dt="2022-04-23T20:15:28.359" v="3170" actId="478"/>
          <ac:grpSpMkLst>
            <pc:docMk/>
            <pc:sldMk cId="3836916552" sldId="328"/>
            <ac:grpSpMk id="261" creationId="{CADF34EA-D6EA-470F-8763-D54C8C061592}"/>
          </ac:grpSpMkLst>
        </pc:grpChg>
        <pc:picChg chg="add mod">
          <ac:chgData name="B10856050" userId="550c1d2f-acc1-49ee-8a63-4aed8f4ba261" providerId="ADAL" clId="{A732B0C1-F70D-4ACA-9DED-E3F425B1B361}" dt="2022-04-23T20:16:05.946" v="3180" actId="1076"/>
          <ac:picMkLst>
            <pc:docMk/>
            <pc:sldMk cId="3836916552" sldId="328"/>
            <ac:picMk id="123" creationId="{52603520-F524-4C25-A7B4-F7C77F654B7D}"/>
          </ac:picMkLst>
        </pc:picChg>
        <pc:picChg chg="mod">
          <ac:chgData name="B10856050" userId="550c1d2f-acc1-49ee-8a63-4aed8f4ba261" providerId="ADAL" clId="{A732B0C1-F70D-4ACA-9DED-E3F425B1B361}" dt="2022-04-24T11:33:14.592" v="3686"/>
          <ac:picMkLst>
            <pc:docMk/>
            <pc:sldMk cId="3836916552" sldId="328"/>
            <ac:picMk id="155" creationId="{C92E29FA-5B03-4CE7-914F-837AEE93CBA8}"/>
          </ac:picMkLst>
        </pc:picChg>
        <pc:picChg chg="mod">
          <ac:chgData name="B10856050" userId="550c1d2f-acc1-49ee-8a63-4aed8f4ba261" providerId="ADAL" clId="{A732B0C1-F70D-4ACA-9DED-E3F425B1B361}" dt="2022-04-24T11:33:14.592" v="3686"/>
          <ac:picMkLst>
            <pc:docMk/>
            <pc:sldMk cId="3836916552" sldId="328"/>
            <ac:picMk id="160" creationId="{FD99777C-E98B-465E-B931-99960E410979}"/>
          </ac:picMkLst>
        </pc:picChg>
        <pc:picChg chg="mod">
          <ac:chgData name="B10856050" userId="550c1d2f-acc1-49ee-8a63-4aed8f4ba261" providerId="ADAL" clId="{A732B0C1-F70D-4ACA-9DED-E3F425B1B361}" dt="2022-04-24T11:33:14.592" v="3686"/>
          <ac:picMkLst>
            <pc:docMk/>
            <pc:sldMk cId="3836916552" sldId="328"/>
            <ac:picMk id="162" creationId="{78941943-8F65-4F4B-ADD8-356995117323}"/>
          </ac:picMkLst>
        </pc:picChg>
        <pc:picChg chg="mod">
          <ac:chgData name="B10856050" userId="550c1d2f-acc1-49ee-8a63-4aed8f4ba261" providerId="ADAL" clId="{A732B0C1-F70D-4ACA-9DED-E3F425B1B361}" dt="2022-04-24T11:33:14.592" v="3686"/>
          <ac:picMkLst>
            <pc:docMk/>
            <pc:sldMk cId="3836916552" sldId="328"/>
            <ac:picMk id="163" creationId="{D565543A-17AF-4902-A512-10E22F63B32B}"/>
          </ac:picMkLst>
        </pc:picChg>
        <pc:picChg chg="mod">
          <ac:chgData name="B10856050" userId="550c1d2f-acc1-49ee-8a63-4aed8f4ba261" providerId="ADAL" clId="{A732B0C1-F70D-4ACA-9DED-E3F425B1B361}" dt="2022-04-24T11:33:14.592" v="3686"/>
          <ac:picMkLst>
            <pc:docMk/>
            <pc:sldMk cId="3836916552" sldId="328"/>
            <ac:picMk id="180" creationId="{2DFD56CA-7CC6-499A-B9F1-1632C22F6DB3}"/>
          </ac:picMkLst>
        </pc:picChg>
        <pc:picChg chg="mod">
          <ac:chgData name="B10856050" userId="550c1d2f-acc1-49ee-8a63-4aed8f4ba261" providerId="ADAL" clId="{A732B0C1-F70D-4ACA-9DED-E3F425B1B361}" dt="2022-04-24T11:33:14.592" v="3686"/>
          <ac:picMkLst>
            <pc:docMk/>
            <pc:sldMk cId="3836916552" sldId="328"/>
            <ac:picMk id="194" creationId="{77D34BF4-9419-4046-BAD6-93D1B0248DE0}"/>
          </ac:picMkLst>
        </pc:picChg>
        <pc:picChg chg="del topLvl">
          <ac:chgData name="B10856050" userId="550c1d2f-acc1-49ee-8a63-4aed8f4ba261" providerId="ADAL" clId="{A732B0C1-F70D-4ACA-9DED-E3F425B1B361}" dt="2022-04-23T20:15:28.359" v="3170" actId="478"/>
          <ac:picMkLst>
            <pc:docMk/>
            <pc:sldMk cId="3836916552" sldId="328"/>
            <ac:picMk id="262" creationId="{81C7D6FB-DED6-482D-BEC6-8DAA3CB72B7A}"/>
          </ac:picMkLst>
        </pc:picChg>
      </pc:sldChg>
      <pc:sldChg chg="addSp delSp modSp mod">
        <pc:chgData name="B10856050" userId="550c1d2f-acc1-49ee-8a63-4aed8f4ba261" providerId="ADAL" clId="{A732B0C1-F70D-4ACA-9DED-E3F425B1B361}" dt="2022-04-24T18:31:15.629" v="3707" actId="6549"/>
        <pc:sldMkLst>
          <pc:docMk/>
          <pc:sldMk cId="846361855" sldId="329"/>
        </pc:sldMkLst>
        <pc:spChg chg="mod">
          <ac:chgData name="B10856050" userId="550c1d2f-acc1-49ee-8a63-4aed8f4ba261" providerId="ADAL" clId="{A732B0C1-F70D-4ACA-9DED-E3F425B1B361}" dt="2022-04-23T19:17:35.602" v="2423" actId="27636"/>
          <ac:spMkLst>
            <pc:docMk/>
            <pc:sldMk cId="846361855" sldId="329"/>
            <ac:spMk id="112" creationId="{D4113FEC-4C19-4F6B-82B6-9DFA70DD3B02}"/>
          </ac:spMkLst>
        </pc:spChg>
        <pc:spChg chg="mod">
          <ac:chgData name="B10856050" userId="550c1d2f-acc1-49ee-8a63-4aed8f4ba261" providerId="ADAL" clId="{A732B0C1-F70D-4ACA-9DED-E3F425B1B361}" dt="2022-04-23T19:28:24.562" v="2506" actId="27636"/>
          <ac:spMkLst>
            <pc:docMk/>
            <pc:sldMk cId="846361855" sldId="329"/>
            <ac:spMk id="167" creationId="{1D871554-FE9A-49CF-9A96-38281D1E47F4}"/>
          </ac:spMkLst>
        </pc:spChg>
        <pc:spChg chg="mod">
          <ac:chgData name="B10856050" userId="550c1d2f-acc1-49ee-8a63-4aed8f4ba261" providerId="ADAL" clId="{A732B0C1-F70D-4ACA-9DED-E3F425B1B361}" dt="2022-04-23T19:15:30.787" v="2388" actId="27636"/>
          <ac:spMkLst>
            <pc:docMk/>
            <pc:sldMk cId="846361855" sldId="329"/>
            <ac:spMk id="183" creationId="{C436889E-745D-4A34-9818-C3ACF059988E}"/>
          </ac:spMkLst>
        </pc:spChg>
        <pc:spChg chg="mod">
          <ac:chgData name="B10856050" userId="550c1d2f-acc1-49ee-8a63-4aed8f4ba261" providerId="ADAL" clId="{A732B0C1-F70D-4ACA-9DED-E3F425B1B361}" dt="2022-04-24T10:30:01.597" v="3210" actId="27636"/>
          <ac:spMkLst>
            <pc:docMk/>
            <pc:sldMk cId="846361855" sldId="329"/>
            <ac:spMk id="203" creationId="{BB3DDCAF-A301-4B9A-89EC-899BCF95B52A}"/>
          </ac:spMkLst>
        </pc:spChg>
        <pc:spChg chg="mod">
          <ac:chgData name="B10856050" userId="550c1d2f-acc1-49ee-8a63-4aed8f4ba261" providerId="ADAL" clId="{A732B0C1-F70D-4ACA-9DED-E3F425B1B361}" dt="2022-04-24T18:31:15.629" v="3707" actId="6549"/>
          <ac:spMkLst>
            <pc:docMk/>
            <pc:sldMk cId="846361855" sldId="329"/>
            <ac:spMk id="207" creationId="{E29D717D-8EFE-4F23-9079-FA1FBEB2D4BD}"/>
          </ac:spMkLst>
        </pc:spChg>
        <pc:spChg chg="mod">
          <ac:chgData name="B10856050" userId="550c1d2f-acc1-49ee-8a63-4aed8f4ba261" providerId="ADAL" clId="{A732B0C1-F70D-4ACA-9DED-E3F425B1B361}" dt="2022-04-23T19:17:35.597" v="2422" actId="27636"/>
          <ac:spMkLst>
            <pc:docMk/>
            <pc:sldMk cId="846361855" sldId="329"/>
            <ac:spMk id="210" creationId="{E0B3B1F7-8B67-4BC7-A67C-0CCCCEFE1FC6}"/>
          </ac:spMkLst>
        </pc:spChg>
        <pc:spChg chg="mod">
          <ac:chgData name="B10856050" userId="550c1d2f-acc1-49ee-8a63-4aed8f4ba261" providerId="ADAL" clId="{A732B0C1-F70D-4ACA-9DED-E3F425B1B361}" dt="2022-04-24T10:30:01.600" v="3211" actId="27636"/>
          <ac:spMkLst>
            <pc:docMk/>
            <pc:sldMk cId="846361855" sldId="329"/>
            <ac:spMk id="293" creationId="{018A7ED4-8BE0-4549-BA9E-6BCE7574E2D1}"/>
          </ac:spMkLst>
        </pc:spChg>
        <pc:spChg chg="mod">
          <ac:chgData name="B10856050" userId="550c1d2f-acc1-49ee-8a63-4aed8f4ba261" providerId="ADAL" clId="{A732B0C1-F70D-4ACA-9DED-E3F425B1B361}" dt="2022-04-24T11:33:32.672" v="3689"/>
          <ac:spMkLst>
            <pc:docMk/>
            <pc:sldMk cId="846361855" sldId="329"/>
            <ac:spMk id="303" creationId="{4C1CC9BF-84CA-488A-BF99-AFF70FD2B3F6}"/>
          </ac:spMkLst>
        </pc:spChg>
        <pc:spChg chg="mod">
          <ac:chgData name="B10856050" userId="550c1d2f-acc1-49ee-8a63-4aed8f4ba261" providerId="ADAL" clId="{A732B0C1-F70D-4ACA-9DED-E3F425B1B361}" dt="2022-04-24T11:33:32.672" v="3689"/>
          <ac:spMkLst>
            <pc:docMk/>
            <pc:sldMk cId="846361855" sldId="329"/>
            <ac:spMk id="304" creationId="{5C66123C-B5EC-4312-9821-F9FB93F22285}"/>
          </ac:spMkLst>
        </pc:spChg>
        <pc:spChg chg="mod">
          <ac:chgData name="B10856050" userId="550c1d2f-acc1-49ee-8a63-4aed8f4ba261" providerId="ADAL" clId="{A732B0C1-F70D-4ACA-9DED-E3F425B1B361}" dt="2022-04-24T11:33:32.672" v="3689"/>
          <ac:spMkLst>
            <pc:docMk/>
            <pc:sldMk cId="846361855" sldId="329"/>
            <ac:spMk id="305" creationId="{74F2BC0C-F76D-4D40-9B0D-92ADBA58B0C7}"/>
          </ac:spMkLst>
        </pc:spChg>
        <pc:spChg chg="mod">
          <ac:chgData name="B10856050" userId="550c1d2f-acc1-49ee-8a63-4aed8f4ba261" providerId="ADAL" clId="{A732B0C1-F70D-4ACA-9DED-E3F425B1B361}" dt="2022-04-24T11:33:32.672" v="3689"/>
          <ac:spMkLst>
            <pc:docMk/>
            <pc:sldMk cId="846361855" sldId="329"/>
            <ac:spMk id="306" creationId="{8DA3FFBB-571C-4EE1-9443-EEF6285461EF}"/>
          </ac:spMkLst>
        </pc:spChg>
        <pc:spChg chg="mod">
          <ac:chgData name="B10856050" userId="550c1d2f-acc1-49ee-8a63-4aed8f4ba261" providerId="ADAL" clId="{A732B0C1-F70D-4ACA-9DED-E3F425B1B361}" dt="2022-04-24T11:33:32.672" v="3689"/>
          <ac:spMkLst>
            <pc:docMk/>
            <pc:sldMk cId="846361855" sldId="329"/>
            <ac:spMk id="308" creationId="{231A73F8-DC14-48F4-B39A-1C9FEFEBDC56}"/>
          </ac:spMkLst>
        </pc:spChg>
        <pc:spChg chg="mod">
          <ac:chgData name="B10856050" userId="550c1d2f-acc1-49ee-8a63-4aed8f4ba261" providerId="ADAL" clId="{A732B0C1-F70D-4ACA-9DED-E3F425B1B361}" dt="2022-04-24T11:33:32.672" v="3689"/>
          <ac:spMkLst>
            <pc:docMk/>
            <pc:sldMk cId="846361855" sldId="329"/>
            <ac:spMk id="310" creationId="{A5DF7304-F861-4143-A2CD-8BA82B928775}"/>
          </ac:spMkLst>
        </pc:spChg>
        <pc:spChg chg="mod">
          <ac:chgData name="B10856050" userId="550c1d2f-acc1-49ee-8a63-4aed8f4ba261" providerId="ADAL" clId="{A732B0C1-F70D-4ACA-9DED-E3F425B1B361}" dt="2022-04-24T11:33:32.672" v="3689"/>
          <ac:spMkLst>
            <pc:docMk/>
            <pc:sldMk cId="846361855" sldId="329"/>
            <ac:spMk id="311" creationId="{8A4B1BBC-FFFE-4AF9-A331-A627CFAF0747}"/>
          </ac:spMkLst>
        </pc:spChg>
        <pc:spChg chg="mod">
          <ac:chgData name="B10856050" userId="550c1d2f-acc1-49ee-8a63-4aed8f4ba261" providerId="ADAL" clId="{A732B0C1-F70D-4ACA-9DED-E3F425B1B361}" dt="2022-04-24T11:33:32.672" v="3689"/>
          <ac:spMkLst>
            <pc:docMk/>
            <pc:sldMk cId="846361855" sldId="329"/>
            <ac:spMk id="312" creationId="{A8A97E75-6B59-4A93-9F65-42BE496BA331}"/>
          </ac:spMkLst>
        </pc:spChg>
        <pc:spChg chg="mod">
          <ac:chgData name="B10856050" userId="550c1d2f-acc1-49ee-8a63-4aed8f4ba261" providerId="ADAL" clId="{A732B0C1-F70D-4ACA-9DED-E3F425B1B361}" dt="2022-04-24T11:33:32.672" v="3689"/>
          <ac:spMkLst>
            <pc:docMk/>
            <pc:sldMk cId="846361855" sldId="329"/>
            <ac:spMk id="318" creationId="{977F4B23-3C46-4673-B227-13901BE93617}"/>
          </ac:spMkLst>
        </pc:spChg>
        <pc:spChg chg="mod">
          <ac:chgData name="B10856050" userId="550c1d2f-acc1-49ee-8a63-4aed8f4ba261" providerId="ADAL" clId="{A732B0C1-F70D-4ACA-9DED-E3F425B1B361}" dt="2022-04-24T11:33:32.672" v="3689"/>
          <ac:spMkLst>
            <pc:docMk/>
            <pc:sldMk cId="846361855" sldId="329"/>
            <ac:spMk id="319" creationId="{5ACD9165-6B38-449D-9725-3D57A5C407CB}"/>
          </ac:spMkLst>
        </pc:spChg>
        <pc:spChg chg="mod">
          <ac:chgData name="B10856050" userId="550c1d2f-acc1-49ee-8a63-4aed8f4ba261" providerId="ADAL" clId="{A732B0C1-F70D-4ACA-9DED-E3F425B1B361}" dt="2022-04-24T11:33:32.672" v="3689"/>
          <ac:spMkLst>
            <pc:docMk/>
            <pc:sldMk cId="846361855" sldId="329"/>
            <ac:spMk id="321" creationId="{FADD43C2-EFD7-49F7-BD61-19BF7D8E0D1A}"/>
          </ac:spMkLst>
        </pc:spChg>
        <pc:grpChg chg="del">
          <ac:chgData name="B10856050" userId="550c1d2f-acc1-49ee-8a63-4aed8f4ba261" providerId="ADAL" clId="{A732B0C1-F70D-4ACA-9DED-E3F425B1B361}" dt="2022-04-24T11:33:32.388" v="3688" actId="478"/>
          <ac:grpSpMkLst>
            <pc:docMk/>
            <pc:sldMk cId="846361855" sldId="329"/>
            <ac:grpSpMk id="2" creationId="{E87E5DF6-41A2-49C4-A2CD-8DEDE1E62D79}"/>
          </ac:grpSpMkLst>
        </pc:grpChg>
        <pc:grpChg chg="del mod">
          <ac:chgData name="B10856050" userId="550c1d2f-acc1-49ee-8a63-4aed8f4ba261" providerId="ADAL" clId="{A732B0C1-F70D-4ACA-9DED-E3F425B1B361}" dt="2022-04-23T20:15:52.261" v="3178" actId="478"/>
          <ac:grpSpMkLst>
            <pc:docMk/>
            <pc:sldMk cId="846361855" sldId="329"/>
            <ac:grpSpMk id="260" creationId="{01C1124C-37AE-460E-A75E-BDAFC28631AA}"/>
          </ac:grpSpMkLst>
        </pc:grpChg>
        <pc:grpChg chg="add mod">
          <ac:chgData name="B10856050" userId="550c1d2f-acc1-49ee-8a63-4aed8f4ba261" providerId="ADAL" clId="{A732B0C1-F70D-4ACA-9DED-E3F425B1B361}" dt="2022-04-24T11:33:50.726" v="3691" actId="1036"/>
          <ac:grpSpMkLst>
            <pc:docMk/>
            <pc:sldMk cId="846361855" sldId="329"/>
            <ac:grpSpMk id="260" creationId="{5258CC22-6D9C-406D-A3FA-FE25A807EEA3}"/>
          </ac:grpSpMkLst>
        </pc:grpChg>
        <pc:grpChg chg="topLvl">
          <ac:chgData name="B10856050" userId="550c1d2f-acc1-49ee-8a63-4aed8f4ba261" providerId="ADAL" clId="{A732B0C1-F70D-4ACA-9DED-E3F425B1B361}" dt="2022-04-23T20:15:52.261" v="3178" actId="478"/>
          <ac:grpSpMkLst>
            <pc:docMk/>
            <pc:sldMk cId="846361855" sldId="329"/>
            <ac:grpSpMk id="261" creationId="{CADF34EA-D6EA-470F-8763-D54C8C061592}"/>
          </ac:grpSpMkLst>
        </pc:grpChg>
        <pc:grpChg chg="mod">
          <ac:chgData name="B10856050" userId="550c1d2f-acc1-49ee-8a63-4aed8f4ba261" providerId="ADAL" clId="{A732B0C1-F70D-4ACA-9DED-E3F425B1B361}" dt="2022-04-24T11:33:32.672" v="3689"/>
          <ac:grpSpMkLst>
            <pc:docMk/>
            <pc:sldMk cId="846361855" sldId="329"/>
            <ac:grpSpMk id="262" creationId="{00F0B0AA-787C-475C-BC04-AD23E5FE4A0A}"/>
          </ac:grpSpMkLst>
        </pc:grpChg>
        <pc:grpChg chg="mod">
          <ac:chgData name="B10856050" userId="550c1d2f-acc1-49ee-8a63-4aed8f4ba261" providerId="ADAL" clId="{A732B0C1-F70D-4ACA-9DED-E3F425B1B361}" dt="2022-04-24T11:33:32.672" v="3689"/>
          <ac:grpSpMkLst>
            <pc:docMk/>
            <pc:sldMk cId="846361855" sldId="329"/>
            <ac:grpSpMk id="307" creationId="{A781EE65-3996-4E3F-A8AF-928466FE922F}"/>
          </ac:grpSpMkLst>
        </pc:grpChg>
        <pc:grpChg chg="mod">
          <ac:chgData name="B10856050" userId="550c1d2f-acc1-49ee-8a63-4aed8f4ba261" providerId="ADAL" clId="{A732B0C1-F70D-4ACA-9DED-E3F425B1B361}" dt="2022-04-24T11:33:32.672" v="3689"/>
          <ac:grpSpMkLst>
            <pc:docMk/>
            <pc:sldMk cId="846361855" sldId="329"/>
            <ac:grpSpMk id="313" creationId="{90F1B439-59DE-4AF0-98FD-C542E643BC62}"/>
          </ac:grpSpMkLst>
        </pc:grpChg>
        <pc:picChg chg="add mod">
          <ac:chgData name="B10856050" userId="550c1d2f-acc1-49ee-8a63-4aed8f4ba261" providerId="ADAL" clId="{A732B0C1-F70D-4ACA-9DED-E3F425B1B361}" dt="2022-04-23T20:16:09.979" v="3181" actId="1076"/>
          <ac:picMkLst>
            <pc:docMk/>
            <pc:sldMk cId="846361855" sldId="329"/>
            <ac:picMk id="193" creationId="{D00AB336-9BCE-4859-A43B-CBE1FC080CAE}"/>
          </ac:picMkLst>
        </pc:picChg>
        <pc:picChg chg="del topLvl">
          <ac:chgData name="B10856050" userId="550c1d2f-acc1-49ee-8a63-4aed8f4ba261" providerId="ADAL" clId="{A732B0C1-F70D-4ACA-9DED-E3F425B1B361}" dt="2022-04-23T20:15:52.261" v="3178" actId="478"/>
          <ac:picMkLst>
            <pc:docMk/>
            <pc:sldMk cId="846361855" sldId="329"/>
            <ac:picMk id="262" creationId="{81C7D6FB-DED6-482D-BEC6-8DAA3CB72B7A}"/>
          </ac:picMkLst>
        </pc:picChg>
        <pc:picChg chg="mod">
          <ac:chgData name="B10856050" userId="550c1d2f-acc1-49ee-8a63-4aed8f4ba261" providerId="ADAL" clId="{A732B0C1-F70D-4ACA-9DED-E3F425B1B361}" dt="2022-04-24T11:33:32.672" v="3689"/>
          <ac:picMkLst>
            <pc:docMk/>
            <pc:sldMk cId="846361855" sldId="329"/>
            <ac:picMk id="309" creationId="{6A300047-1439-4CC3-91B5-4D6AEDA4827C}"/>
          </ac:picMkLst>
        </pc:picChg>
        <pc:picChg chg="mod">
          <ac:chgData name="B10856050" userId="550c1d2f-acc1-49ee-8a63-4aed8f4ba261" providerId="ADAL" clId="{A732B0C1-F70D-4ACA-9DED-E3F425B1B361}" dt="2022-04-24T11:33:32.672" v="3689"/>
          <ac:picMkLst>
            <pc:docMk/>
            <pc:sldMk cId="846361855" sldId="329"/>
            <ac:picMk id="314" creationId="{7D99DA3B-0C1A-4E3F-A16B-09089248DF08}"/>
          </ac:picMkLst>
        </pc:picChg>
        <pc:picChg chg="mod">
          <ac:chgData name="B10856050" userId="550c1d2f-acc1-49ee-8a63-4aed8f4ba261" providerId="ADAL" clId="{A732B0C1-F70D-4ACA-9DED-E3F425B1B361}" dt="2022-04-24T11:33:32.672" v="3689"/>
          <ac:picMkLst>
            <pc:docMk/>
            <pc:sldMk cId="846361855" sldId="329"/>
            <ac:picMk id="315" creationId="{5CFDFE10-3B37-4D3A-BB5B-40CD4B7BC272}"/>
          </ac:picMkLst>
        </pc:picChg>
        <pc:picChg chg="mod">
          <ac:chgData name="B10856050" userId="550c1d2f-acc1-49ee-8a63-4aed8f4ba261" providerId="ADAL" clId="{A732B0C1-F70D-4ACA-9DED-E3F425B1B361}" dt="2022-04-24T11:33:32.672" v="3689"/>
          <ac:picMkLst>
            <pc:docMk/>
            <pc:sldMk cId="846361855" sldId="329"/>
            <ac:picMk id="316" creationId="{D0EAB7D0-0A41-4B47-971B-B794F559F282}"/>
          </ac:picMkLst>
        </pc:picChg>
        <pc:picChg chg="mod">
          <ac:chgData name="B10856050" userId="550c1d2f-acc1-49ee-8a63-4aed8f4ba261" providerId="ADAL" clId="{A732B0C1-F70D-4ACA-9DED-E3F425B1B361}" dt="2022-04-24T11:33:32.672" v="3689"/>
          <ac:picMkLst>
            <pc:docMk/>
            <pc:sldMk cId="846361855" sldId="329"/>
            <ac:picMk id="317" creationId="{F74864BB-7984-4F62-8D86-E73A4A872B91}"/>
          </ac:picMkLst>
        </pc:picChg>
        <pc:picChg chg="mod">
          <ac:chgData name="B10856050" userId="550c1d2f-acc1-49ee-8a63-4aed8f4ba261" providerId="ADAL" clId="{A732B0C1-F70D-4ACA-9DED-E3F425B1B361}" dt="2022-04-24T11:33:32.672" v="3689"/>
          <ac:picMkLst>
            <pc:docMk/>
            <pc:sldMk cId="846361855" sldId="329"/>
            <ac:picMk id="320" creationId="{AD58D558-6BE4-4ECA-A034-A9F5835593A8}"/>
          </ac:picMkLst>
        </pc:picChg>
      </pc:sldChg>
      <pc:sldChg chg="modSp mod">
        <pc:chgData name="B10856050" userId="550c1d2f-acc1-49ee-8a63-4aed8f4ba261" providerId="ADAL" clId="{A732B0C1-F70D-4ACA-9DED-E3F425B1B361}" dt="2022-04-24T18:32:00.263" v="3731" actId="6549"/>
        <pc:sldMkLst>
          <pc:docMk/>
          <pc:sldMk cId="2755751775" sldId="330"/>
        </pc:sldMkLst>
        <pc:spChg chg="mod">
          <ac:chgData name="B10856050" userId="550c1d2f-acc1-49ee-8a63-4aed8f4ba261" providerId="ADAL" clId="{A732B0C1-F70D-4ACA-9DED-E3F425B1B361}" dt="2022-04-23T19:17:35.675" v="2426" actId="27636"/>
          <ac:spMkLst>
            <pc:docMk/>
            <pc:sldMk cId="2755751775" sldId="330"/>
            <ac:spMk id="111" creationId="{D4BBBE61-A577-4E0E-A41C-BE6B600D8E30}"/>
          </ac:spMkLst>
        </pc:spChg>
        <pc:spChg chg="mod">
          <ac:chgData name="B10856050" userId="550c1d2f-acc1-49ee-8a63-4aed8f4ba261" providerId="ADAL" clId="{A732B0C1-F70D-4ACA-9DED-E3F425B1B361}" dt="2022-04-23T19:17:35.666" v="2424" actId="27636"/>
          <ac:spMkLst>
            <pc:docMk/>
            <pc:sldMk cId="2755751775" sldId="330"/>
            <ac:spMk id="112" creationId="{D4113FEC-4C19-4F6B-82B6-9DFA70DD3B02}"/>
          </ac:spMkLst>
        </pc:spChg>
        <pc:spChg chg="mod">
          <ac:chgData name="B10856050" userId="550c1d2f-acc1-49ee-8a63-4aed8f4ba261" providerId="ADAL" clId="{A732B0C1-F70D-4ACA-9DED-E3F425B1B361}" dt="2022-04-23T19:15:30.905" v="2397" actId="27636"/>
          <ac:spMkLst>
            <pc:docMk/>
            <pc:sldMk cId="2755751775" sldId="330"/>
            <ac:spMk id="132" creationId="{5E001646-891B-4079-BE4E-D01B2ABA28C0}"/>
          </ac:spMkLst>
        </pc:spChg>
        <pc:spChg chg="mod">
          <ac:chgData name="B10856050" userId="550c1d2f-acc1-49ee-8a63-4aed8f4ba261" providerId="ADAL" clId="{A732B0C1-F70D-4ACA-9DED-E3F425B1B361}" dt="2022-04-23T19:15:30.894" v="2394" actId="27636"/>
          <ac:spMkLst>
            <pc:docMk/>
            <pc:sldMk cId="2755751775" sldId="330"/>
            <ac:spMk id="153" creationId="{1105C53B-49E9-4139-AFDF-65F56B340B34}"/>
          </ac:spMkLst>
        </pc:spChg>
        <pc:spChg chg="mod">
          <ac:chgData name="B10856050" userId="550c1d2f-acc1-49ee-8a63-4aed8f4ba261" providerId="ADAL" clId="{A732B0C1-F70D-4ACA-9DED-E3F425B1B361}" dt="2022-04-23T19:28:24.570" v="2508" actId="27636"/>
          <ac:spMkLst>
            <pc:docMk/>
            <pc:sldMk cId="2755751775" sldId="330"/>
            <ac:spMk id="166" creationId="{4754611A-16FB-4C4B-8E06-EBB267B8391C}"/>
          </ac:spMkLst>
        </pc:spChg>
        <pc:spChg chg="mod">
          <ac:chgData name="B10856050" userId="550c1d2f-acc1-49ee-8a63-4aed8f4ba261" providerId="ADAL" clId="{A732B0C1-F70D-4ACA-9DED-E3F425B1B361}" dt="2022-04-23T19:28:24.567" v="2507" actId="27636"/>
          <ac:spMkLst>
            <pc:docMk/>
            <pc:sldMk cId="2755751775" sldId="330"/>
            <ac:spMk id="167" creationId="{6DD8283A-2E8E-49E3-85A1-17CA400085AF}"/>
          </ac:spMkLst>
        </pc:spChg>
        <pc:spChg chg="mod">
          <ac:chgData name="B10856050" userId="550c1d2f-acc1-49ee-8a63-4aed8f4ba261" providerId="ADAL" clId="{A732B0C1-F70D-4ACA-9DED-E3F425B1B361}" dt="2022-04-23T19:15:30.908" v="2399" actId="27636"/>
          <ac:spMkLst>
            <pc:docMk/>
            <pc:sldMk cId="2755751775" sldId="330"/>
            <ac:spMk id="182" creationId="{72F5A303-5CD6-4D77-8B3B-A7A46CAD7E99}"/>
          </ac:spMkLst>
        </pc:spChg>
        <pc:spChg chg="mod">
          <ac:chgData name="B10856050" userId="550c1d2f-acc1-49ee-8a63-4aed8f4ba261" providerId="ADAL" clId="{A732B0C1-F70D-4ACA-9DED-E3F425B1B361}" dt="2022-04-23T19:17:35.669" v="2425" actId="27636"/>
          <ac:spMkLst>
            <pc:docMk/>
            <pc:sldMk cId="2755751775" sldId="330"/>
            <ac:spMk id="183" creationId="{C436889E-745D-4A34-9818-C3ACF059988E}"/>
          </ac:spMkLst>
        </pc:spChg>
        <pc:spChg chg="mod">
          <ac:chgData name="B10856050" userId="550c1d2f-acc1-49ee-8a63-4aed8f4ba261" providerId="ADAL" clId="{A732B0C1-F70D-4ACA-9DED-E3F425B1B361}" dt="2022-04-24T10:30:01.617" v="3213" actId="27636"/>
          <ac:spMkLst>
            <pc:docMk/>
            <pc:sldMk cId="2755751775" sldId="330"/>
            <ac:spMk id="200" creationId="{CBDBBA11-9C15-40EB-BE2E-28D848606558}"/>
          </ac:spMkLst>
        </pc:spChg>
        <pc:spChg chg="mod">
          <ac:chgData name="B10856050" userId="550c1d2f-acc1-49ee-8a63-4aed8f4ba261" providerId="ADAL" clId="{A732B0C1-F70D-4ACA-9DED-E3F425B1B361}" dt="2022-04-24T18:32:00.263" v="3731" actId="6549"/>
          <ac:spMkLst>
            <pc:docMk/>
            <pc:sldMk cId="2755751775" sldId="330"/>
            <ac:spMk id="207" creationId="{E29D717D-8EFE-4F23-9079-FA1FBEB2D4BD}"/>
          </ac:spMkLst>
        </pc:spChg>
        <pc:spChg chg="mod">
          <ac:chgData name="B10856050" userId="550c1d2f-acc1-49ee-8a63-4aed8f4ba261" providerId="ADAL" clId="{A732B0C1-F70D-4ACA-9DED-E3F425B1B361}" dt="2022-04-23T19:17:35.676" v="2427" actId="27636"/>
          <ac:spMkLst>
            <pc:docMk/>
            <pc:sldMk cId="2755751775" sldId="330"/>
            <ac:spMk id="210" creationId="{E0B3B1F7-8B67-4BC7-A67C-0CCCCEFE1FC6}"/>
          </ac:spMkLst>
        </pc:spChg>
        <pc:spChg chg="mod">
          <ac:chgData name="B10856050" userId="550c1d2f-acc1-49ee-8a63-4aed8f4ba261" providerId="ADAL" clId="{A732B0C1-F70D-4ACA-9DED-E3F425B1B361}" dt="2022-04-23T19:15:30.906" v="2398" actId="27636"/>
          <ac:spMkLst>
            <pc:docMk/>
            <pc:sldMk cId="2755751775" sldId="330"/>
            <ac:spMk id="221" creationId="{1F8CCAED-B223-4895-945B-54E01616B83A}"/>
          </ac:spMkLst>
        </pc:spChg>
        <pc:spChg chg="mod">
          <ac:chgData name="B10856050" userId="550c1d2f-acc1-49ee-8a63-4aed8f4ba261" providerId="ADAL" clId="{A732B0C1-F70D-4ACA-9DED-E3F425B1B361}" dt="2022-04-23T19:15:30.893" v="2393" actId="27636"/>
          <ac:spMkLst>
            <pc:docMk/>
            <pc:sldMk cId="2755751775" sldId="330"/>
            <ac:spMk id="250" creationId="{4C13A35A-9E78-4D53-BE40-E0899C093D0F}"/>
          </ac:spMkLst>
        </pc:spChg>
        <pc:spChg chg="mod">
          <ac:chgData name="B10856050" userId="550c1d2f-acc1-49ee-8a63-4aed8f4ba261" providerId="ADAL" clId="{A732B0C1-F70D-4ACA-9DED-E3F425B1B361}" dt="2022-04-23T19:15:30.892" v="2392" actId="27636"/>
          <ac:spMkLst>
            <pc:docMk/>
            <pc:sldMk cId="2755751775" sldId="330"/>
            <ac:spMk id="265" creationId="{4BCF5206-FE7B-486A-8209-AC8ECD8042F9}"/>
          </ac:spMkLst>
        </pc:spChg>
        <pc:spChg chg="mod">
          <ac:chgData name="B10856050" userId="550c1d2f-acc1-49ee-8a63-4aed8f4ba261" providerId="ADAL" clId="{A732B0C1-F70D-4ACA-9DED-E3F425B1B361}" dt="2022-04-23T19:15:30.886" v="2390" actId="27636"/>
          <ac:spMkLst>
            <pc:docMk/>
            <pc:sldMk cId="2755751775" sldId="330"/>
            <ac:spMk id="278" creationId="{C2873CB4-6C87-4892-8BB7-6BB3C2B766F6}"/>
          </ac:spMkLst>
        </pc:spChg>
        <pc:spChg chg="mod">
          <ac:chgData name="B10856050" userId="550c1d2f-acc1-49ee-8a63-4aed8f4ba261" providerId="ADAL" clId="{A732B0C1-F70D-4ACA-9DED-E3F425B1B361}" dt="2022-04-24T10:30:01.612" v="3212" actId="27636"/>
          <ac:spMkLst>
            <pc:docMk/>
            <pc:sldMk cId="2755751775" sldId="330"/>
            <ac:spMk id="290" creationId="{08AC3687-DBA3-4C61-8855-F5EB1767F625}"/>
          </ac:spMkLst>
        </pc:spChg>
      </pc:sldChg>
      <pc:sldChg chg="modSp mod">
        <pc:chgData name="B10856050" userId="550c1d2f-acc1-49ee-8a63-4aed8f4ba261" providerId="ADAL" clId="{A732B0C1-F70D-4ACA-9DED-E3F425B1B361}" dt="2022-04-24T18:32:05.401" v="3737" actId="6549"/>
        <pc:sldMkLst>
          <pc:docMk/>
          <pc:sldMk cId="3086959011" sldId="331"/>
        </pc:sldMkLst>
        <pc:spChg chg="mod">
          <ac:chgData name="B10856050" userId="550c1d2f-acc1-49ee-8a63-4aed8f4ba261" providerId="ADAL" clId="{A732B0C1-F70D-4ACA-9DED-E3F425B1B361}" dt="2022-04-23T19:28:24.575" v="2509" actId="27636"/>
          <ac:spMkLst>
            <pc:docMk/>
            <pc:sldMk cId="3086959011" sldId="331"/>
            <ac:spMk id="132" creationId="{5E001646-891B-4079-BE4E-D01B2ABA28C0}"/>
          </ac:spMkLst>
        </pc:spChg>
        <pc:spChg chg="mod">
          <ac:chgData name="B10856050" userId="550c1d2f-acc1-49ee-8a63-4aed8f4ba261" providerId="ADAL" clId="{A732B0C1-F70D-4ACA-9DED-E3F425B1B361}" dt="2022-04-24T18:32:05.401" v="3737" actId="6549"/>
          <ac:spMkLst>
            <pc:docMk/>
            <pc:sldMk cId="3086959011" sldId="331"/>
            <ac:spMk id="207" creationId="{E29D717D-8EFE-4F23-9079-FA1FBEB2D4BD}"/>
          </ac:spMkLst>
        </pc:spChg>
      </pc:sldChg>
      <pc:sldChg chg="modSp mod">
        <pc:chgData name="B10856050" userId="550c1d2f-acc1-49ee-8a63-4aed8f4ba261" providerId="ADAL" clId="{A732B0C1-F70D-4ACA-9DED-E3F425B1B361}" dt="2022-04-24T18:32:12.571" v="3743" actId="6549"/>
        <pc:sldMkLst>
          <pc:docMk/>
          <pc:sldMk cId="1550635841" sldId="332"/>
        </pc:sldMkLst>
        <pc:spChg chg="mod">
          <ac:chgData name="B10856050" userId="550c1d2f-acc1-49ee-8a63-4aed8f4ba261" providerId="ADAL" clId="{A732B0C1-F70D-4ACA-9DED-E3F425B1B361}" dt="2022-04-23T19:28:24.581" v="2510" actId="27636"/>
          <ac:spMkLst>
            <pc:docMk/>
            <pc:sldMk cId="1550635841" sldId="332"/>
            <ac:spMk id="153" creationId="{1105C53B-49E9-4139-AFDF-65F56B340B34}"/>
          </ac:spMkLst>
        </pc:spChg>
        <pc:spChg chg="mod">
          <ac:chgData name="B10856050" userId="550c1d2f-acc1-49ee-8a63-4aed8f4ba261" providerId="ADAL" clId="{A732B0C1-F70D-4ACA-9DED-E3F425B1B361}" dt="2022-04-24T18:32:12.571" v="3743" actId="6549"/>
          <ac:spMkLst>
            <pc:docMk/>
            <pc:sldMk cId="1550635841" sldId="332"/>
            <ac:spMk id="207" creationId="{E29D717D-8EFE-4F23-9079-FA1FBEB2D4BD}"/>
          </ac:spMkLst>
        </pc:spChg>
      </pc:sldChg>
      <pc:sldChg chg="modSp mod">
        <pc:chgData name="B10856050" userId="550c1d2f-acc1-49ee-8a63-4aed8f4ba261" providerId="ADAL" clId="{A732B0C1-F70D-4ACA-9DED-E3F425B1B361}" dt="2022-04-24T18:31:33.509" v="3719" actId="6549"/>
        <pc:sldMkLst>
          <pc:docMk/>
          <pc:sldMk cId="4134009160" sldId="333"/>
        </pc:sldMkLst>
        <pc:spChg chg="mod">
          <ac:chgData name="B10856050" userId="550c1d2f-acc1-49ee-8a63-4aed8f4ba261" providerId="ADAL" clId="{A732B0C1-F70D-4ACA-9DED-E3F425B1B361}" dt="2022-04-24T18:31:33.509" v="3719" actId="6549"/>
          <ac:spMkLst>
            <pc:docMk/>
            <pc:sldMk cId="4134009160" sldId="333"/>
            <ac:spMk id="207" creationId="{E29D717D-8EFE-4F23-9079-FA1FBEB2D4BD}"/>
          </ac:spMkLst>
        </pc:spChg>
      </pc:sldChg>
    </pc:docChg>
  </pc:docChgLst>
  <pc:docChgLst>
    <pc:chgData name="B10856017" userId="9afd4463-931c-4ef4-a1c6-2e8ce38e18fe" providerId="ADAL" clId="{F9D1B691-D76A-4B9E-B403-AB13CDB83064}"/>
    <pc:docChg chg="undo redo custSel addSld delSld modSld sldOrd addMainMaster delMainMaster modMainMaster">
      <pc:chgData name="B10856017" userId="9afd4463-931c-4ef4-a1c6-2e8ce38e18fe" providerId="ADAL" clId="{F9D1B691-D76A-4B9E-B403-AB13CDB83064}" dt="2022-04-25T03:47:00.396" v="11187" actId="27636"/>
      <pc:docMkLst>
        <pc:docMk/>
      </pc:docMkLst>
      <pc:sldChg chg="addSp delSp modSp mod modTransition setBg">
        <pc:chgData name="B10856017" userId="9afd4463-931c-4ef4-a1c6-2e8ce38e18fe" providerId="ADAL" clId="{F9D1B691-D76A-4B9E-B403-AB13CDB83064}" dt="2022-04-24T21:17:15.503" v="11137" actId="1076"/>
        <pc:sldMkLst>
          <pc:docMk/>
          <pc:sldMk cId="1062782235" sldId="256"/>
        </pc:sldMkLst>
        <pc:spChg chg="mod">
          <ac:chgData name="B10856017" userId="9afd4463-931c-4ef4-a1c6-2e8ce38e18fe" providerId="ADAL" clId="{F9D1B691-D76A-4B9E-B403-AB13CDB83064}" dt="2022-04-17T12:01:35.868" v="507"/>
          <ac:spMkLst>
            <pc:docMk/>
            <pc:sldMk cId="1062782235" sldId="256"/>
            <ac:spMk id="2" creationId="{EABBA13E-D5F2-446E-8D2E-AC81EEA25E7E}"/>
          </ac:spMkLst>
        </pc:spChg>
        <pc:spChg chg="mod">
          <ac:chgData name="B10856017" userId="9afd4463-931c-4ef4-a1c6-2e8ce38e18fe" providerId="ADAL" clId="{F9D1B691-D76A-4B9E-B403-AB13CDB83064}" dt="2022-04-24T21:17:15.503" v="11137" actId="1076"/>
          <ac:spMkLst>
            <pc:docMk/>
            <pc:sldMk cId="1062782235" sldId="256"/>
            <ac:spMk id="3" creationId="{B9389B6C-B6CB-4C0D-A6E6-4A69D027D32B}"/>
          </ac:spMkLst>
        </pc:spChg>
        <pc:spChg chg="add del mod">
          <ac:chgData name="B10856017" userId="9afd4463-931c-4ef4-a1c6-2e8ce38e18fe" providerId="ADAL" clId="{F9D1B691-D76A-4B9E-B403-AB13CDB83064}" dt="2022-04-17T11:15:01.458" v="376" actId="478"/>
          <ac:spMkLst>
            <pc:docMk/>
            <pc:sldMk cId="1062782235" sldId="256"/>
            <ac:spMk id="4" creationId="{E0D8037D-AA89-4E4B-868D-7FBFCF3EFE46}"/>
          </ac:spMkLst>
        </pc:spChg>
        <pc:spChg chg="add del mod">
          <ac:chgData name="B10856017" userId="9afd4463-931c-4ef4-a1c6-2e8ce38e18fe" providerId="ADAL" clId="{F9D1B691-D76A-4B9E-B403-AB13CDB83064}" dt="2022-04-17T12:01:35.868" v="507"/>
          <ac:spMkLst>
            <pc:docMk/>
            <pc:sldMk cId="1062782235" sldId="256"/>
            <ac:spMk id="5" creationId="{EF93EA6E-8396-4C8F-912F-FD5A40DB76F9}"/>
          </ac:spMkLst>
        </pc:spChg>
        <pc:spChg chg="add del mod">
          <ac:chgData name="B10856017" userId="9afd4463-931c-4ef4-a1c6-2e8ce38e18fe" providerId="ADAL" clId="{F9D1B691-D76A-4B9E-B403-AB13CDB83064}" dt="2022-04-17T12:01:35.868" v="507"/>
          <ac:spMkLst>
            <pc:docMk/>
            <pc:sldMk cId="1062782235" sldId="256"/>
            <ac:spMk id="7" creationId="{9DE9E6B0-79E4-4B4C-8D2F-0D41C290E72C}"/>
          </ac:spMkLst>
        </pc:spChg>
        <pc:picChg chg="add del mod">
          <ac:chgData name="B10856017" userId="9afd4463-931c-4ef4-a1c6-2e8ce38e18fe" providerId="ADAL" clId="{F9D1B691-D76A-4B9E-B403-AB13CDB83064}" dt="2022-04-17T11:20:40.928" v="393"/>
          <ac:picMkLst>
            <pc:docMk/>
            <pc:sldMk cId="1062782235" sldId="256"/>
            <ac:picMk id="6" creationId="{BF6D5391-A2E9-475C-ACF3-C837595436D0}"/>
          </ac:picMkLst>
        </pc:picChg>
        <pc:picChg chg="add del mod">
          <ac:chgData name="B10856017" userId="9afd4463-931c-4ef4-a1c6-2e8ce38e18fe" providerId="ADAL" clId="{F9D1B691-D76A-4B9E-B403-AB13CDB83064}" dt="2022-04-17T11:16:15.296" v="385" actId="21"/>
          <ac:picMkLst>
            <pc:docMk/>
            <pc:sldMk cId="1062782235" sldId="256"/>
            <ac:picMk id="1026" creationId="{799B3E53-ABA1-464C-91E6-14822CB2AAB5}"/>
          </ac:picMkLst>
        </pc:picChg>
        <pc:picChg chg="add del mod">
          <ac:chgData name="B10856017" userId="9afd4463-931c-4ef4-a1c6-2e8ce38e18fe" providerId="ADAL" clId="{F9D1B691-D76A-4B9E-B403-AB13CDB83064}" dt="2022-04-17T11:21:46.233" v="409" actId="21"/>
          <ac:picMkLst>
            <pc:docMk/>
            <pc:sldMk cId="1062782235" sldId="256"/>
            <ac:picMk id="1028" creationId="{3EB0DA38-1CFE-4916-ACF9-AC4404551AE2}"/>
          </ac:picMkLst>
        </pc:picChg>
      </pc:sldChg>
      <pc:sldChg chg="addSp delSp modSp mod modTransition chgLayout">
        <pc:chgData name="B10856017" userId="9afd4463-931c-4ef4-a1c6-2e8ce38e18fe" providerId="ADAL" clId="{F9D1B691-D76A-4B9E-B403-AB13CDB83064}" dt="2022-04-22T13:01:43.067" v="4521" actId="3062"/>
        <pc:sldMkLst>
          <pc:docMk/>
          <pc:sldMk cId="4096084754" sldId="257"/>
        </pc:sldMkLst>
        <pc:spChg chg="add del mod ord">
          <ac:chgData name="B10856017" userId="9afd4463-931c-4ef4-a1c6-2e8ce38e18fe" providerId="ADAL" clId="{F9D1B691-D76A-4B9E-B403-AB13CDB83064}" dt="2022-04-22T07:55:37.415" v="1091" actId="122"/>
          <ac:spMkLst>
            <pc:docMk/>
            <pc:sldMk cId="4096084754" sldId="257"/>
            <ac:spMk id="2" creationId="{D09E21B0-C789-40E2-AAA6-5D7CD60B10BE}"/>
          </ac:spMkLst>
        </pc:spChg>
        <pc:spChg chg="add del mod ord">
          <ac:chgData name="B10856017" userId="9afd4463-931c-4ef4-a1c6-2e8ce38e18fe" providerId="ADAL" clId="{F9D1B691-D76A-4B9E-B403-AB13CDB83064}" dt="2022-04-17T12:21:41.428" v="724" actId="478"/>
          <ac:spMkLst>
            <pc:docMk/>
            <pc:sldMk cId="4096084754" sldId="257"/>
            <ac:spMk id="3" creationId="{5A24E577-9FB6-4832-90C5-6880D75443A0}"/>
          </ac:spMkLst>
        </pc:spChg>
        <pc:spChg chg="add del mod ord">
          <ac:chgData name="B10856017" userId="9afd4463-931c-4ef4-a1c6-2e8ce38e18fe" providerId="ADAL" clId="{F9D1B691-D76A-4B9E-B403-AB13CDB83064}" dt="2022-04-21T08:49:25.186" v="841" actId="478"/>
          <ac:spMkLst>
            <pc:docMk/>
            <pc:sldMk cId="4096084754" sldId="257"/>
            <ac:spMk id="3" creationId="{B9E1744F-1C90-4ABB-9616-5CED7C92B0A8}"/>
          </ac:spMkLst>
        </pc:spChg>
        <pc:spChg chg="add del mod">
          <ac:chgData name="B10856017" userId="9afd4463-931c-4ef4-a1c6-2e8ce38e18fe" providerId="ADAL" clId="{F9D1B691-D76A-4B9E-B403-AB13CDB83064}" dt="2022-04-17T12:24:00.084" v="730" actId="478"/>
          <ac:spMkLst>
            <pc:docMk/>
            <pc:sldMk cId="4096084754" sldId="257"/>
            <ac:spMk id="4" creationId="{12D8F310-48CD-4D58-B7E9-DAFF9EA5EFD6}"/>
          </ac:spMkLst>
        </pc:spChg>
        <pc:spChg chg="add del mod">
          <ac:chgData name="B10856017" userId="9afd4463-931c-4ef4-a1c6-2e8ce38e18fe" providerId="ADAL" clId="{F9D1B691-D76A-4B9E-B403-AB13CDB83064}" dt="2022-04-20T15:26:03.518" v="807" actId="478"/>
          <ac:spMkLst>
            <pc:docMk/>
            <pc:sldMk cId="4096084754" sldId="257"/>
            <ac:spMk id="4" creationId="{6DA012CC-C867-42FF-81DC-9EA17C0413F4}"/>
          </ac:spMkLst>
        </pc:spChg>
        <pc:spChg chg="add mod">
          <ac:chgData name="B10856017" userId="9afd4463-931c-4ef4-a1c6-2e8ce38e18fe" providerId="ADAL" clId="{F9D1B691-D76A-4B9E-B403-AB13CDB83064}" dt="2022-04-22T13:01:43.067" v="4521" actId="3062"/>
          <ac:spMkLst>
            <pc:docMk/>
            <pc:sldMk cId="4096084754" sldId="257"/>
            <ac:spMk id="4" creationId="{A92858A7-5B7E-41BF-8AB6-DD473490F4A3}"/>
          </ac:spMkLst>
        </pc:spChg>
        <pc:spChg chg="del mod">
          <ac:chgData name="B10856017" userId="9afd4463-931c-4ef4-a1c6-2e8ce38e18fe" providerId="ADAL" clId="{F9D1B691-D76A-4B9E-B403-AB13CDB83064}" dt="2022-04-17T12:28:55.675" v="796" actId="478"/>
          <ac:spMkLst>
            <pc:docMk/>
            <pc:sldMk cId="4096084754" sldId="257"/>
            <ac:spMk id="5" creationId="{A3BD94E7-ADAE-465C-B117-C53DC9DE5C1C}"/>
          </ac:spMkLst>
        </pc:spChg>
        <pc:spChg chg="add mod topLvl">
          <ac:chgData name="B10856017" userId="9afd4463-931c-4ef4-a1c6-2e8ce38e18fe" providerId="ADAL" clId="{F9D1B691-D76A-4B9E-B403-AB13CDB83064}" dt="2022-04-22T13:00:35.951" v="4517" actId="207"/>
          <ac:spMkLst>
            <pc:docMk/>
            <pc:sldMk cId="4096084754" sldId="257"/>
            <ac:spMk id="6" creationId="{D481A3EC-1C4B-456C-A9CB-C7FA9530B1B5}"/>
          </ac:spMkLst>
        </pc:spChg>
        <pc:spChg chg="add mod topLvl">
          <ac:chgData name="B10856017" userId="9afd4463-931c-4ef4-a1c6-2e8ce38e18fe" providerId="ADAL" clId="{F9D1B691-D76A-4B9E-B403-AB13CDB83064}" dt="2022-04-22T13:01:19.338" v="4520" actId="207"/>
          <ac:spMkLst>
            <pc:docMk/>
            <pc:sldMk cId="4096084754" sldId="257"/>
            <ac:spMk id="8" creationId="{7CEF3039-0147-47D3-8F26-E4E347AD2B7E}"/>
          </ac:spMkLst>
        </pc:spChg>
        <pc:spChg chg="add mod topLvl">
          <ac:chgData name="B10856017" userId="9afd4463-931c-4ef4-a1c6-2e8ce38e18fe" providerId="ADAL" clId="{F9D1B691-D76A-4B9E-B403-AB13CDB83064}" dt="2022-04-22T13:01:04.700" v="4519" actId="207"/>
          <ac:spMkLst>
            <pc:docMk/>
            <pc:sldMk cId="4096084754" sldId="257"/>
            <ac:spMk id="9" creationId="{A02D5DD2-9477-42C1-A453-71856542612A}"/>
          </ac:spMkLst>
        </pc:spChg>
        <pc:spChg chg="add mod topLvl">
          <ac:chgData name="B10856017" userId="9afd4463-931c-4ef4-a1c6-2e8ce38e18fe" providerId="ADAL" clId="{F9D1B691-D76A-4B9E-B403-AB13CDB83064}" dt="2022-04-22T13:00:51.194" v="4518" actId="207"/>
          <ac:spMkLst>
            <pc:docMk/>
            <pc:sldMk cId="4096084754" sldId="257"/>
            <ac:spMk id="10" creationId="{22FFEF44-DD2B-4EC4-8D25-50F66005AC01}"/>
          </ac:spMkLst>
        </pc:spChg>
        <pc:spChg chg="add mod topLvl">
          <ac:chgData name="B10856017" userId="9afd4463-931c-4ef4-a1c6-2e8ce38e18fe" providerId="ADAL" clId="{F9D1B691-D76A-4B9E-B403-AB13CDB83064}" dt="2022-04-22T12:47:04.146" v="4462" actId="1076"/>
          <ac:spMkLst>
            <pc:docMk/>
            <pc:sldMk cId="4096084754" sldId="257"/>
            <ac:spMk id="14" creationId="{FEF0647F-4A2B-4F98-A44C-4C41E08D637A}"/>
          </ac:spMkLst>
        </pc:spChg>
        <pc:spChg chg="add mod">
          <ac:chgData name="B10856017" userId="9afd4463-931c-4ef4-a1c6-2e8ce38e18fe" providerId="ADAL" clId="{F9D1B691-D76A-4B9E-B403-AB13CDB83064}" dt="2022-04-22T13:01:43.067" v="4521" actId="3062"/>
          <ac:spMkLst>
            <pc:docMk/>
            <pc:sldMk cId="4096084754" sldId="257"/>
            <ac:spMk id="15" creationId="{27D623FE-9EB8-403F-9FB8-AE2EA5B74C1D}"/>
          </ac:spMkLst>
        </pc:spChg>
        <pc:spChg chg="add mod topLvl">
          <ac:chgData name="B10856017" userId="9afd4463-931c-4ef4-a1c6-2e8ce38e18fe" providerId="ADAL" clId="{F9D1B691-D76A-4B9E-B403-AB13CDB83064}" dt="2022-04-22T12:47:04.146" v="4462" actId="1076"/>
          <ac:spMkLst>
            <pc:docMk/>
            <pc:sldMk cId="4096084754" sldId="257"/>
            <ac:spMk id="16" creationId="{038D957D-5135-463F-B63B-BCD034864057}"/>
          </ac:spMkLst>
        </pc:spChg>
        <pc:spChg chg="add mod">
          <ac:chgData name="B10856017" userId="9afd4463-931c-4ef4-a1c6-2e8ce38e18fe" providerId="ADAL" clId="{F9D1B691-D76A-4B9E-B403-AB13CDB83064}" dt="2022-04-22T13:01:43.067" v="4521" actId="3062"/>
          <ac:spMkLst>
            <pc:docMk/>
            <pc:sldMk cId="4096084754" sldId="257"/>
            <ac:spMk id="17" creationId="{B0D391B4-B384-43F8-99E9-99BC68823599}"/>
          </ac:spMkLst>
        </pc:spChg>
        <pc:spChg chg="add mod topLvl">
          <ac:chgData name="B10856017" userId="9afd4463-931c-4ef4-a1c6-2e8ce38e18fe" providerId="ADAL" clId="{F9D1B691-D76A-4B9E-B403-AB13CDB83064}" dt="2022-04-22T12:47:04.146" v="4462" actId="1076"/>
          <ac:spMkLst>
            <pc:docMk/>
            <pc:sldMk cId="4096084754" sldId="257"/>
            <ac:spMk id="18" creationId="{309AC1A6-5329-497E-9C2A-C47584C8EB96}"/>
          </ac:spMkLst>
        </pc:spChg>
        <pc:spChg chg="add mod">
          <ac:chgData name="B10856017" userId="9afd4463-931c-4ef4-a1c6-2e8ce38e18fe" providerId="ADAL" clId="{F9D1B691-D76A-4B9E-B403-AB13CDB83064}" dt="2022-04-22T13:01:43.067" v="4521" actId="3062"/>
          <ac:spMkLst>
            <pc:docMk/>
            <pc:sldMk cId="4096084754" sldId="257"/>
            <ac:spMk id="19" creationId="{CB22B63D-5BF9-476E-99A3-6FCA9BBA30CC}"/>
          </ac:spMkLst>
        </pc:spChg>
        <pc:spChg chg="add mod topLvl">
          <ac:chgData name="B10856017" userId="9afd4463-931c-4ef4-a1c6-2e8ce38e18fe" providerId="ADAL" clId="{F9D1B691-D76A-4B9E-B403-AB13CDB83064}" dt="2022-04-22T12:47:04.146" v="4462" actId="1076"/>
          <ac:spMkLst>
            <pc:docMk/>
            <pc:sldMk cId="4096084754" sldId="257"/>
            <ac:spMk id="20" creationId="{DD89DA20-F483-4E57-8C35-B3636DC12A7D}"/>
          </ac:spMkLst>
        </pc:spChg>
        <pc:grpChg chg="add del mod">
          <ac:chgData name="B10856017" userId="9afd4463-931c-4ef4-a1c6-2e8ce38e18fe" providerId="ADAL" clId="{F9D1B691-D76A-4B9E-B403-AB13CDB83064}" dt="2022-04-22T12:36:43.270" v="4245" actId="165"/>
          <ac:grpSpMkLst>
            <pc:docMk/>
            <pc:sldMk cId="4096084754" sldId="257"/>
            <ac:grpSpMk id="3" creationId="{BAF00D8A-B7F0-40A3-9A43-0B848BA0CD5E}"/>
          </ac:grpSpMkLst>
        </pc:grpChg>
        <pc:picChg chg="add del mod">
          <ac:chgData name="B10856017" userId="9afd4463-931c-4ef4-a1c6-2e8ce38e18fe" providerId="ADAL" clId="{F9D1B691-D76A-4B9E-B403-AB13CDB83064}" dt="2022-04-17T12:28:05.011" v="774" actId="478"/>
          <ac:picMkLst>
            <pc:docMk/>
            <pc:sldMk cId="4096084754" sldId="257"/>
            <ac:picMk id="11" creationId="{2D6AF054-2169-4CB6-A363-41C3B500C85C}"/>
          </ac:picMkLst>
        </pc:picChg>
        <pc:picChg chg="add del mod">
          <ac:chgData name="B10856017" userId="9afd4463-931c-4ef4-a1c6-2e8ce38e18fe" providerId="ADAL" clId="{F9D1B691-D76A-4B9E-B403-AB13CDB83064}" dt="2022-04-17T12:01:08.390" v="506" actId="478"/>
          <ac:picMkLst>
            <pc:docMk/>
            <pc:sldMk cId="4096084754" sldId="257"/>
            <ac:picMk id="2050" creationId="{C9FDCD6E-70B3-4092-96D8-EE6A1634F44C}"/>
          </ac:picMkLst>
        </pc:picChg>
      </pc:sldChg>
      <pc:sldChg chg="addSp delSp modSp mod modTransition setBg modClrScheme addAnim delAnim modAnim chgLayout">
        <pc:chgData name="B10856017" userId="9afd4463-931c-4ef4-a1c6-2e8ce38e18fe" providerId="ADAL" clId="{F9D1B691-D76A-4B9E-B403-AB13CDB83064}" dt="2022-04-23T15:45:29.967" v="7951"/>
        <pc:sldMkLst>
          <pc:docMk/>
          <pc:sldMk cId="1928731381" sldId="258"/>
        </pc:sldMkLst>
        <pc:spChg chg="del mod ord">
          <ac:chgData name="B10856017" userId="9afd4463-931c-4ef4-a1c6-2e8ce38e18fe" providerId="ADAL" clId="{F9D1B691-D76A-4B9E-B403-AB13CDB83064}" dt="2022-04-22T07:53:28.182" v="1050" actId="478"/>
          <ac:spMkLst>
            <pc:docMk/>
            <pc:sldMk cId="1928731381" sldId="258"/>
            <ac:spMk id="2" creationId="{95F1CDDE-4995-4517-AB04-EDB311BE20FF}"/>
          </ac:spMkLst>
        </pc:spChg>
        <pc:spChg chg="del">
          <ac:chgData name="B10856017" userId="9afd4463-931c-4ef4-a1c6-2e8ce38e18fe" providerId="ADAL" clId="{F9D1B691-D76A-4B9E-B403-AB13CDB83064}" dt="2022-04-21T08:49:03.255" v="836" actId="700"/>
          <ac:spMkLst>
            <pc:docMk/>
            <pc:sldMk cId="1928731381" sldId="258"/>
            <ac:spMk id="3" creationId="{0ADBB3F7-25B9-4432-B1A0-FDE531C06566}"/>
          </ac:spMkLst>
        </pc:spChg>
        <pc:spChg chg="add del mod ord">
          <ac:chgData name="B10856017" userId="9afd4463-931c-4ef4-a1c6-2e8ce38e18fe" providerId="ADAL" clId="{F9D1B691-D76A-4B9E-B403-AB13CDB83064}" dt="2022-04-22T09:03:56.016" v="1804" actId="478"/>
          <ac:spMkLst>
            <pc:docMk/>
            <pc:sldMk cId="1928731381" sldId="258"/>
            <ac:spMk id="4" creationId="{D8CA7625-532F-498D-8139-78045EB8AB8E}"/>
          </ac:spMkLst>
        </pc:spChg>
        <pc:spChg chg="add del mod">
          <ac:chgData name="B10856017" userId="9afd4463-931c-4ef4-a1c6-2e8ce38e18fe" providerId="ADAL" clId="{F9D1B691-D76A-4B9E-B403-AB13CDB83064}" dt="2022-04-22T07:44:16.358" v="947"/>
          <ac:spMkLst>
            <pc:docMk/>
            <pc:sldMk cId="1928731381" sldId="258"/>
            <ac:spMk id="6" creationId="{6E7E29FE-8D2D-4A70-86A6-3656DA038A3C}"/>
          </ac:spMkLst>
        </pc:spChg>
        <pc:spChg chg="add del mod">
          <ac:chgData name="B10856017" userId="9afd4463-931c-4ef4-a1c6-2e8ce38e18fe" providerId="ADAL" clId="{F9D1B691-D76A-4B9E-B403-AB13CDB83064}" dt="2022-04-22T07:44:16.358" v="947"/>
          <ac:spMkLst>
            <pc:docMk/>
            <pc:sldMk cId="1928731381" sldId="258"/>
            <ac:spMk id="7" creationId="{E8E41C62-A4A9-4567-8531-9391CA0369AD}"/>
          </ac:spMkLst>
        </pc:spChg>
        <pc:spChg chg="add del mod">
          <ac:chgData name="B10856017" userId="9afd4463-931c-4ef4-a1c6-2e8ce38e18fe" providerId="ADAL" clId="{F9D1B691-D76A-4B9E-B403-AB13CDB83064}" dt="2022-04-22T08:31:06.602" v="1457" actId="478"/>
          <ac:spMkLst>
            <pc:docMk/>
            <pc:sldMk cId="1928731381" sldId="258"/>
            <ac:spMk id="8" creationId="{FE033D1C-6A47-46AB-91BB-62846D36677D}"/>
          </ac:spMkLst>
        </pc:spChg>
        <pc:spChg chg="add del mod">
          <ac:chgData name="B10856017" userId="9afd4463-931c-4ef4-a1c6-2e8ce38e18fe" providerId="ADAL" clId="{F9D1B691-D76A-4B9E-B403-AB13CDB83064}" dt="2022-04-22T07:53:26.843" v="1049" actId="478"/>
          <ac:spMkLst>
            <pc:docMk/>
            <pc:sldMk cId="1928731381" sldId="258"/>
            <ac:spMk id="10" creationId="{CA01922C-5672-4486-BC9F-82BA1E377465}"/>
          </ac:spMkLst>
        </pc:spChg>
        <pc:spChg chg="add del mod">
          <ac:chgData name="B10856017" userId="9afd4463-931c-4ef4-a1c6-2e8ce38e18fe" providerId="ADAL" clId="{F9D1B691-D76A-4B9E-B403-AB13CDB83064}" dt="2022-04-22T07:55:22.052" v="1078" actId="478"/>
          <ac:spMkLst>
            <pc:docMk/>
            <pc:sldMk cId="1928731381" sldId="258"/>
            <ac:spMk id="11" creationId="{978A37D2-0ACA-4446-8CAD-EAA1A0D2D79F}"/>
          </ac:spMkLst>
        </pc:spChg>
        <pc:spChg chg="add mod">
          <ac:chgData name="B10856017" userId="9afd4463-931c-4ef4-a1c6-2e8ce38e18fe" providerId="ADAL" clId="{F9D1B691-D76A-4B9E-B403-AB13CDB83064}" dt="2022-04-22T07:55:44.914" v="1100" actId="122"/>
          <ac:spMkLst>
            <pc:docMk/>
            <pc:sldMk cId="1928731381" sldId="258"/>
            <ac:spMk id="12" creationId="{41F8CA0C-F553-4869-9D85-1B147610B0E3}"/>
          </ac:spMkLst>
        </pc:spChg>
        <pc:spChg chg="add del mod">
          <ac:chgData name="B10856017" userId="9afd4463-931c-4ef4-a1c6-2e8ce38e18fe" providerId="ADAL" clId="{F9D1B691-D76A-4B9E-B403-AB13CDB83064}" dt="2022-04-22T07:57:58.715" v="1152" actId="478"/>
          <ac:spMkLst>
            <pc:docMk/>
            <pc:sldMk cId="1928731381" sldId="258"/>
            <ac:spMk id="13" creationId="{F2A795F4-309C-4BDE-8EAC-0D01BB4F46C9}"/>
          </ac:spMkLst>
        </pc:spChg>
        <pc:spChg chg="add mod">
          <ac:chgData name="B10856017" userId="9afd4463-931c-4ef4-a1c6-2e8ce38e18fe" providerId="ADAL" clId="{F9D1B691-D76A-4B9E-B403-AB13CDB83064}" dt="2022-04-22T08:33:01.232" v="1482" actId="1076"/>
          <ac:spMkLst>
            <pc:docMk/>
            <pc:sldMk cId="1928731381" sldId="258"/>
            <ac:spMk id="14" creationId="{A73C77AA-2C53-4707-9FEB-7D056CAD4B13}"/>
          </ac:spMkLst>
        </pc:spChg>
        <pc:spChg chg="add del mod ord">
          <ac:chgData name="B10856017" userId="9afd4463-931c-4ef4-a1c6-2e8ce38e18fe" providerId="ADAL" clId="{F9D1B691-D76A-4B9E-B403-AB13CDB83064}" dt="2022-04-22T08:05:25.093" v="1245" actId="478"/>
          <ac:spMkLst>
            <pc:docMk/>
            <pc:sldMk cId="1928731381" sldId="258"/>
            <ac:spMk id="15" creationId="{1AC20781-4E67-4436-90A8-2045B1A0E17D}"/>
          </ac:spMkLst>
        </pc:spChg>
        <pc:spChg chg="add del mod">
          <ac:chgData name="B10856017" userId="9afd4463-931c-4ef4-a1c6-2e8ce38e18fe" providerId="ADAL" clId="{F9D1B691-D76A-4B9E-B403-AB13CDB83064}" dt="2022-04-22T08:11:51.944" v="1313" actId="478"/>
          <ac:spMkLst>
            <pc:docMk/>
            <pc:sldMk cId="1928731381" sldId="258"/>
            <ac:spMk id="16" creationId="{00B5D626-71DA-4805-BFB5-A044CE723830}"/>
          </ac:spMkLst>
        </pc:spChg>
        <pc:spChg chg="add del mod">
          <ac:chgData name="B10856017" userId="9afd4463-931c-4ef4-a1c6-2e8ce38e18fe" providerId="ADAL" clId="{F9D1B691-D76A-4B9E-B403-AB13CDB83064}" dt="2022-04-22T08:13:45.285" v="1319" actId="478"/>
          <ac:spMkLst>
            <pc:docMk/>
            <pc:sldMk cId="1928731381" sldId="258"/>
            <ac:spMk id="17" creationId="{1D3C2FB9-6409-4F71-8118-97546C824622}"/>
          </ac:spMkLst>
        </pc:spChg>
        <pc:spChg chg="add del mod">
          <ac:chgData name="B10856017" userId="9afd4463-931c-4ef4-a1c6-2e8ce38e18fe" providerId="ADAL" clId="{F9D1B691-D76A-4B9E-B403-AB13CDB83064}" dt="2022-04-23T15:44:13.607" v="7944" actId="207"/>
          <ac:spMkLst>
            <pc:docMk/>
            <pc:sldMk cId="1928731381" sldId="258"/>
            <ac:spMk id="18" creationId="{5851F355-516D-441B-9F73-2E2A6F43CC2D}"/>
          </ac:spMkLst>
        </pc:spChg>
        <pc:spChg chg="add mod ord">
          <ac:chgData name="B10856017" userId="9afd4463-931c-4ef4-a1c6-2e8ce38e18fe" providerId="ADAL" clId="{F9D1B691-D76A-4B9E-B403-AB13CDB83064}" dt="2022-04-22T08:38:48.925" v="1560" actId="165"/>
          <ac:spMkLst>
            <pc:docMk/>
            <pc:sldMk cId="1928731381" sldId="258"/>
            <ac:spMk id="20" creationId="{6A7BD15F-DF50-4F84-8D2F-271115FED298}"/>
          </ac:spMkLst>
        </pc:spChg>
        <pc:spChg chg="add mod">
          <ac:chgData name="B10856017" userId="9afd4463-931c-4ef4-a1c6-2e8ce38e18fe" providerId="ADAL" clId="{F9D1B691-D76A-4B9E-B403-AB13CDB83064}" dt="2022-04-22T08:38:48.925" v="1560" actId="165"/>
          <ac:spMkLst>
            <pc:docMk/>
            <pc:sldMk cId="1928731381" sldId="258"/>
            <ac:spMk id="21" creationId="{51929DB4-0ADF-4D00-B3E0-D2D919B962DD}"/>
          </ac:spMkLst>
        </pc:spChg>
        <pc:spChg chg="mod">
          <ac:chgData name="B10856017" userId="9afd4463-931c-4ef4-a1c6-2e8ce38e18fe" providerId="ADAL" clId="{F9D1B691-D76A-4B9E-B403-AB13CDB83064}" dt="2022-04-22T08:32:42.665" v="1469"/>
          <ac:spMkLst>
            <pc:docMk/>
            <pc:sldMk cId="1928731381" sldId="258"/>
            <ac:spMk id="25" creationId="{4A5CEB40-799F-4877-8232-EF09AD0FE2DB}"/>
          </ac:spMkLst>
        </pc:spChg>
        <pc:spChg chg="mod">
          <ac:chgData name="B10856017" userId="9afd4463-931c-4ef4-a1c6-2e8ce38e18fe" providerId="ADAL" clId="{F9D1B691-D76A-4B9E-B403-AB13CDB83064}" dt="2022-04-22T08:32:42.665" v="1469"/>
          <ac:spMkLst>
            <pc:docMk/>
            <pc:sldMk cId="1928731381" sldId="258"/>
            <ac:spMk id="26" creationId="{1BA436AD-EDF0-4CAB-8EFA-31C521014A62}"/>
          </ac:spMkLst>
        </pc:spChg>
        <pc:spChg chg="mod">
          <ac:chgData name="B10856017" userId="9afd4463-931c-4ef4-a1c6-2e8ce38e18fe" providerId="ADAL" clId="{F9D1B691-D76A-4B9E-B403-AB13CDB83064}" dt="2022-04-22T08:32:46.461" v="1471"/>
          <ac:spMkLst>
            <pc:docMk/>
            <pc:sldMk cId="1928731381" sldId="258"/>
            <ac:spMk id="28" creationId="{8EED3F24-30E1-48F1-BCA4-D75C3261FF61}"/>
          </ac:spMkLst>
        </pc:spChg>
        <pc:spChg chg="mod">
          <ac:chgData name="B10856017" userId="9afd4463-931c-4ef4-a1c6-2e8ce38e18fe" providerId="ADAL" clId="{F9D1B691-D76A-4B9E-B403-AB13CDB83064}" dt="2022-04-22T08:32:46.461" v="1471"/>
          <ac:spMkLst>
            <pc:docMk/>
            <pc:sldMk cId="1928731381" sldId="258"/>
            <ac:spMk id="29" creationId="{68D50503-CEDD-4D0E-85DF-950C4ED2F87A}"/>
          </ac:spMkLst>
        </pc:spChg>
        <pc:spChg chg="mod">
          <ac:chgData name="B10856017" userId="9afd4463-931c-4ef4-a1c6-2e8ce38e18fe" providerId="ADAL" clId="{F9D1B691-D76A-4B9E-B403-AB13CDB83064}" dt="2022-04-22T08:38:48.925" v="1560" actId="165"/>
          <ac:spMkLst>
            <pc:docMk/>
            <pc:sldMk cId="1928731381" sldId="258"/>
            <ac:spMk id="31" creationId="{AD53EB04-F4EF-4671-BE99-300159CA3B80}"/>
          </ac:spMkLst>
        </pc:spChg>
        <pc:spChg chg="mod">
          <ac:chgData name="B10856017" userId="9afd4463-931c-4ef4-a1c6-2e8ce38e18fe" providerId="ADAL" clId="{F9D1B691-D76A-4B9E-B403-AB13CDB83064}" dt="2022-04-22T08:38:48.925" v="1560" actId="165"/>
          <ac:spMkLst>
            <pc:docMk/>
            <pc:sldMk cId="1928731381" sldId="258"/>
            <ac:spMk id="32" creationId="{1CED8CA7-95C9-473A-A3CA-8FAE6922F4D0}"/>
          </ac:spMkLst>
        </pc:spChg>
        <pc:spChg chg="mod topLvl">
          <ac:chgData name="B10856017" userId="9afd4463-931c-4ef4-a1c6-2e8ce38e18fe" providerId="ADAL" clId="{F9D1B691-D76A-4B9E-B403-AB13CDB83064}" dt="2022-04-22T08:40:29.103" v="1575" actId="164"/>
          <ac:spMkLst>
            <pc:docMk/>
            <pc:sldMk cId="1928731381" sldId="258"/>
            <ac:spMk id="34" creationId="{593CCF67-1C06-4E7E-B25B-E48AC5BD36A9}"/>
          </ac:spMkLst>
        </pc:spChg>
        <pc:spChg chg="mod topLvl">
          <ac:chgData name="B10856017" userId="9afd4463-931c-4ef4-a1c6-2e8ce38e18fe" providerId="ADAL" clId="{F9D1B691-D76A-4B9E-B403-AB13CDB83064}" dt="2022-04-22T08:40:29.103" v="1575" actId="164"/>
          <ac:spMkLst>
            <pc:docMk/>
            <pc:sldMk cId="1928731381" sldId="258"/>
            <ac:spMk id="35" creationId="{02EC1F9E-F248-4633-BE12-6F6406C1D1FC}"/>
          </ac:spMkLst>
        </pc:spChg>
        <pc:spChg chg="mod">
          <ac:chgData name="B10856017" userId="9afd4463-931c-4ef4-a1c6-2e8ce38e18fe" providerId="ADAL" clId="{F9D1B691-D76A-4B9E-B403-AB13CDB83064}" dt="2022-04-22T08:38:48.925" v="1560" actId="165"/>
          <ac:spMkLst>
            <pc:docMk/>
            <pc:sldMk cId="1928731381" sldId="258"/>
            <ac:spMk id="37" creationId="{97CB6513-2C92-4F59-ADE9-947AFB4B87F8}"/>
          </ac:spMkLst>
        </pc:spChg>
        <pc:spChg chg="mod">
          <ac:chgData name="B10856017" userId="9afd4463-931c-4ef4-a1c6-2e8ce38e18fe" providerId="ADAL" clId="{F9D1B691-D76A-4B9E-B403-AB13CDB83064}" dt="2022-04-22T08:38:48.925" v="1560" actId="165"/>
          <ac:spMkLst>
            <pc:docMk/>
            <pc:sldMk cId="1928731381" sldId="258"/>
            <ac:spMk id="38" creationId="{673268EC-EA4E-42F3-80DB-FCE40F711744}"/>
          </ac:spMkLst>
        </pc:spChg>
        <pc:spChg chg="mod">
          <ac:chgData name="B10856017" userId="9afd4463-931c-4ef4-a1c6-2e8ce38e18fe" providerId="ADAL" clId="{F9D1B691-D76A-4B9E-B403-AB13CDB83064}" dt="2022-04-22T08:32:54.499" v="1479"/>
          <ac:spMkLst>
            <pc:docMk/>
            <pc:sldMk cId="1928731381" sldId="258"/>
            <ac:spMk id="40" creationId="{A1486B0E-6A2B-40AF-9422-5B2418314CBB}"/>
          </ac:spMkLst>
        </pc:spChg>
        <pc:spChg chg="mod">
          <ac:chgData name="B10856017" userId="9afd4463-931c-4ef4-a1c6-2e8ce38e18fe" providerId="ADAL" clId="{F9D1B691-D76A-4B9E-B403-AB13CDB83064}" dt="2022-04-22T08:32:54.499" v="1479"/>
          <ac:spMkLst>
            <pc:docMk/>
            <pc:sldMk cId="1928731381" sldId="258"/>
            <ac:spMk id="41" creationId="{66F38157-6589-4D83-A4EA-4588A2D04798}"/>
          </ac:spMkLst>
        </pc:spChg>
        <pc:spChg chg="mod">
          <ac:chgData name="B10856017" userId="9afd4463-931c-4ef4-a1c6-2e8ce38e18fe" providerId="ADAL" clId="{F9D1B691-D76A-4B9E-B403-AB13CDB83064}" dt="2022-04-22T08:38:48.925" v="1560" actId="165"/>
          <ac:spMkLst>
            <pc:docMk/>
            <pc:sldMk cId="1928731381" sldId="258"/>
            <ac:spMk id="43" creationId="{9E5A013E-7120-45B3-BF71-079A6859C317}"/>
          </ac:spMkLst>
        </pc:spChg>
        <pc:spChg chg="mod">
          <ac:chgData name="B10856017" userId="9afd4463-931c-4ef4-a1c6-2e8ce38e18fe" providerId="ADAL" clId="{F9D1B691-D76A-4B9E-B403-AB13CDB83064}" dt="2022-04-22T08:38:48.925" v="1560" actId="165"/>
          <ac:spMkLst>
            <pc:docMk/>
            <pc:sldMk cId="1928731381" sldId="258"/>
            <ac:spMk id="44" creationId="{1F4AA61F-1672-49A6-BCFC-440FDC6E3A09}"/>
          </ac:spMkLst>
        </pc:spChg>
        <pc:spChg chg="mod">
          <ac:chgData name="B10856017" userId="9afd4463-931c-4ef4-a1c6-2e8ce38e18fe" providerId="ADAL" clId="{F9D1B691-D76A-4B9E-B403-AB13CDB83064}" dt="2022-04-22T08:38:48.925" v="1560" actId="165"/>
          <ac:spMkLst>
            <pc:docMk/>
            <pc:sldMk cId="1928731381" sldId="258"/>
            <ac:spMk id="46" creationId="{47F3BCCC-55B2-4050-B74A-FF68F8436131}"/>
          </ac:spMkLst>
        </pc:spChg>
        <pc:spChg chg="mod">
          <ac:chgData name="B10856017" userId="9afd4463-931c-4ef4-a1c6-2e8ce38e18fe" providerId="ADAL" clId="{F9D1B691-D76A-4B9E-B403-AB13CDB83064}" dt="2022-04-22T08:38:48.925" v="1560" actId="165"/>
          <ac:spMkLst>
            <pc:docMk/>
            <pc:sldMk cId="1928731381" sldId="258"/>
            <ac:spMk id="47" creationId="{A558E097-644C-4F8E-BDEE-BDC46BA3753B}"/>
          </ac:spMkLst>
        </pc:spChg>
        <pc:spChg chg="mod">
          <ac:chgData name="B10856017" userId="9afd4463-931c-4ef4-a1c6-2e8ce38e18fe" providerId="ADAL" clId="{F9D1B691-D76A-4B9E-B403-AB13CDB83064}" dt="2022-04-22T08:38:48.925" v="1560" actId="165"/>
          <ac:spMkLst>
            <pc:docMk/>
            <pc:sldMk cId="1928731381" sldId="258"/>
            <ac:spMk id="49" creationId="{684423A5-C594-4E89-9099-60FB2633A45F}"/>
          </ac:spMkLst>
        </pc:spChg>
        <pc:spChg chg="mod">
          <ac:chgData name="B10856017" userId="9afd4463-931c-4ef4-a1c6-2e8ce38e18fe" providerId="ADAL" clId="{F9D1B691-D76A-4B9E-B403-AB13CDB83064}" dt="2022-04-22T08:38:48.925" v="1560" actId="165"/>
          <ac:spMkLst>
            <pc:docMk/>
            <pc:sldMk cId="1928731381" sldId="258"/>
            <ac:spMk id="50" creationId="{C400718B-FB4C-464C-BBB7-EC1BFF1C0C1E}"/>
          </ac:spMkLst>
        </pc:spChg>
        <pc:spChg chg="add del mod ord">
          <ac:chgData name="B10856017" userId="9afd4463-931c-4ef4-a1c6-2e8ce38e18fe" providerId="ADAL" clId="{F9D1B691-D76A-4B9E-B403-AB13CDB83064}" dt="2022-04-22T09:04:49.107" v="1819" actId="478"/>
          <ac:spMkLst>
            <pc:docMk/>
            <pc:sldMk cId="1928731381" sldId="258"/>
            <ac:spMk id="52" creationId="{35780040-1C96-4964-8207-F8A11C96686E}"/>
          </ac:spMkLst>
        </pc:spChg>
        <pc:spChg chg="mod">
          <ac:chgData name="B10856017" userId="9afd4463-931c-4ef4-a1c6-2e8ce38e18fe" providerId="ADAL" clId="{F9D1B691-D76A-4B9E-B403-AB13CDB83064}" dt="2022-04-22T08:42:08.982" v="1591"/>
          <ac:spMkLst>
            <pc:docMk/>
            <pc:sldMk cId="1928731381" sldId="258"/>
            <ac:spMk id="62" creationId="{1782FA6C-94A4-42A8-80E7-B04B8AE7B131}"/>
          </ac:spMkLst>
        </pc:spChg>
        <pc:spChg chg="mod">
          <ac:chgData name="B10856017" userId="9afd4463-931c-4ef4-a1c6-2e8ce38e18fe" providerId="ADAL" clId="{F9D1B691-D76A-4B9E-B403-AB13CDB83064}" dt="2022-04-22T08:42:08.982" v="1591"/>
          <ac:spMkLst>
            <pc:docMk/>
            <pc:sldMk cId="1928731381" sldId="258"/>
            <ac:spMk id="63" creationId="{C92650D5-B680-4534-AE48-C77378360819}"/>
          </ac:spMkLst>
        </pc:spChg>
        <pc:spChg chg="mod">
          <ac:chgData name="B10856017" userId="9afd4463-931c-4ef4-a1c6-2e8ce38e18fe" providerId="ADAL" clId="{F9D1B691-D76A-4B9E-B403-AB13CDB83064}" dt="2022-04-22T08:42:08.982" v="1591"/>
          <ac:spMkLst>
            <pc:docMk/>
            <pc:sldMk cId="1928731381" sldId="258"/>
            <ac:spMk id="64" creationId="{7C30DEF2-2B02-4C9D-AC1F-106398F014C7}"/>
          </ac:spMkLst>
        </pc:spChg>
        <pc:spChg chg="mod">
          <ac:chgData name="B10856017" userId="9afd4463-931c-4ef4-a1c6-2e8ce38e18fe" providerId="ADAL" clId="{F9D1B691-D76A-4B9E-B403-AB13CDB83064}" dt="2022-04-22T08:42:08.982" v="1591"/>
          <ac:spMkLst>
            <pc:docMk/>
            <pc:sldMk cId="1928731381" sldId="258"/>
            <ac:spMk id="65" creationId="{2C4D2879-66F5-4841-91D1-ADFFB486CF19}"/>
          </ac:spMkLst>
        </pc:spChg>
        <pc:spChg chg="mod">
          <ac:chgData name="B10856017" userId="9afd4463-931c-4ef4-a1c6-2e8ce38e18fe" providerId="ADAL" clId="{F9D1B691-D76A-4B9E-B403-AB13CDB83064}" dt="2022-04-22T08:42:08.982" v="1591"/>
          <ac:spMkLst>
            <pc:docMk/>
            <pc:sldMk cId="1928731381" sldId="258"/>
            <ac:spMk id="66" creationId="{3265245D-FF0A-4F73-9C2F-52A8ECE44BBB}"/>
          </ac:spMkLst>
        </pc:spChg>
        <pc:spChg chg="mod">
          <ac:chgData name="B10856017" userId="9afd4463-931c-4ef4-a1c6-2e8ce38e18fe" providerId="ADAL" clId="{F9D1B691-D76A-4B9E-B403-AB13CDB83064}" dt="2022-04-22T08:42:08.982" v="1591"/>
          <ac:spMkLst>
            <pc:docMk/>
            <pc:sldMk cId="1928731381" sldId="258"/>
            <ac:spMk id="67" creationId="{56B31EF7-EFB1-43B1-A3E4-7FEDABF1EAD2}"/>
          </ac:spMkLst>
        </pc:spChg>
        <pc:spChg chg="mod">
          <ac:chgData name="B10856017" userId="9afd4463-931c-4ef4-a1c6-2e8ce38e18fe" providerId="ADAL" clId="{F9D1B691-D76A-4B9E-B403-AB13CDB83064}" dt="2022-04-22T08:42:08.982" v="1591"/>
          <ac:spMkLst>
            <pc:docMk/>
            <pc:sldMk cId="1928731381" sldId="258"/>
            <ac:spMk id="68" creationId="{6F669CAD-4D19-4182-8242-89135CBD99B5}"/>
          </ac:spMkLst>
        </pc:spChg>
        <pc:spChg chg="mod">
          <ac:chgData name="B10856017" userId="9afd4463-931c-4ef4-a1c6-2e8ce38e18fe" providerId="ADAL" clId="{F9D1B691-D76A-4B9E-B403-AB13CDB83064}" dt="2022-04-22T08:42:08.982" v="1591"/>
          <ac:spMkLst>
            <pc:docMk/>
            <pc:sldMk cId="1928731381" sldId="258"/>
            <ac:spMk id="69" creationId="{EBC85418-00C2-4A7E-BB86-9FAF8DCDDFE7}"/>
          </ac:spMkLst>
        </pc:spChg>
        <pc:spChg chg="mod">
          <ac:chgData name="B10856017" userId="9afd4463-931c-4ef4-a1c6-2e8ce38e18fe" providerId="ADAL" clId="{F9D1B691-D76A-4B9E-B403-AB13CDB83064}" dt="2022-04-22T08:42:08.982" v="1591"/>
          <ac:spMkLst>
            <pc:docMk/>
            <pc:sldMk cId="1928731381" sldId="258"/>
            <ac:spMk id="70" creationId="{9BBCBA43-5F1D-4341-827A-E163CF655037}"/>
          </ac:spMkLst>
        </pc:spChg>
        <pc:spChg chg="mod">
          <ac:chgData name="B10856017" userId="9afd4463-931c-4ef4-a1c6-2e8ce38e18fe" providerId="ADAL" clId="{F9D1B691-D76A-4B9E-B403-AB13CDB83064}" dt="2022-04-22T08:42:08.982" v="1591"/>
          <ac:spMkLst>
            <pc:docMk/>
            <pc:sldMk cId="1928731381" sldId="258"/>
            <ac:spMk id="71" creationId="{2F5EB76B-D83C-48F0-AFAF-C58250F87C9B}"/>
          </ac:spMkLst>
        </pc:spChg>
        <pc:spChg chg="mod">
          <ac:chgData name="B10856017" userId="9afd4463-931c-4ef4-a1c6-2e8ce38e18fe" providerId="ADAL" clId="{F9D1B691-D76A-4B9E-B403-AB13CDB83064}" dt="2022-04-22T08:42:08.982" v="1591"/>
          <ac:spMkLst>
            <pc:docMk/>
            <pc:sldMk cId="1928731381" sldId="258"/>
            <ac:spMk id="72" creationId="{22EF51A8-0355-4495-A9DE-08688A5079D1}"/>
          </ac:spMkLst>
        </pc:spChg>
        <pc:spChg chg="mod">
          <ac:chgData name="B10856017" userId="9afd4463-931c-4ef4-a1c6-2e8ce38e18fe" providerId="ADAL" clId="{F9D1B691-D76A-4B9E-B403-AB13CDB83064}" dt="2022-04-22T08:42:08.982" v="1591"/>
          <ac:spMkLst>
            <pc:docMk/>
            <pc:sldMk cId="1928731381" sldId="258"/>
            <ac:spMk id="73" creationId="{13606909-C896-4035-A837-43CF9047B601}"/>
          </ac:spMkLst>
        </pc:spChg>
        <pc:spChg chg="mod">
          <ac:chgData name="B10856017" userId="9afd4463-931c-4ef4-a1c6-2e8ce38e18fe" providerId="ADAL" clId="{F9D1B691-D76A-4B9E-B403-AB13CDB83064}" dt="2022-04-22T08:42:08.982" v="1591"/>
          <ac:spMkLst>
            <pc:docMk/>
            <pc:sldMk cId="1928731381" sldId="258"/>
            <ac:spMk id="74" creationId="{34DB2C98-F000-4BA6-8532-5F84718D444F}"/>
          </ac:spMkLst>
        </pc:spChg>
        <pc:spChg chg="mod">
          <ac:chgData name="B10856017" userId="9afd4463-931c-4ef4-a1c6-2e8ce38e18fe" providerId="ADAL" clId="{F9D1B691-D76A-4B9E-B403-AB13CDB83064}" dt="2022-04-22T08:42:08.982" v="1591"/>
          <ac:spMkLst>
            <pc:docMk/>
            <pc:sldMk cId="1928731381" sldId="258"/>
            <ac:spMk id="75" creationId="{AF85DE5D-EE87-4242-9C92-3C6CB39B7B47}"/>
          </ac:spMkLst>
        </pc:spChg>
        <pc:spChg chg="mod topLvl">
          <ac:chgData name="B10856017" userId="9afd4463-931c-4ef4-a1c6-2e8ce38e18fe" providerId="ADAL" clId="{F9D1B691-D76A-4B9E-B403-AB13CDB83064}" dt="2022-04-22T08:45:00.804" v="1619" actId="34135"/>
          <ac:spMkLst>
            <pc:docMk/>
            <pc:sldMk cId="1928731381" sldId="258"/>
            <ac:spMk id="84" creationId="{FF3483CB-AF3E-4984-8728-1BD9A341B709}"/>
          </ac:spMkLst>
        </pc:spChg>
        <pc:spChg chg="mod topLvl">
          <ac:chgData name="B10856017" userId="9afd4463-931c-4ef4-a1c6-2e8ce38e18fe" providerId="ADAL" clId="{F9D1B691-D76A-4B9E-B403-AB13CDB83064}" dt="2022-04-22T08:45:00.804" v="1619" actId="34135"/>
          <ac:spMkLst>
            <pc:docMk/>
            <pc:sldMk cId="1928731381" sldId="258"/>
            <ac:spMk id="85" creationId="{A1EA4BA4-A341-4939-9D91-8A0FBD06B747}"/>
          </ac:spMkLst>
        </pc:spChg>
        <pc:spChg chg="mod topLvl">
          <ac:chgData name="B10856017" userId="9afd4463-931c-4ef4-a1c6-2e8ce38e18fe" providerId="ADAL" clId="{F9D1B691-D76A-4B9E-B403-AB13CDB83064}" dt="2022-04-22T08:45:00.804" v="1619" actId="34135"/>
          <ac:spMkLst>
            <pc:docMk/>
            <pc:sldMk cId="1928731381" sldId="258"/>
            <ac:spMk id="86" creationId="{1538DA1C-57EC-4DA6-AFB7-13B76597828B}"/>
          </ac:spMkLst>
        </pc:spChg>
        <pc:spChg chg="mod topLvl">
          <ac:chgData name="B10856017" userId="9afd4463-931c-4ef4-a1c6-2e8ce38e18fe" providerId="ADAL" clId="{F9D1B691-D76A-4B9E-B403-AB13CDB83064}" dt="2022-04-22T08:45:00.804" v="1619" actId="34135"/>
          <ac:spMkLst>
            <pc:docMk/>
            <pc:sldMk cId="1928731381" sldId="258"/>
            <ac:spMk id="87" creationId="{0D943E1A-ADD0-4459-8EE5-C9B6AEEC031D}"/>
          </ac:spMkLst>
        </pc:spChg>
        <pc:spChg chg="mod topLvl">
          <ac:chgData name="B10856017" userId="9afd4463-931c-4ef4-a1c6-2e8ce38e18fe" providerId="ADAL" clId="{F9D1B691-D76A-4B9E-B403-AB13CDB83064}" dt="2022-04-22T08:45:00.804" v="1619" actId="34135"/>
          <ac:spMkLst>
            <pc:docMk/>
            <pc:sldMk cId="1928731381" sldId="258"/>
            <ac:spMk id="88" creationId="{26ACBD2D-5BB7-4DDB-B262-9E10DF8AC536}"/>
          </ac:spMkLst>
        </pc:spChg>
        <pc:spChg chg="mod topLvl">
          <ac:chgData name="B10856017" userId="9afd4463-931c-4ef4-a1c6-2e8ce38e18fe" providerId="ADAL" clId="{F9D1B691-D76A-4B9E-B403-AB13CDB83064}" dt="2022-04-22T08:45:00.804" v="1619" actId="34135"/>
          <ac:spMkLst>
            <pc:docMk/>
            <pc:sldMk cId="1928731381" sldId="258"/>
            <ac:spMk id="89" creationId="{ADE4AFAA-939A-4F22-8551-5DE54A370AE9}"/>
          </ac:spMkLst>
        </pc:spChg>
        <pc:spChg chg="mod topLvl">
          <ac:chgData name="B10856017" userId="9afd4463-931c-4ef4-a1c6-2e8ce38e18fe" providerId="ADAL" clId="{F9D1B691-D76A-4B9E-B403-AB13CDB83064}" dt="2022-04-22T08:45:00.804" v="1619" actId="34135"/>
          <ac:spMkLst>
            <pc:docMk/>
            <pc:sldMk cId="1928731381" sldId="258"/>
            <ac:spMk id="90" creationId="{E8413CFB-288C-4FC9-891B-FA4BC9FFB398}"/>
          </ac:spMkLst>
        </pc:spChg>
        <pc:spChg chg="mod topLvl">
          <ac:chgData name="B10856017" userId="9afd4463-931c-4ef4-a1c6-2e8ce38e18fe" providerId="ADAL" clId="{F9D1B691-D76A-4B9E-B403-AB13CDB83064}" dt="2022-04-22T08:45:00.804" v="1619" actId="34135"/>
          <ac:spMkLst>
            <pc:docMk/>
            <pc:sldMk cId="1928731381" sldId="258"/>
            <ac:spMk id="91" creationId="{FA050787-23B9-4BD8-BA15-8798CC0DAE48}"/>
          </ac:spMkLst>
        </pc:spChg>
        <pc:spChg chg="mod topLvl">
          <ac:chgData name="B10856017" userId="9afd4463-931c-4ef4-a1c6-2e8ce38e18fe" providerId="ADAL" clId="{F9D1B691-D76A-4B9E-B403-AB13CDB83064}" dt="2022-04-22T08:45:00.804" v="1619" actId="34135"/>
          <ac:spMkLst>
            <pc:docMk/>
            <pc:sldMk cId="1928731381" sldId="258"/>
            <ac:spMk id="92" creationId="{F562CDC2-BE14-4692-8419-78FD15EAC1C1}"/>
          </ac:spMkLst>
        </pc:spChg>
        <pc:spChg chg="mod topLvl">
          <ac:chgData name="B10856017" userId="9afd4463-931c-4ef4-a1c6-2e8ce38e18fe" providerId="ADAL" clId="{F9D1B691-D76A-4B9E-B403-AB13CDB83064}" dt="2022-04-22T08:45:00.804" v="1619" actId="34135"/>
          <ac:spMkLst>
            <pc:docMk/>
            <pc:sldMk cId="1928731381" sldId="258"/>
            <ac:spMk id="93" creationId="{57805079-3034-406E-91DF-4E084482957F}"/>
          </ac:spMkLst>
        </pc:spChg>
        <pc:spChg chg="mod topLvl">
          <ac:chgData name="B10856017" userId="9afd4463-931c-4ef4-a1c6-2e8ce38e18fe" providerId="ADAL" clId="{F9D1B691-D76A-4B9E-B403-AB13CDB83064}" dt="2022-04-22T08:45:00.804" v="1619" actId="34135"/>
          <ac:spMkLst>
            <pc:docMk/>
            <pc:sldMk cId="1928731381" sldId="258"/>
            <ac:spMk id="94" creationId="{C2D2B4C3-2713-40A3-A8E4-6D147FCE0302}"/>
          </ac:spMkLst>
        </pc:spChg>
        <pc:spChg chg="mod topLvl">
          <ac:chgData name="B10856017" userId="9afd4463-931c-4ef4-a1c6-2e8ce38e18fe" providerId="ADAL" clId="{F9D1B691-D76A-4B9E-B403-AB13CDB83064}" dt="2022-04-22T08:45:00.804" v="1619" actId="34135"/>
          <ac:spMkLst>
            <pc:docMk/>
            <pc:sldMk cId="1928731381" sldId="258"/>
            <ac:spMk id="95" creationId="{D65A41C0-5354-4DD4-B8C5-F4C6DCAF9FC7}"/>
          </ac:spMkLst>
        </pc:spChg>
        <pc:spChg chg="mod topLvl">
          <ac:chgData name="B10856017" userId="9afd4463-931c-4ef4-a1c6-2e8ce38e18fe" providerId="ADAL" clId="{F9D1B691-D76A-4B9E-B403-AB13CDB83064}" dt="2022-04-22T08:45:00.804" v="1619" actId="34135"/>
          <ac:spMkLst>
            <pc:docMk/>
            <pc:sldMk cId="1928731381" sldId="258"/>
            <ac:spMk id="96" creationId="{A11D9E10-FC23-46A1-BAD0-B28FC61E7C6D}"/>
          </ac:spMkLst>
        </pc:spChg>
        <pc:spChg chg="mod topLvl">
          <ac:chgData name="B10856017" userId="9afd4463-931c-4ef4-a1c6-2e8ce38e18fe" providerId="ADAL" clId="{F9D1B691-D76A-4B9E-B403-AB13CDB83064}" dt="2022-04-22T08:45:00.804" v="1619" actId="34135"/>
          <ac:spMkLst>
            <pc:docMk/>
            <pc:sldMk cId="1928731381" sldId="258"/>
            <ac:spMk id="97" creationId="{83E04500-B375-4C4F-8401-997EDC07C18C}"/>
          </ac:spMkLst>
        </pc:spChg>
        <pc:spChg chg="add del mod">
          <ac:chgData name="B10856017" userId="9afd4463-931c-4ef4-a1c6-2e8ce38e18fe" providerId="ADAL" clId="{F9D1B691-D76A-4B9E-B403-AB13CDB83064}" dt="2022-04-22T09:04:52.598" v="1820" actId="700"/>
          <ac:spMkLst>
            <pc:docMk/>
            <pc:sldMk cId="1928731381" sldId="258"/>
            <ac:spMk id="98" creationId="{51E1A8FE-DEB6-4023-A678-C7BC9FCF6F85}"/>
          </ac:spMkLst>
        </pc:spChg>
        <pc:spChg chg="add mod ord">
          <ac:chgData name="B10856017" userId="9afd4463-931c-4ef4-a1c6-2e8ce38e18fe" providerId="ADAL" clId="{F9D1B691-D76A-4B9E-B403-AB13CDB83064}" dt="2022-04-22T09:04:57.171" v="1824" actId="27636"/>
          <ac:spMkLst>
            <pc:docMk/>
            <pc:sldMk cId="1928731381" sldId="258"/>
            <ac:spMk id="99" creationId="{B8A10C27-016E-4E5C-9BEA-5387EFAF37DC}"/>
          </ac:spMkLst>
        </pc:spChg>
        <pc:grpChg chg="add mod">
          <ac:chgData name="B10856017" userId="9afd4463-931c-4ef4-a1c6-2e8ce38e18fe" providerId="ADAL" clId="{F9D1B691-D76A-4B9E-B403-AB13CDB83064}" dt="2022-04-22T08:31:50.419" v="1462" actId="164"/>
          <ac:grpSpMkLst>
            <pc:docMk/>
            <pc:sldMk cId="1928731381" sldId="258"/>
            <ac:grpSpMk id="9" creationId="{CEA019D5-995E-4345-8C0C-5BEDF47D6B0E}"/>
          </ac:grpSpMkLst>
        </pc:grpChg>
        <pc:grpChg chg="add mod topLvl">
          <ac:chgData name="B10856017" userId="9afd4463-931c-4ef4-a1c6-2e8ce38e18fe" providerId="ADAL" clId="{F9D1B691-D76A-4B9E-B403-AB13CDB83064}" dt="2022-04-22T08:40:35.754" v="1576" actId="164"/>
          <ac:grpSpMkLst>
            <pc:docMk/>
            <pc:sldMk cId="1928731381" sldId="258"/>
            <ac:grpSpMk id="19" creationId="{AFA9E267-8BFD-4EF4-8820-7F90D512E351}"/>
          </ac:grpSpMkLst>
        </pc:grpChg>
        <pc:grpChg chg="add del mod">
          <ac:chgData name="B10856017" userId="9afd4463-931c-4ef4-a1c6-2e8ce38e18fe" providerId="ADAL" clId="{F9D1B691-D76A-4B9E-B403-AB13CDB83064}" dt="2022-04-22T08:38:48.925" v="1560" actId="165"/>
          <ac:grpSpMkLst>
            <pc:docMk/>
            <pc:sldMk cId="1928731381" sldId="258"/>
            <ac:grpSpMk id="22" creationId="{6A559942-AE2B-4BFF-A120-E586F12172FB}"/>
          </ac:grpSpMkLst>
        </pc:grpChg>
        <pc:grpChg chg="add mod">
          <ac:chgData name="B10856017" userId="9afd4463-931c-4ef4-a1c6-2e8ce38e18fe" providerId="ADAL" clId="{F9D1B691-D76A-4B9E-B403-AB13CDB83064}" dt="2022-04-22T08:40:35.754" v="1576" actId="164"/>
          <ac:grpSpMkLst>
            <pc:docMk/>
            <pc:sldMk cId="1928731381" sldId="258"/>
            <ac:grpSpMk id="23" creationId="{C9B7FE71-900F-422E-B766-70D6F0BA247E}"/>
          </ac:grpSpMkLst>
        </pc:grpChg>
        <pc:grpChg chg="add del mod">
          <ac:chgData name="B10856017" userId="9afd4463-931c-4ef4-a1c6-2e8ce38e18fe" providerId="ADAL" clId="{F9D1B691-D76A-4B9E-B403-AB13CDB83064}" dt="2022-04-22T08:37:49.277" v="1552" actId="478"/>
          <ac:grpSpMkLst>
            <pc:docMk/>
            <pc:sldMk cId="1928731381" sldId="258"/>
            <ac:grpSpMk id="24" creationId="{A5B531F4-9278-4AAA-8F37-533A30841E79}"/>
          </ac:grpSpMkLst>
        </pc:grpChg>
        <pc:grpChg chg="add del mod">
          <ac:chgData name="B10856017" userId="9afd4463-931c-4ef4-a1c6-2e8ce38e18fe" providerId="ADAL" clId="{F9D1B691-D76A-4B9E-B403-AB13CDB83064}" dt="2022-04-22T08:37:49.277" v="1552" actId="478"/>
          <ac:grpSpMkLst>
            <pc:docMk/>
            <pc:sldMk cId="1928731381" sldId="258"/>
            <ac:grpSpMk id="27" creationId="{D4E2E872-EC0E-4398-8142-8C1B79FCC80D}"/>
          </ac:grpSpMkLst>
        </pc:grpChg>
        <pc:grpChg chg="add del mod topLvl">
          <ac:chgData name="B10856017" userId="9afd4463-931c-4ef4-a1c6-2e8ce38e18fe" providerId="ADAL" clId="{F9D1B691-D76A-4B9E-B403-AB13CDB83064}" dt="2022-04-22T08:40:35.754" v="1576" actId="164"/>
          <ac:grpSpMkLst>
            <pc:docMk/>
            <pc:sldMk cId="1928731381" sldId="258"/>
            <ac:grpSpMk id="30" creationId="{170C1B31-74BB-4B53-8384-58DEF0ADF158}"/>
          </ac:grpSpMkLst>
        </pc:grpChg>
        <pc:grpChg chg="add del mod topLvl">
          <ac:chgData name="B10856017" userId="9afd4463-931c-4ef4-a1c6-2e8ce38e18fe" providerId="ADAL" clId="{F9D1B691-D76A-4B9E-B403-AB13CDB83064}" dt="2022-04-22T08:38:52.399" v="1561" actId="165"/>
          <ac:grpSpMkLst>
            <pc:docMk/>
            <pc:sldMk cId="1928731381" sldId="258"/>
            <ac:grpSpMk id="33" creationId="{926045E0-2412-46D4-B84C-2860DD6CE371}"/>
          </ac:grpSpMkLst>
        </pc:grpChg>
        <pc:grpChg chg="add del mod topLvl">
          <ac:chgData name="B10856017" userId="9afd4463-931c-4ef4-a1c6-2e8ce38e18fe" providerId="ADAL" clId="{F9D1B691-D76A-4B9E-B403-AB13CDB83064}" dt="2022-04-22T08:40:35.754" v="1576" actId="164"/>
          <ac:grpSpMkLst>
            <pc:docMk/>
            <pc:sldMk cId="1928731381" sldId="258"/>
            <ac:grpSpMk id="36" creationId="{C4A8F5E4-BAFC-4AEE-B45E-DA394804D44F}"/>
          </ac:grpSpMkLst>
        </pc:grpChg>
        <pc:grpChg chg="add del mod">
          <ac:chgData name="B10856017" userId="9afd4463-931c-4ef4-a1c6-2e8ce38e18fe" providerId="ADAL" clId="{F9D1B691-D76A-4B9E-B403-AB13CDB83064}" dt="2022-04-22T08:37:49.277" v="1552" actId="478"/>
          <ac:grpSpMkLst>
            <pc:docMk/>
            <pc:sldMk cId="1928731381" sldId="258"/>
            <ac:grpSpMk id="39" creationId="{D4FA3AAE-5237-4ED6-8A47-9157E6778319}"/>
          </ac:grpSpMkLst>
        </pc:grpChg>
        <pc:grpChg chg="add mod topLvl">
          <ac:chgData name="B10856017" userId="9afd4463-931c-4ef4-a1c6-2e8ce38e18fe" providerId="ADAL" clId="{F9D1B691-D76A-4B9E-B403-AB13CDB83064}" dt="2022-04-22T08:40:35.754" v="1576" actId="164"/>
          <ac:grpSpMkLst>
            <pc:docMk/>
            <pc:sldMk cId="1928731381" sldId="258"/>
            <ac:grpSpMk id="42" creationId="{62215528-31D2-4019-8787-9FEFF2357E7C}"/>
          </ac:grpSpMkLst>
        </pc:grpChg>
        <pc:grpChg chg="add mod topLvl">
          <ac:chgData name="B10856017" userId="9afd4463-931c-4ef4-a1c6-2e8ce38e18fe" providerId="ADAL" clId="{F9D1B691-D76A-4B9E-B403-AB13CDB83064}" dt="2022-04-22T08:40:35.754" v="1576" actId="164"/>
          <ac:grpSpMkLst>
            <pc:docMk/>
            <pc:sldMk cId="1928731381" sldId="258"/>
            <ac:grpSpMk id="45" creationId="{B89D699A-56A8-4C58-8BC1-DE0FF6854EBA}"/>
          </ac:grpSpMkLst>
        </pc:grpChg>
        <pc:grpChg chg="add mod topLvl">
          <ac:chgData name="B10856017" userId="9afd4463-931c-4ef4-a1c6-2e8ce38e18fe" providerId="ADAL" clId="{F9D1B691-D76A-4B9E-B403-AB13CDB83064}" dt="2022-04-22T08:40:35.754" v="1576" actId="164"/>
          <ac:grpSpMkLst>
            <pc:docMk/>
            <pc:sldMk cId="1928731381" sldId="258"/>
            <ac:grpSpMk id="48" creationId="{2B7AE43B-0170-417D-8B17-057B331C6B5F}"/>
          </ac:grpSpMkLst>
        </pc:grpChg>
        <pc:grpChg chg="add del mod">
          <ac:chgData name="B10856017" userId="9afd4463-931c-4ef4-a1c6-2e8ce38e18fe" providerId="ADAL" clId="{F9D1B691-D76A-4B9E-B403-AB13CDB83064}" dt="2022-04-22T08:42:12.473" v="1593" actId="478"/>
          <ac:grpSpMkLst>
            <pc:docMk/>
            <pc:sldMk cId="1928731381" sldId="258"/>
            <ac:grpSpMk id="51" creationId="{EBDABA63-F64B-474D-B6E9-3687FF8E9449}"/>
          </ac:grpSpMkLst>
        </pc:grpChg>
        <pc:grpChg chg="add del mod">
          <ac:chgData name="B10856017" userId="9afd4463-931c-4ef4-a1c6-2e8ce38e18fe" providerId="ADAL" clId="{F9D1B691-D76A-4B9E-B403-AB13CDB83064}" dt="2022-04-22T08:42:10.904" v="1592"/>
          <ac:grpSpMkLst>
            <pc:docMk/>
            <pc:sldMk cId="1928731381" sldId="258"/>
            <ac:grpSpMk id="54" creationId="{3C96A8D8-0814-4384-B950-43882D380118}"/>
          </ac:grpSpMkLst>
        </pc:grpChg>
        <pc:grpChg chg="mod">
          <ac:chgData name="B10856017" userId="9afd4463-931c-4ef4-a1c6-2e8ce38e18fe" providerId="ADAL" clId="{F9D1B691-D76A-4B9E-B403-AB13CDB83064}" dt="2022-04-22T08:42:08.982" v="1591"/>
          <ac:grpSpMkLst>
            <pc:docMk/>
            <pc:sldMk cId="1928731381" sldId="258"/>
            <ac:grpSpMk id="55" creationId="{0C556B1D-9EAC-40CF-9946-5F00744B028C}"/>
          </ac:grpSpMkLst>
        </pc:grpChg>
        <pc:grpChg chg="mod">
          <ac:chgData name="B10856017" userId="9afd4463-931c-4ef4-a1c6-2e8ce38e18fe" providerId="ADAL" clId="{F9D1B691-D76A-4B9E-B403-AB13CDB83064}" dt="2022-04-22T08:42:08.982" v="1591"/>
          <ac:grpSpMkLst>
            <pc:docMk/>
            <pc:sldMk cId="1928731381" sldId="258"/>
            <ac:grpSpMk id="56" creationId="{95AFC06E-F1F6-4EFE-839A-4CA72C8DB023}"/>
          </ac:grpSpMkLst>
        </pc:grpChg>
        <pc:grpChg chg="mod">
          <ac:chgData name="B10856017" userId="9afd4463-931c-4ef4-a1c6-2e8ce38e18fe" providerId="ADAL" clId="{F9D1B691-D76A-4B9E-B403-AB13CDB83064}" dt="2022-04-22T08:42:08.982" v="1591"/>
          <ac:grpSpMkLst>
            <pc:docMk/>
            <pc:sldMk cId="1928731381" sldId="258"/>
            <ac:grpSpMk id="57" creationId="{C2B17AB9-C0A6-4BF8-9128-5835352A1281}"/>
          </ac:grpSpMkLst>
        </pc:grpChg>
        <pc:grpChg chg="mod">
          <ac:chgData name="B10856017" userId="9afd4463-931c-4ef4-a1c6-2e8ce38e18fe" providerId="ADAL" clId="{F9D1B691-D76A-4B9E-B403-AB13CDB83064}" dt="2022-04-22T08:42:08.982" v="1591"/>
          <ac:grpSpMkLst>
            <pc:docMk/>
            <pc:sldMk cId="1928731381" sldId="258"/>
            <ac:grpSpMk id="58" creationId="{28221E10-0D04-4758-B6F8-AF87A5E3CAC5}"/>
          </ac:grpSpMkLst>
        </pc:grpChg>
        <pc:grpChg chg="mod">
          <ac:chgData name="B10856017" userId="9afd4463-931c-4ef4-a1c6-2e8ce38e18fe" providerId="ADAL" clId="{F9D1B691-D76A-4B9E-B403-AB13CDB83064}" dt="2022-04-22T08:42:08.982" v="1591"/>
          <ac:grpSpMkLst>
            <pc:docMk/>
            <pc:sldMk cId="1928731381" sldId="258"/>
            <ac:grpSpMk id="59" creationId="{4C897F21-5869-4A37-9D87-4F2D5E904C54}"/>
          </ac:grpSpMkLst>
        </pc:grpChg>
        <pc:grpChg chg="mod">
          <ac:chgData name="B10856017" userId="9afd4463-931c-4ef4-a1c6-2e8ce38e18fe" providerId="ADAL" clId="{F9D1B691-D76A-4B9E-B403-AB13CDB83064}" dt="2022-04-22T08:42:08.982" v="1591"/>
          <ac:grpSpMkLst>
            <pc:docMk/>
            <pc:sldMk cId="1928731381" sldId="258"/>
            <ac:grpSpMk id="60" creationId="{7C8CF602-0826-49CD-BBC5-28B5C9EC9BA9}"/>
          </ac:grpSpMkLst>
        </pc:grpChg>
        <pc:grpChg chg="mod">
          <ac:chgData name="B10856017" userId="9afd4463-931c-4ef4-a1c6-2e8ce38e18fe" providerId="ADAL" clId="{F9D1B691-D76A-4B9E-B403-AB13CDB83064}" dt="2022-04-22T08:42:08.982" v="1591"/>
          <ac:grpSpMkLst>
            <pc:docMk/>
            <pc:sldMk cId="1928731381" sldId="258"/>
            <ac:grpSpMk id="61" creationId="{028334A1-2AB5-4B40-A4B2-07F6CCC91651}"/>
          </ac:grpSpMkLst>
        </pc:grpChg>
        <pc:grpChg chg="add del mod">
          <ac:chgData name="B10856017" userId="9afd4463-931c-4ef4-a1c6-2e8ce38e18fe" providerId="ADAL" clId="{F9D1B691-D76A-4B9E-B403-AB13CDB83064}" dt="2022-04-22T08:42:31.400" v="1596" actId="165"/>
          <ac:grpSpMkLst>
            <pc:docMk/>
            <pc:sldMk cId="1928731381" sldId="258"/>
            <ac:grpSpMk id="76" creationId="{A1F4E5B6-919C-4919-85F1-1C8C3998FCF5}"/>
          </ac:grpSpMkLst>
        </pc:grpChg>
        <pc:grpChg chg="del mod topLvl">
          <ac:chgData name="B10856017" userId="9afd4463-931c-4ef4-a1c6-2e8ce38e18fe" providerId="ADAL" clId="{F9D1B691-D76A-4B9E-B403-AB13CDB83064}" dt="2022-04-22T08:44:50.058" v="1618" actId="165"/>
          <ac:grpSpMkLst>
            <pc:docMk/>
            <pc:sldMk cId="1928731381" sldId="258"/>
            <ac:grpSpMk id="77" creationId="{B96D4D9A-75F6-4349-BB41-34445C13074E}"/>
          </ac:grpSpMkLst>
        </pc:grpChg>
        <pc:grpChg chg="del mod topLvl">
          <ac:chgData name="B10856017" userId="9afd4463-931c-4ef4-a1c6-2e8ce38e18fe" providerId="ADAL" clId="{F9D1B691-D76A-4B9E-B403-AB13CDB83064}" dt="2022-04-22T08:44:50.058" v="1618" actId="165"/>
          <ac:grpSpMkLst>
            <pc:docMk/>
            <pc:sldMk cId="1928731381" sldId="258"/>
            <ac:grpSpMk id="78" creationId="{CD828192-E438-440B-9201-1392087D2FC7}"/>
          </ac:grpSpMkLst>
        </pc:grpChg>
        <pc:grpChg chg="del mod topLvl">
          <ac:chgData name="B10856017" userId="9afd4463-931c-4ef4-a1c6-2e8ce38e18fe" providerId="ADAL" clId="{F9D1B691-D76A-4B9E-B403-AB13CDB83064}" dt="2022-04-22T08:42:47.631" v="1599" actId="165"/>
          <ac:grpSpMkLst>
            <pc:docMk/>
            <pc:sldMk cId="1928731381" sldId="258"/>
            <ac:grpSpMk id="79" creationId="{DB4B2826-5E1A-434F-8791-2BF886931489}"/>
          </ac:grpSpMkLst>
        </pc:grpChg>
        <pc:grpChg chg="del mod topLvl">
          <ac:chgData name="B10856017" userId="9afd4463-931c-4ef4-a1c6-2e8ce38e18fe" providerId="ADAL" clId="{F9D1B691-D76A-4B9E-B403-AB13CDB83064}" dt="2022-04-22T08:44:50.058" v="1618" actId="165"/>
          <ac:grpSpMkLst>
            <pc:docMk/>
            <pc:sldMk cId="1928731381" sldId="258"/>
            <ac:grpSpMk id="80" creationId="{BE05C308-03D8-411E-ABD7-6AD3690C3D1D}"/>
          </ac:grpSpMkLst>
        </pc:grpChg>
        <pc:grpChg chg="del mod topLvl">
          <ac:chgData name="B10856017" userId="9afd4463-931c-4ef4-a1c6-2e8ce38e18fe" providerId="ADAL" clId="{F9D1B691-D76A-4B9E-B403-AB13CDB83064}" dt="2022-04-22T08:44:50.058" v="1618" actId="165"/>
          <ac:grpSpMkLst>
            <pc:docMk/>
            <pc:sldMk cId="1928731381" sldId="258"/>
            <ac:grpSpMk id="81" creationId="{73623B84-8747-458B-B3D1-F1F6652CC686}"/>
          </ac:grpSpMkLst>
        </pc:grpChg>
        <pc:grpChg chg="del mod topLvl">
          <ac:chgData name="B10856017" userId="9afd4463-931c-4ef4-a1c6-2e8ce38e18fe" providerId="ADAL" clId="{F9D1B691-D76A-4B9E-B403-AB13CDB83064}" dt="2022-04-22T08:44:50.058" v="1618" actId="165"/>
          <ac:grpSpMkLst>
            <pc:docMk/>
            <pc:sldMk cId="1928731381" sldId="258"/>
            <ac:grpSpMk id="82" creationId="{73478BE4-CDCB-4B98-A6FE-4E66E662046A}"/>
          </ac:grpSpMkLst>
        </pc:grpChg>
        <pc:grpChg chg="del mod topLvl">
          <ac:chgData name="B10856017" userId="9afd4463-931c-4ef4-a1c6-2e8ce38e18fe" providerId="ADAL" clId="{F9D1B691-D76A-4B9E-B403-AB13CDB83064}" dt="2022-04-22T08:44:50.058" v="1618" actId="165"/>
          <ac:grpSpMkLst>
            <pc:docMk/>
            <pc:sldMk cId="1928731381" sldId="258"/>
            <ac:grpSpMk id="83" creationId="{FC9E2F4B-A1D0-4252-B658-43CC52895DD7}"/>
          </ac:grpSpMkLst>
        </pc:grpChg>
        <pc:graphicFrameChg chg="add del mod">
          <ac:chgData name="B10856017" userId="9afd4463-931c-4ef4-a1c6-2e8ce38e18fe" providerId="ADAL" clId="{F9D1B691-D76A-4B9E-B403-AB13CDB83064}" dt="2022-04-22T07:44:16.358" v="947"/>
          <ac:graphicFrameMkLst>
            <pc:docMk/>
            <pc:sldMk cId="1928731381" sldId="258"/>
            <ac:graphicFrameMk id="3" creationId="{84BF3F62-C841-47A7-850D-04EB46A5107C}"/>
          </ac:graphicFrameMkLst>
        </pc:graphicFrameChg>
        <pc:graphicFrameChg chg="add del mod">
          <ac:chgData name="B10856017" userId="9afd4463-931c-4ef4-a1c6-2e8ce38e18fe" providerId="ADAL" clId="{F9D1B691-D76A-4B9E-B403-AB13CDB83064}" dt="2022-04-22T07:44:16.358" v="947"/>
          <ac:graphicFrameMkLst>
            <pc:docMk/>
            <pc:sldMk cId="1928731381" sldId="258"/>
            <ac:graphicFrameMk id="5" creationId="{44BACC84-FE3E-48F2-869E-EFDA238E0C86}"/>
          </ac:graphicFrameMkLst>
        </pc:graphicFrameChg>
        <pc:picChg chg="add del mod">
          <ac:chgData name="B10856017" userId="9afd4463-931c-4ef4-a1c6-2e8ce38e18fe" providerId="ADAL" clId="{F9D1B691-D76A-4B9E-B403-AB13CDB83064}" dt="2022-04-22T07:44:16.358" v="947"/>
          <ac:picMkLst>
            <pc:docMk/>
            <pc:sldMk cId="1928731381" sldId="258"/>
            <ac:picMk id="2049" creationId="{46E54B79-1BDA-4984-874B-48505D7EA075}"/>
          </ac:picMkLst>
        </pc:picChg>
        <pc:picChg chg="add del mod">
          <ac:chgData name="B10856017" userId="9afd4463-931c-4ef4-a1c6-2e8ce38e18fe" providerId="ADAL" clId="{F9D1B691-D76A-4B9E-B403-AB13CDB83064}" dt="2022-04-22T07:44:16.358" v="947"/>
          <ac:picMkLst>
            <pc:docMk/>
            <pc:sldMk cId="1928731381" sldId="258"/>
            <ac:picMk id="2050" creationId="{5DD80FCC-FE9D-420D-9E41-C242EE78D50C}"/>
          </ac:picMkLst>
        </pc:picChg>
      </pc:sldChg>
      <pc:sldChg chg="addSp delSp modSp del mod chgLayout">
        <pc:chgData name="B10856017" userId="9afd4463-931c-4ef4-a1c6-2e8ce38e18fe" providerId="ADAL" clId="{F9D1B691-D76A-4B9E-B403-AB13CDB83064}" dt="2022-04-21T08:49:32.593" v="842" actId="2696"/>
        <pc:sldMkLst>
          <pc:docMk/>
          <pc:sldMk cId="3834524782" sldId="259"/>
        </pc:sldMkLst>
        <pc:spChg chg="del">
          <ac:chgData name="B10856017" userId="9afd4463-931c-4ef4-a1c6-2e8ce38e18fe" providerId="ADAL" clId="{F9D1B691-D76A-4B9E-B403-AB13CDB83064}" dt="2022-04-20T15:26:12.146" v="808" actId="478"/>
          <ac:spMkLst>
            <pc:docMk/>
            <pc:sldMk cId="3834524782" sldId="259"/>
            <ac:spMk id="2" creationId="{9753F46C-035A-47A2-89D4-1E65099992CD}"/>
          </ac:spMkLst>
        </pc:spChg>
        <pc:spChg chg="add mod ord">
          <ac:chgData name="B10856017" userId="9afd4463-931c-4ef4-a1c6-2e8ce38e18fe" providerId="ADAL" clId="{F9D1B691-D76A-4B9E-B403-AB13CDB83064}" dt="2022-04-21T08:49:07.491" v="837" actId="700"/>
          <ac:spMkLst>
            <pc:docMk/>
            <pc:sldMk cId="3834524782" sldId="259"/>
            <ac:spMk id="2" creationId="{BF4D639A-6E2F-4D2A-8DCC-E2AA31065E44}"/>
          </ac:spMkLst>
        </pc:spChg>
        <pc:spChg chg="add mod ord">
          <ac:chgData name="B10856017" userId="9afd4463-931c-4ef4-a1c6-2e8ce38e18fe" providerId="ADAL" clId="{F9D1B691-D76A-4B9E-B403-AB13CDB83064}" dt="2022-04-21T08:49:07.491" v="837" actId="700"/>
          <ac:spMkLst>
            <pc:docMk/>
            <pc:sldMk cId="3834524782" sldId="259"/>
            <ac:spMk id="5" creationId="{999AAAC6-E4CD-4221-9538-9E3D66766268}"/>
          </ac:spMkLst>
        </pc:spChg>
      </pc:sldChg>
      <pc:sldChg chg="addSp delSp modSp del mod modTransition modAnim chgLayout">
        <pc:chgData name="B10856017" userId="9afd4463-931c-4ef4-a1c6-2e8ce38e18fe" providerId="ADAL" clId="{F9D1B691-D76A-4B9E-B403-AB13CDB83064}" dt="2022-04-22T11:54:12.879" v="3774" actId="2696"/>
        <pc:sldMkLst>
          <pc:docMk/>
          <pc:sldMk cId="4294862424" sldId="260"/>
        </pc:sldMkLst>
        <pc:spChg chg="add del mod ord">
          <ac:chgData name="B10856017" userId="9afd4463-931c-4ef4-a1c6-2e8ce38e18fe" providerId="ADAL" clId="{F9D1B691-D76A-4B9E-B403-AB13CDB83064}" dt="2022-04-22T11:06:28.260" v="3183" actId="1076"/>
          <ac:spMkLst>
            <pc:docMk/>
            <pc:sldMk cId="4294862424" sldId="260"/>
            <ac:spMk id="2" creationId="{5796DC0B-B9D7-443D-BD96-8CBA511B9A0A}"/>
          </ac:spMkLst>
        </pc:spChg>
        <pc:spChg chg="del">
          <ac:chgData name="B10856017" userId="9afd4463-931c-4ef4-a1c6-2e8ce38e18fe" providerId="ADAL" clId="{F9D1B691-D76A-4B9E-B403-AB13CDB83064}" dt="2022-04-21T08:49:15.309" v="839" actId="700"/>
          <ac:spMkLst>
            <pc:docMk/>
            <pc:sldMk cId="4294862424" sldId="260"/>
            <ac:spMk id="3" creationId="{72C0611D-EEB5-4088-BEB6-8BAC896C2166}"/>
          </ac:spMkLst>
        </pc:spChg>
        <pc:spChg chg="add del mod ord">
          <ac:chgData name="B10856017" userId="9afd4463-931c-4ef4-a1c6-2e8ce38e18fe" providerId="ADAL" clId="{F9D1B691-D76A-4B9E-B403-AB13CDB83064}" dt="2022-04-22T10:40:49.037" v="2897" actId="700"/>
          <ac:spMkLst>
            <pc:docMk/>
            <pc:sldMk cId="4294862424" sldId="260"/>
            <ac:spMk id="3" creationId="{B4EF17B8-E1C1-401D-9963-582FA003F144}"/>
          </ac:spMkLst>
        </pc:spChg>
        <pc:spChg chg="add del mod ord">
          <ac:chgData name="B10856017" userId="9afd4463-931c-4ef4-a1c6-2e8ce38e18fe" providerId="ADAL" clId="{F9D1B691-D76A-4B9E-B403-AB13CDB83064}" dt="2022-04-22T10:40:31.240" v="2896" actId="700"/>
          <ac:spMkLst>
            <pc:docMk/>
            <pc:sldMk cId="4294862424" sldId="260"/>
            <ac:spMk id="4" creationId="{F055FE2D-47B4-4D6E-B951-EEA9554051A6}"/>
          </ac:spMkLst>
        </pc:spChg>
        <pc:spChg chg="add del mod ord">
          <ac:chgData name="B10856017" userId="9afd4463-931c-4ef4-a1c6-2e8ce38e18fe" providerId="ADAL" clId="{F9D1B691-D76A-4B9E-B403-AB13CDB83064}" dt="2022-04-22T11:05:24.495" v="3156" actId="478"/>
          <ac:spMkLst>
            <pc:docMk/>
            <pc:sldMk cId="4294862424" sldId="260"/>
            <ac:spMk id="5" creationId="{D10C33D6-09B0-4C91-BDF1-0E1673941DB6}"/>
          </ac:spMkLst>
        </pc:spChg>
        <pc:spChg chg="add del mod">
          <ac:chgData name="B10856017" userId="9afd4463-931c-4ef4-a1c6-2e8ce38e18fe" providerId="ADAL" clId="{F9D1B691-D76A-4B9E-B403-AB13CDB83064}" dt="2022-04-22T10:57:18.779" v="3006"/>
          <ac:spMkLst>
            <pc:docMk/>
            <pc:sldMk cId="4294862424" sldId="260"/>
            <ac:spMk id="6" creationId="{2748D121-C2CF-41A0-B4FC-AB16D557533B}"/>
          </ac:spMkLst>
        </pc:spChg>
        <pc:spChg chg="add del mod topLvl">
          <ac:chgData name="B10856017" userId="9afd4463-931c-4ef4-a1c6-2e8ce38e18fe" providerId="ADAL" clId="{F9D1B691-D76A-4B9E-B403-AB13CDB83064}" dt="2022-04-22T11:17:02.795" v="3297" actId="478"/>
          <ac:spMkLst>
            <pc:docMk/>
            <pc:sldMk cId="4294862424" sldId="260"/>
            <ac:spMk id="20" creationId="{BADC67A8-313B-45C7-A7B4-65099E4DEDA0}"/>
          </ac:spMkLst>
        </pc:spChg>
        <pc:spChg chg="add mod ord topLvl">
          <ac:chgData name="B10856017" userId="9afd4463-931c-4ef4-a1c6-2e8ce38e18fe" providerId="ADAL" clId="{F9D1B691-D76A-4B9E-B403-AB13CDB83064}" dt="2022-04-22T11:47:31.280" v="3672" actId="34135"/>
          <ac:spMkLst>
            <pc:docMk/>
            <pc:sldMk cId="4294862424" sldId="260"/>
            <ac:spMk id="21" creationId="{DA858134-6A84-4CA2-92A0-0A33AA9DBBD0}"/>
          </ac:spMkLst>
        </pc:spChg>
        <pc:spChg chg="add mod ord topLvl">
          <ac:chgData name="B10856017" userId="9afd4463-931c-4ef4-a1c6-2e8ce38e18fe" providerId="ADAL" clId="{F9D1B691-D76A-4B9E-B403-AB13CDB83064}" dt="2022-04-22T11:47:31.280" v="3672" actId="34135"/>
          <ac:spMkLst>
            <pc:docMk/>
            <pc:sldMk cId="4294862424" sldId="260"/>
            <ac:spMk id="23" creationId="{4DA75008-24FF-4FF5-B15F-AD3BE9B96BB4}"/>
          </ac:spMkLst>
        </pc:spChg>
        <pc:spChg chg="add mod ord topLvl">
          <ac:chgData name="B10856017" userId="9afd4463-931c-4ef4-a1c6-2e8ce38e18fe" providerId="ADAL" clId="{F9D1B691-D76A-4B9E-B403-AB13CDB83064}" dt="2022-04-22T11:47:31.280" v="3672" actId="34135"/>
          <ac:spMkLst>
            <pc:docMk/>
            <pc:sldMk cId="4294862424" sldId="260"/>
            <ac:spMk id="25" creationId="{2F5DB480-7749-4A15-BAFB-F129278DA0BF}"/>
          </ac:spMkLst>
        </pc:spChg>
        <pc:spChg chg="add mod ord topLvl">
          <ac:chgData name="B10856017" userId="9afd4463-931c-4ef4-a1c6-2e8ce38e18fe" providerId="ADAL" clId="{F9D1B691-D76A-4B9E-B403-AB13CDB83064}" dt="2022-04-22T11:47:31.280" v="3672" actId="34135"/>
          <ac:spMkLst>
            <pc:docMk/>
            <pc:sldMk cId="4294862424" sldId="260"/>
            <ac:spMk id="27" creationId="{5CB36F75-3202-42E3-BD4E-0244DE7967C8}"/>
          </ac:spMkLst>
        </pc:spChg>
        <pc:spChg chg="add mod ord topLvl">
          <ac:chgData name="B10856017" userId="9afd4463-931c-4ef4-a1c6-2e8ce38e18fe" providerId="ADAL" clId="{F9D1B691-D76A-4B9E-B403-AB13CDB83064}" dt="2022-04-22T11:47:31.280" v="3672" actId="34135"/>
          <ac:spMkLst>
            <pc:docMk/>
            <pc:sldMk cId="4294862424" sldId="260"/>
            <ac:spMk id="29" creationId="{0FBD83F8-412D-4CEC-8C3A-AF397C5983CF}"/>
          </ac:spMkLst>
        </pc:spChg>
        <pc:spChg chg="add mod ord topLvl">
          <ac:chgData name="B10856017" userId="9afd4463-931c-4ef4-a1c6-2e8ce38e18fe" providerId="ADAL" clId="{F9D1B691-D76A-4B9E-B403-AB13CDB83064}" dt="2022-04-22T11:47:31.280" v="3672" actId="34135"/>
          <ac:spMkLst>
            <pc:docMk/>
            <pc:sldMk cId="4294862424" sldId="260"/>
            <ac:spMk id="31" creationId="{69F9804C-F9D7-46F8-9303-6A9E719DCD93}"/>
          </ac:spMkLst>
        </pc:spChg>
        <pc:spChg chg="add mod ord">
          <ac:chgData name="B10856017" userId="9afd4463-931c-4ef4-a1c6-2e8ce38e18fe" providerId="ADAL" clId="{F9D1B691-D76A-4B9E-B403-AB13CDB83064}" dt="2022-04-22T11:47:31.280" v="3672" actId="34135"/>
          <ac:spMkLst>
            <pc:docMk/>
            <pc:sldMk cId="4294862424" sldId="260"/>
            <ac:spMk id="32" creationId="{0DEABDEF-CA80-433C-9E1F-0062BCE28710}"/>
          </ac:spMkLst>
        </pc:spChg>
        <pc:spChg chg="add del mod">
          <ac:chgData name="B10856017" userId="9afd4463-931c-4ef4-a1c6-2e8ce38e18fe" providerId="ADAL" clId="{F9D1B691-D76A-4B9E-B403-AB13CDB83064}" dt="2022-04-22T11:14:41.530" v="3276"/>
          <ac:spMkLst>
            <pc:docMk/>
            <pc:sldMk cId="4294862424" sldId="260"/>
            <ac:spMk id="39" creationId="{5872BB90-FCDD-4F5F-9D83-35216C0A8AE3}"/>
          </ac:spMkLst>
        </pc:spChg>
        <pc:spChg chg="add del mod">
          <ac:chgData name="B10856017" userId="9afd4463-931c-4ef4-a1c6-2e8ce38e18fe" providerId="ADAL" clId="{F9D1B691-D76A-4B9E-B403-AB13CDB83064}" dt="2022-04-22T11:19:52.082" v="3331"/>
          <ac:spMkLst>
            <pc:docMk/>
            <pc:sldMk cId="4294862424" sldId="260"/>
            <ac:spMk id="42" creationId="{9BED5454-7A12-44AC-A89B-14355C713B6A}"/>
          </ac:spMkLst>
        </pc:spChg>
        <pc:spChg chg="add del mod">
          <ac:chgData name="B10856017" userId="9afd4463-931c-4ef4-a1c6-2e8ce38e18fe" providerId="ADAL" clId="{F9D1B691-D76A-4B9E-B403-AB13CDB83064}" dt="2022-04-22T11:19:15.615" v="3317" actId="478"/>
          <ac:spMkLst>
            <pc:docMk/>
            <pc:sldMk cId="4294862424" sldId="260"/>
            <ac:spMk id="43" creationId="{DC4D263D-2272-47F6-85DC-6E3298214024}"/>
          </ac:spMkLst>
        </pc:spChg>
        <pc:spChg chg="add del mod">
          <ac:chgData name="B10856017" userId="9afd4463-931c-4ef4-a1c6-2e8ce38e18fe" providerId="ADAL" clId="{F9D1B691-D76A-4B9E-B403-AB13CDB83064}" dt="2022-04-22T11:31:15.490" v="3514"/>
          <ac:spMkLst>
            <pc:docMk/>
            <pc:sldMk cId="4294862424" sldId="260"/>
            <ac:spMk id="44" creationId="{A970599E-8A74-45F1-86E9-700DF38D5B72}"/>
          </ac:spMkLst>
        </pc:spChg>
        <pc:spChg chg="add del mod">
          <ac:chgData name="B10856017" userId="9afd4463-931c-4ef4-a1c6-2e8ce38e18fe" providerId="ADAL" clId="{F9D1B691-D76A-4B9E-B403-AB13CDB83064}" dt="2022-04-22T11:19:17.148" v="3318" actId="478"/>
          <ac:spMkLst>
            <pc:docMk/>
            <pc:sldMk cId="4294862424" sldId="260"/>
            <ac:spMk id="45" creationId="{398ADE80-92EB-4E6C-9439-140A9C8B0C37}"/>
          </ac:spMkLst>
        </pc:spChg>
        <pc:spChg chg="add del mod">
          <ac:chgData name="B10856017" userId="9afd4463-931c-4ef4-a1c6-2e8ce38e18fe" providerId="ADAL" clId="{F9D1B691-D76A-4B9E-B403-AB13CDB83064}" dt="2022-04-22T11:31:42.465" v="3520"/>
          <ac:spMkLst>
            <pc:docMk/>
            <pc:sldMk cId="4294862424" sldId="260"/>
            <ac:spMk id="46" creationId="{05D42F96-CB1F-46BB-BCDC-FFE13A68A146}"/>
          </ac:spMkLst>
        </pc:spChg>
        <pc:spChg chg="add del mod">
          <ac:chgData name="B10856017" userId="9afd4463-931c-4ef4-a1c6-2e8ce38e18fe" providerId="ADAL" clId="{F9D1B691-D76A-4B9E-B403-AB13CDB83064}" dt="2022-04-22T11:19:26.811" v="3324" actId="478"/>
          <ac:spMkLst>
            <pc:docMk/>
            <pc:sldMk cId="4294862424" sldId="260"/>
            <ac:spMk id="47" creationId="{BB9939C1-E8B2-4195-833E-3858A3609920}"/>
          </ac:spMkLst>
        </pc:spChg>
        <pc:spChg chg="add del mod">
          <ac:chgData name="B10856017" userId="9afd4463-931c-4ef4-a1c6-2e8ce38e18fe" providerId="ADAL" clId="{F9D1B691-D76A-4B9E-B403-AB13CDB83064}" dt="2022-04-22T11:31:28.498" v="3517"/>
          <ac:spMkLst>
            <pc:docMk/>
            <pc:sldMk cId="4294862424" sldId="260"/>
            <ac:spMk id="48" creationId="{159E45B4-B231-4DF1-BCB5-D697C21D3737}"/>
          </ac:spMkLst>
        </pc:spChg>
        <pc:spChg chg="add del mod">
          <ac:chgData name="B10856017" userId="9afd4463-931c-4ef4-a1c6-2e8ce38e18fe" providerId="ADAL" clId="{F9D1B691-D76A-4B9E-B403-AB13CDB83064}" dt="2022-04-22T11:19:23.442" v="3322" actId="478"/>
          <ac:spMkLst>
            <pc:docMk/>
            <pc:sldMk cId="4294862424" sldId="260"/>
            <ac:spMk id="49" creationId="{E6D96E41-E3B4-4D47-8805-D46A939FD53A}"/>
          </ac:spMkLst>
        </pc:spChg>
        <pc:spChg chg="add del mod">
          <ac:chgData name="B10856017" userId="9afd4463-931c-4ef4-a1c6-2e8ce38e18fe" providerId="ADAL" clId="{F9D1B691-D76A-4B9E-B403-AB13CDB83064}" dt="2022-04-22T11:31:56.052" v="3523"/>
          <ac:spMkLst>
            <pc:docMk/>
            <pc:sldMk cId="4294862424" sldId="260"/>
            <ac:spMk id="50" creationId="{86629A51-79B8-4DAA-9332-93D33B96F431}"/>
          </ac:spMkLst>
        </pc:spChg>
        <pc:spChg chg="add del mod">
          <ac:chgData name="B10856017" userId="9afd4463-931c-4ef4-a1c6-2e8ce38e18fe" providerId="ADAL" clId="{F9D1B691-D76A-4B9E-B403-AB13CDB83064}" dt="2022-04-22T11:19:30.049" v="3326" actId="478"/>
          <ac:spMkLst>
            <pc:docMk/>
            <pc:sldMk cId="4294862424" sldId="260"/>
            <ac:spMk id="51" creationId="{F6DE459B-673B-4A2D-9BEA-45BED6270733}"/>
          </ac:spMkLst>
        </pc:spChg>
        <pc:spChg chg="add del mod">
          <ac:chgData name="B10856017" userId="9afd4463-931c-4ef4-a1c6-2e8ce38e18fe" providerId="ADAL" clId="{F9D1B691-D76A-4B9E-B403-AB13CDB83064}" dt="2022-04-22T11:27:04.130" v="3438"/>
          <ac:spMkLst>
            <pc:docMk/>
            <pc:sldMk cId="4294862424" sldId="260"/>
            <ac:spMk id="54" creationId="{59858BAA-CFCE-4A42-ABCF-43F9A29F1703}"/>
          </ac:spMkLst>
        </pc:spChg>
        <pc:spChg chg="add del mod">
          <ac:chgData name="B10856017" userId="9afd4463-931c-4ef4-a1c6-2e8ce38e18fe" providerId="ADAL" clId="{F9D1B691-D76A-4B9E-B403-AB13CDB83064}" dt="2022-04-22T11:51:21.691" v="3710" actId="478"/>
          <ac:spMkLst>
            <pc:docMk/>
            <pc:sldMk cId="4294862424" sldId="260"/>
            <ac:spMk id="74" creationId="{D3FA65F6-DE90-44F8-B5FA-4BF5F9FF77C1}"/>
          </ac:spMkLst>
        </pc:spChg>
        <pc:spChg chg="add del mod">
          <ac:chgData name="B10856017" userId="9afd4463-931c-4ef4-a1c6-2e8ce38e18fe" providerId="ADAL" clId="{F9D1B691-D76A-4B9E-B403-AB13CDB83064}" dt="2022-04-22T11:51:14.743" v="3708"/>
          <ac:spMkLst>
            <pc:docMk/>
            <pc:sldMk cId="4294862424" sldId="260"/>
            <ac:spMk id="76" creationId="{ED3D331F-D3FD-4EAD-8598-83D0914B5AAE}"/>
          </ac:spMkLst>
        </pc:spChg>
        <pc:spChg chg="add mod">
          <ac:chgData name="B10856017" userId="9afd4463-931c-4ef4-a1c6-2e8ce38e18fe" providerId="ADAL" clId="{F9D1B691-D76A-4B9E-B403-AB13CDB83064}" dt="2022-04-22T11:53:06.911" v="3765" actId="1076"/>
          <ac:spMkLst>
            <pc:docMk/>
            <pc:sldMk cId="4294862424" sldId="260"/>
            <ac:spMk id="78" creationId="{8CAC7601-E6D3-4486-AD0D-910C65368194}"/>
          </ac:spMkLst>
        </pc:spChg>
        <pc:spChg chg="add mod">
          <ac:chgData name="B10856017" userId="9afd4463-931c-4ef4-a1c6-2e8ce38e18fe" providerId="ADAL" clId="{F9D1B691-D76A-4B9E-B403-AB13CDB83064}" dt="2022-04-22T11:53:04.363" v="3764" actId="1076"/>
          <ac:spMkLst>
            <pc:docMk/>
            <pc:sldMk cId="4294862424" sldId="260"/>
            <ac:spMk id="80" creationId="{0B233999-1EDE-4FB8-8E97-2FF535840309}"/>
          </ac:spMkLst>
        </pc:spChg>
        <pc:grpChg chg="add del mod">
          <ac:chgData name="B10856017" userId="9afd4463-931c-4ef4-a1c6-2e8ce38e18fe" providerId="ADAL" clId="{F9D1B691-D76A-4B9E-B403-AB13CDB83064}" dt="2022-04-22T11:06:36.279" v="3186" actId="165"/>
          <ac:grpSpMkLst>
            <pc:docMk/>
            <pc:sldMk cId="4294862424" sldId="260"/>
            <ac:grpSpMk id="7" creationId="{03AEF133-A38C-48B0-9EDA-4C3A5D600EA9}"/>
          </ac:grpSpMkLst>
        </pc:grpChg>
        <pc:grpChg chg="add del mod">
          <ac:chgData name="B10856017" userId="9afd4463-931c-4ef4-a1c6-2e8ce38e18fe" providerId="ADAL" clId="{F9D1B691-D76A-4B9E-B403-AB13CDB83064}" dt="2022-04-22T11:11:15.541" v="3235" actId="165"/>
          <ac:grpSpMkLst>
            <pc:docMk/>
            <pc:sldMk cId="4294862424" sldId="260"/>
            <ac:grpSpMk id="14" creationId="{FA4EFF97-FFB9-4237-8788-6E988A26D449}"/>
          </ac:grpSpMkLst>
        </pc:grpChg>
        <pc:grpChg chg="add del mod">
          <ac:chgData name="B10856017" userId="9afd4463-931c-4ef4-a1c6-2e8ce38e18fe" providerId="ADAL" clId="{F9D1B691-D76A-4B9E-B403-AB13CDB83064}" dt="2022-04-22T11:10:54.805" v="3231" actId="165"/>
          <ac:grpSpMkLst>
            <pc:docMk/>
            <pc:sldMk cId="4294862424" sldId="260"/>
            <ac:grpSpMk id="15" creationId="{AF9A769F-37C8-4717-B475-B6F8E1276450}"/>
          </ac:grpSpMkLst>
        </pc:grpChg>
        <pc:grpChg chg="add del mod">
          <ac:chgData name="B10856017" userId="9afd4463-931c-4ef4-a1c6-2e8ce38e18fe" providerId="ADAL" clId="{F9D1B691-D76A-4B9E-B403-AB13CDB83064}" dt="2022-04-22T11:11:15.541" v="3235" actId="165"/>
          <ac:grpSpMkLst>
            <pc:docMk/>
            <pc:sldMk cId="4294862424" sldId="260"/>
            <ac:grpSpMk id="16" creationId="{07631A49-414D-4D8E-96AC-400374D7BD07}"/>
          </ac:grpSpMkLst>
        </pc:grpChg>
        <pc:grpChg chg="add del mod">
          <ac:chgData name="B10856017" userId="9afd4463-931c-4ef4-a1c6-2e8ce38e18fe" providerId="ADAL" clId="{F9D1B691-D76A-4B9E-B403-AB13CDB83064}" dt="2022-04-22T11:11:15.541" v="3235" actId="165"/>
          <ac:grpSpMkLst>
            <pc:docMk/>
            <pc:sldMk cId="4294862424" sldId="260"/>
            <ac:grpSpMk id="17" creationId="{3A0EE41D-2A70-40B6-B82D-38DC51CCDBEE}"/>
          </ac:grpSpMkLst>
        </pc:grpChg>
        <pc:grpChg chg="add del mod">
          <ac:chgData name="B10856017" userId="9afd4463-931c-4ef4-a1c6-2e8ce38e18fe" providerId="ADAL" clId="{F9D1B691-D76A-4B9E-B403-AB13CDB83064}" dt="2022-04-22T11:12:11.967" v="3244" actId="165"/>
          <ac:grpSpMkLst>
            <pc:docMk/>
            <pc:sldMk cId="4294862424" sldId="260"/>
            <ac:grpSpMk id="19" creationId="{9B89047B-0CED-4FFB-BDAB-2B9BCEED255B}"/>
          </ac:grpSpMkLst>
        </pc:grpChg>
        <pc:grpChg chg="add del mod">
          <ac:chgData name="B10856017" userId="9afd4463-931c-4ef4-a1c6-2e8ce38e18fe" providerId="ADAL" clId="{F9D1B691-D76A-4B9E-B403-AB13CDB83064}" dt="2022-04-22T11:17:02.795" v="3297" actId="478"/>
          <ac:grpSpMkLst>
            <pc:docMk/>
            <pc:sldMk cId="4294862424" sldId="260"/>
            <ac:grpSpMk id="22" creationId="{7A406375-CFD5-4ACE-9566-31B0B2BA0F6D}"/>
          </ac:grpSpMkLst>
        </pc:grpChg>
        <pc:grpChg chg="add del mod">
          <ac:chgData name="B10856017" userId="9afd4463-931c-4ef4-a1c6-2e8ce38e18fe" providerId="ADAL" clId="{F9D1B691-D76A-4B9E-B403-AB13CDB83064}" dt="2022-04-22T11:29:08.885" v="3466" actId="165"/>
          <ac:grpSpMkLst>
            <pc:docMk/>
            <pc:sldMk cId="4294862424" sldId="260"/>
            <ac:grpSpMk id="28" creationId="{E3CA83DE-AA22-4F6B-8CA3-A3767BA3C726}"/>
          </ac:grpSpMkLst>
        </pc:grpChg>
        <pc:grpChg chg="add mod">
          <ac:chgData name="B10856017" userId="9afd4463-931c-4ef4-a1c6-2e8ce38e18fe" providerId="ADAL" clId="{F9D1B691-D76A-4B9E-B403-AB13CDB83064}" dt="2022-04-22T11:27:07.675" v="3442" actId="164"/>
          <ac:grpSpMkLst>
            <pc:docMk/>
            <pc:sldMk cId="4294862424" sldId="260"/>
            <ac:grpSpMk id="30" creationId="{7AB75B64-7C45-422A-905D-A23A3EA62DAA}"/>
          </ac:grpSpMkLst>
        </pc:grpChg>
        <pc:grpChg chg="add del mod">
          <ac:chgData name="B10856017" userId="9afd4463-931c-4ef4-a1c6-2e8ce38e18fe" providerId="ADAL" clId="{F9D1B691-D76A-4B9E-B403-AB13CDB83064}" dt="2022-04-22T11:28:53.384" v="3461" actId="478"/>
          <ac:grpSpMkLst>
            <pc:docMk/>
            <pc:sldMk cId="4294862424" sldId="260"/>
            <ac:grpSpMk id="64" creationId="{B78DFD2B-423C-4E75-81A6-2563F532C285}"/>
          </ac:grpSpMkLst>
        </pc:grpChg>
        <pc:picChg chg="del mod topLvl">
          <ac:chgData name="B10856017" userId="9afd4463-931c-4ef4-a1c6-2e8ce38e18fe" providerId="ADAL" clId="{F9D1B691-D76A-4B9E-B403-AB13CDB83064}" dt="2022-04-22T11:31:42.465" v="3520"/>
          <ac:picMkLst>
            <pc:docMk/>
            <pc:sldMk cId="4294862424" sldId="260"/>
            <ac:picMk id="18" creationId="{55F0A7A0-3618-4993-BD25-E50A90B1260A}"/>
          </ac:picMkLst>
        </pc:picChg>
        <pc:picChg chg="add mod ord topLvl modCrop">
          <ac:chgData name="B10856017" userId="9afd4463-931c-4ef4-a1c6-2e8ce38e18fe" providerId="ADAL" clId="{F9D1B691-D76A-4B9E-B403-AB13CDB83064}" dt="2022-04-22T11:47:31.280" v="3672" actId="34135"/>
          <ac:picMkLst>
            <pc:docMk/>
            <pc:sldMk cId="4294862424" sldId="260"/>
            <ac:picMk id="26" creationId="{B6A91CD8-EED4-434D-9E15-2F87DABFCBC7}"/>
          </ac:picMkLst>
        </pc:picChg>
        <pc:picChg chg="mod">
          <ac:chgData name="B10856017" userId="9afd4463-931c-4ef4-a1c6-2e8ce38e18fe" providerId="ADAL" clId="{F9D1B691-D76A-4B9E-B403-AB13CDB83064}" dt="2022-04-22T11:13:44.090" v="3272"/>
          <ac:picMkLst>
            <pc:docMk/>
            <pc:sldMk cId="4294862424" sldId="260"/>
            <ac:picMk id="38" creationId="{C28ABF3D-E083-4FE0-A877-83A03941C591}"/>
          </ac:picMkLst>
        </pc:picChg>
        <pc:picChg chg="del mod topLvl">
          <ac:chgData name="B10856017" userId="9afd4463-931c-4ef4-a1c6-2e8ce38e18fe" providerId="ADAL" clId="{F9D1B691-D76A-4B9E-B403-AB13CDB83064}" dt="2022-04-22T11:19:52.082" v="3331"/>
          <ac:picMkLst>
            <pc:docMk/>
            <pc:sldMk cId="4294862424" sldId="260"/>
            <ac:picMk id="40" creationId="{7BD1FDA4-4EB7-4B50-BFD4-0197F82ADC4E}"/>
          </ac:picMkLst>
        </pc:picChg>
        <pc:picChg chg="mod topLvl">
          <ac:chgData name="B10856017" userId="9afd4463-931c-4ef4-a1c6-2e8ce38e18fe" providerId="ADAL" clId="{F9D1B691-D76A-4B9E-B403-AB13CDB83064}" dt="2022-04-22T11:47:31.280" v="3672" actId="34135"/>
          <ac:picMkLst>
            <pc:docMk/>
            <pc:sldMk cId="4294862424" sldId="260"/>
            <ac:picMk id="55" creationId="{D64B41DA-4EF9-49B8-8DE2-A72C484FC482}"/>
          </ac:picMkLst>
        </pc:picChg>
        <pc:picChg chg="add del mod modCrop">
          <ac:chgData name="B10856017" userId="9afd4463-931c-4ef4-a1c6-2e8ce38e18fe" providerId="ADAL" clId="{F9D1B691-D76A-4B9E-B403-AB13CDB83064}" dt="2022-04-22T11:28:45.993" v="3457" actId="478"/>
          <ac:picMkLst>
            <pc:docMk/>
            <pc:sldMk cId="4294862424" sldId="260"/>
            <ac:picMk id="57" creationId="{D085A184-6497-4639-A93E-FEE4347990C3}"/>
          </ac:picMkLst>
        </pc:picChg>
        <pc:picChg chg="add del mod">
          <ac:chgData name="B10856017" userId="9afd4463-931c-4ef4-a1c6-2e8ce38e18fe" providerId="ADAL" clId="{F9D1B691-D76A-4B9E-B403-AB13CDB83064}" dt="2022-04-22T11:28:47.218" v="3458" actId="478"/>
          <ac:picMkLst>
            <pc:docMk/>
            <pc:sldMk cId="4294862424" sldId="260"/>
            <ac:picMk id="58" creationId="{3FCAA9E7-C5CE-488E-B075-400A5E0ED5CA}"/>
          </ac:picMkLst>
        </pc:picChg>
        <pc:picChg chg="add del mod">
          <ac:chgData name="B10856017" userId="9afd4463-931c-4ef4-a1c6-2e8ce38e18fe" providerId="ADAL" clId="{F9D1B691-D76A-4B9E-B403-AB13CDB83064}" dt="2022-04-22T11:29:25.387" v="3469" actId="478"/>
          <ac:picMkLst>
            <pc:docMk/>
            <pc:sldMk cId="4294862424" sldId="260"/>
            <ac:picMk id="59" creationId="{0F294984-A11B-417C-8D90-80952C0FE589}"/>
          </ac:picMkLst>
        </pc:picChg>
        <pc:picChg chg="add del mod">
          <ac:chgData name="B10856017" userId="9afd4463-931c-4ef4-a1c6-2e8ce38e18fe" providerId="ADAL" clId="{F9D1B691-D76A-4B9E-B403-AB13CDB83064}" dt="2022-04-22T11:29:25.387" v="3469" actId="478"/>
          <ac:picMkLst>
            <pc:docMk/>
            <pc:sldMk cId="4294862424" sldId="260"/>
            <ac:picMk id="60" creationId="{7938E87A-65B6-4066-A7C4-C7B7766A459C}"/>
          </ac:picMkLst>
        </pc:picChg>
        <pc:picChg chg="add del mod">
          <ac:chgData name="B10856017" userId="9afd4463-931c-4ef4-a1c6-2e8ce38e18fe" providerId="ADAL" clId="{F9D1B691-D76A-4B9E-B403-AB13CDB83064}" dt="2022-04-22T11:29:25.387" v="3469" actId="478"/>
          <ac:picMkLst>
            <pc:docMk/>
            <pc:sldMk cId="4294862424" sldId="260"/>
            <ac:picMk id="61" creationId="{8603EB63-318A-448C-8E49-AC8266C79F84}"/>
          </ac:picMkLst>
        </pc:picChg>
        <pc:picChg chg="mod">
          <ac:chgData name="B10856017" userId="9afd4463-931c-4ef4-a1c6-2e8ce38e18fe" providerId="ADAL" clId="{F9D1B691-D76A-4B9E-B403-AB13CDB83064}" dt="2022-04-22T11:47:31.280" v="3672" actId="34135"/>
          <ac:picMkLst>
            <pc:docMk/>
            <pc:sldMk cId="4294862424" sldId="260"/>
            <ac:picMk id="62" creationId="{3BCAE8A1-4584-4044-8462-46678D2696A8}"/>
          </ac:picMkLst>
        </pc:picChg>
        <pc:picChg chg="del mod topLvl">
          <ac:chgData name="B10856017" userId="9afd4463-931c-4ef4-a1c6-2e8ce38e18fe" providerId="ADAL" clId="{F9D1B691-D76A-4B9E-B403-AB13CDB83064}" dt="2022-04-22T11:28:54.817" v="3462" actId="478"/>
          <ac:picMkLst>
            <pc:docMk/>
            <pc:sldMk cId="4294862424" sldId="260"/>
            <ac:picMk id="65" creationId="{2A314806-EB6D-46E4-91E0-E65DAA5706BB}"/>
          </ac:picMkLst>
        </pc:picChg>
        <pc:picChg chg="del mod topLvl">
          <ac:chgData name="B10856017" userId="9afd4463-931c-4ef4-a1c6-2e8ce38e18fe" providerId="ADAL" clId="{F9D1B691-D76A-4B9E-B403-AB13CDB83064}" dt="2022-04-22T11:28:53.384" v="3461" actId="478"/>
          <ac:picMkLst>
            <pc:docMk/>
            <pc:sldMk cId="4294862424" sldId="260"/>
            <ac:picMk id="66" creationId="{86F508AB-EDFA-4D54-BF38-A9F623C1F13D}"/>
          </ac:picMkLst>
        </pc:picChg>
        <pc:picChg chg="add del mod">
          <ac:chgData name="B10856017" userId="9afd4463-931c-4ef4-a1c6-2e8ce38e18fe" providerId="ADAL" clId="{F9D1B691-D76A-4B9E-B403-AB13CDB83064}" dt="2022-04-22T11:29:25.387" v="3469" actId="478"/>
          <ac:picMkLst>
            <pc:docMk/>
            <pc:sldMk cId="4294862424" sldId="260"/>
            <ac:picMk id="67" creationId="{4F5E7286-DA01-4DFE-B7EB-11719C6321E2}"/>
          </ac:picMkLst>
        </pc:picChg>
        <pc:picChg chg="mod">
          <ac:chgData name="B10856017" userId="9afd4463-931c-4ef4-a1c6-2e8ce38e18fe" providerId="ADAL" clId="{F9D1B691-D76A-4B9E-B403-AB13CDB83064}" dt="2022-04-22T11:47:31.280" v="3672" actId="34135"/>
          <ac:picMkLst>
            <pc:docMk/>
            <pc:sldMk cId="4294862424" sldId="260"/>
            <ac:picMk id="68" creationId="{0B8A77DF-5090-47F2-AAAF-B412160CB57E}"/>
          </ac:picMkLst>
        </pc:picChg>
        <pc:picChg chg="mod">
          <ac:chgData name="B10856017" userId="9afd4463-931c-4ef4-a1c6-2e8ce38e18fe" providerId="ADAL" clId="{F9D1B691-D76A-4B9E-B403-AB13CDB83064}" dt="2022-04-22T11:47:31.280" v="3672" actId="34135"/>
          <ac:picMkLst>
            <pc:docMk/>
            <pc:sldMk cId="4294862424" sldId="260"/>
            <ac:picMk id="69" creationId="{3C6AE26C-4B96-4645-B6C4-745ED26A7314}"/>
          </ac:picMkLst>
        </pc:picChg>
        <pc:picChg chg="mod">
          <ac:chgData name="B10856017" userId="9afd4463-931c-4ef4-a1c6-2e8ce38e18fe" providerId="ADAL" clId="{F9D1B691-D76A-4B9E-B403-AB13CDB83064}" dt="2022-04-22T11:47:31.280" v="3672" actId="34135"/>
          <ac:picMkLst>
            <pc:docMk/>
            <pc:sldMk cId="4294862424" sldId="260"/>
            <ac:picMk id="70" creationId="{4DB6D17B-CC3A-46BF-9B33-FBABE769983F}"/>
          </ac:picMkLst>
        </pc:picChg>
        <pc:picChg chg="mod">
          <ac:chgData name="B10856017" userId="9afd4463-931c-4ef4-a1c6-2e8ce38e18fe" providerId="ADAL" clId="{F9D1B691-D76A-4B9E-B403-AB13CDB83064}" dt="2022-04-22T11:47:31.280" v="3672" actId="34135"/>
          <ac:picMkLst>
            <pc:docMk/>
            <pc:sldMk cId="4294862424" sldId="260"/>
            <ac:picMk id="71" creationId="{C05CC333-BA2F-4DB3-8980-7D47C59C5593}"/>
          </ac:picMkLst>
        </pc:picChg>
        <pc:picChg chg="add del mod">
          <ac:chgData name="B10856017" userId="9afd4463-931c-4ef4-a1c6-2e8ce38e18fe" providerId="ADAL" clId="{F9D1B691-D76A-4B9E-B403-AB13CDB83064}" dt="2022-04-22T10:45:16.148" v="2920" actId="478"/>
          <ac:picMkLst>
            <pc:docMk/>
            <pc:sldMk cId="4294862424" sldId="260"/>
            <ac:picMk id="2050" creationId="{37B14B3B-01B0-4CDC-BA34-6BA43DD2E0C2}"/>
          </ac:picMkLst>
        </pc:picChg>
        <pc:picChg chg="add del mod topLvl">
          <ac:chgData name="B10856017" userId="9afd4463-931c-4ef4-a1c6-2e8ce38e18fe" providerId="ADAL" clId="{F9D1B691-D76A-4B9E-B403-AB13CDB83064}" dt="2022-04-22T11:14:41.530" v="3276"/>
          <ac:picMkLst>
            <pc:docMk/>
            <pc:sldMk cId="4294862424" sldId="260"/>
            <ac:picMk id="2052" creationId="{570BD537-445C-465E-9A28-449004EA661E}"/>
          </ac:picMkLst>
        </pc:picChg>
        <pc:picChg chg="add del mod topLvl">
          <ac:chgData name="B10856017" userId="9afd4463-931c-4ef4-a1c6-2e8ce38e18fe" providerId="ADAL" clId="{F9D1B691-D76A-4B9E-B403-AB13CDB83064}" dt="2022-04-22T11:27:04.130" v="3438"/>
          <ac:picMkLst>
            <pc:docMk/>
            <pc:sldMk cId="4294862424" sldId="260"/>
            <ac:picMk id="2054" creationId="{C2D90D23-FC81-4C62-BD7B-EC5418486298}"/>
          </ac:picMkLst>
        </pc:picChg>
        <pc:picChg chg="add del">
          <ac:chgData name="B10856017" userId="9afd4463-931c-4ef4-a1c6-2e8ce38e18fe" providerId="ADAL" clId="{F9D1B691-D76A-4B9E-B403-AB13CDB83064}" dt="2022-04-22T10:47:54.063" v="2925" actId="478"/>
          <ac:picMkLst>
            <pc:docMk/>
            <pc:sldMk cId="4294862424" sldId="260"/>
            <ac:picMk id="2056" creationId="{1D3B80C2-A53C-463E-9EBF-048ED3BAEA0D}"/>
          </ac:picMkLst>
        </pc:picChg>
        <pc:picChg chg="add del mod topLvl">
          <ac:chgData name="B10856017" userId="9afd4463-931c-4ef4-a1c6-2e8ce38e18fe" providerId="ADAL" clId="{F9D1B691-D76A-4B9E-B403-AB13CDB83064}" dt="2022-04-22T11:31:56.052" v="3523"/>
          <ac:picMkLst>
            <pc:docMk/>
            <pc:sldMk cId="4294862424" sldId="260"/>
            <ac:picMk id="2058" creationId="{ADFEA275-6BAC-44B3-8F7C-01CF143222F2}"/>
          </ac:picMkLst>
        </pc:picChg>
        <pc:picChg chg="add del mod">
          <ac:chgData name="B10856017" userId="9afd4463-931c-4ef4-a1c6-2e8ce38e18fe" providerId="ADAL" clId="{F9D1B691-D76A-4B9E-B403-AB13CDB83064}" dt="2022-04-22T10:48:57.386" v="2935"/>
          <ac:picMkLst>
            <pc:docMk/>
            <pc:sldMk cId="4294862424" sldId="260"/>
            <ac:picMk id="2060" creationId="{4512721C-E740-44D2-A318-B06543664E3F}"/>
          </ac:picMkLst>
        </pc:picChg>
        <pc:picChg chg="add del mod">
          <ac:chgData name="B10856017" userId="9afd4463-931c-4ef4-a1c6-2e8ce38e18fe" providerId="ADAL" clId="{F9D1B691-D76A-4B9E-B403-AB13CDB83064}" dt="2022-04-22T10:57:18.779" v="3006"/>
          <ac:picMkLst>
            <pc:docMk/>
            <pc:sldMk cId="4294862424" sldId="260"/>
            <ac:picMk id="2062" creationId="{9239D387-8AF5-4F1C-9613-AFE399A8158F}"/>
          </ac:picMkLst>
        </pc:picChg>
        <pc:picChg chg="add del mod topLvl">
          <ac:chgData name="B10856017" userId="9afd4463-931c-4ef4-a1c6-2e8ce38e18fe" providerId="ADAL" clId="{F9D1B691-D76A-4B9E-B403-AB13CDB83064}" dt="2022-04-22T11:31:15.490" v="3514"/>
          <ac:picMkLst>
            <pc:docMk/>
            <pc:sldMk cId="4294862424" sldId="260"/>
            <ac:picMk id="2064" creationId="{D43DB9A5-A6B8-48C9-A2C9-562E636642E2}"/>
          </ac:picMkLst>
        </pc:picChg>
        <pc:picChg chg="add del mod">
          <ac:chgData name="B10856017" userId="9afd4463-931c-4ef4-a1c6-2e8ce38e18fe" providerId="ADAL" clId="{F9D1B691-D76A-4B9E-B403-AB13CDB83064}" dt="2022-04-22T10:52:28.723" v="2946" actId="478"/>
          <ac:picMkLst>
            <pc:docMk/>
            <pc:sldMk cId="4294862424" sldId="260"/>
            <ac:picMk id="2066" creationId="{8EF1F71D-DD43-4697-B660-64C50311C56C}"/>
          </ac:picMkLst>
        </pc:picChg>
        <pc:picChg chg="add del">
          <ac:chgData name="B10856017" userId="9afd4463-931c-4ef4-a1c6-2e8ce38e18fe" providerId="ADAL" clId="{F9D1B691-D76A-4B9E-B403-AB13CDB83064}" dt="2022-04-22T10:52:49.966" v="2948" actId="478"/>
          <ac:picMkLst>
            <pc:docMk/>
            <pc:sldMk cId="4294862424" sldId="260"/>
            <ac:picMk id="2068" creationId="{E47B6F4F-E0A3-42F7-BBD1-D32C2CEBE6FC}"/>
          </ac:picMkLst>
        </pc:picChg>
        <pc:picChg chg="add del mod topLvl">
          <ac:chgData name="B10856017" userId="9afd4463-931c-4ef4-a1c6-2e8ce38e18fe" providerId="ADAL" clId="{F9D1B691-D76A-4B9E-B403-AB13CDB83064}" dt="2022-04-22T11:31:28.498" v="3517"/>
          <ac:picMkLst>
            <pc:docMk/>
            <pc:sldMk cId="4294862424" sldId="260"/>
            <ac:picMk id="2070" creationId="{9207920C-3878-410C-A302-28A95746436F}"/>
          </ac:picMkLst>
        </pc:picChg>
      </pc:sldChg>
      <pc:sldChg chg="addSp delSp modSp mod modTransition modClrScheme modAnim chgLayout modNotesTx">
        <pc:chgData name="B10856017" userId="9afd4463-931c-4ef4-a1c6-2e8ce38e18fe" providerId="ADAL" clId="{F9D1B691-D76A-4B9E-B403-AB13CDB83064}" dt="2022-04-23T15:50:42.453" v="7990" actId="1076"/>
        <pc:sldMkLst>
          <pc:docMk/>
          <pc:sldMk cId="1747333327" sldId="261"/>
        </pc:sldMkLst>
        <pc:spChg chg="add del mod ord">
          <ac:chgData name="B10856017" userId="9afd4463-931c-4ef4-a1c6-2e8ce38e18fe" providerId="ADAL" clId="{F9D1B691-D76A-4B9E-B403-AB13CDB83064}" dt="2022-04-23T14:02:50.297" v="7052" actId="478"/>
          <ac:spMkLst>
            <pc:docMk/>
            <pc:sldMk cId="1747333327" sldId="261"/>
            <ac:spMk id="2" creationId="{3F47A94B-C5F9-4202-A7DB-DB85BC2E43E1}"/>
          </ac:spMkLst>
        </pc:spChg>
        <pc:spChg chg="add del mod">
          <ac:chgData name="B10856017" userId="9afd4463-931c-4ef4-a1c6-2e8ce38e18fe" providerId="ADAL" clId="{F9D1B691-D76A-4B9E-B403-AB13CDB83064}" dt="2022-04-23T11:47:38.659" v="6054"/>
          <ac:spMkLst>
            <pc:docMk/>
            <pc:sldMk cId="1747333327" sldId="261"/>
            <ac:spMk id="3" creationId="{4B07AF6A-23A9-41A4-89EF-042A6AD7C43B}"/>
          </ac:spMkLst>
        </pc:spChg>
        <pc:spChg chg="del mod ord">
          <ac:chgData name="B10856017" userId="9afd4463-931c-4ef4-a1c6-2e8ce38e18fe" providerId="ADAL" clId="{F9D1B691-D76A-4B9E-B403-AB13CDB83064}" dt="2022-04-22T13:03:20.167" v="4550" actId="478"/>
          <ac:spMkLst>
            <pc:docMk/>
            <pc:sldMk cId="1747333327" sldId="261"/>
            <ac:spMk id="3" creationId="{9AC06E34-18FD-4BFA-A5FD-AEADC3FBDF93}"/>
          </ac:spMkLst>
        </pc:spChg>
        <pc:spChg chg="add mod topLvl">
          <ac:chgData name="B10856017" userId="9afd4463-931c-4ef4-a1c6-2e8ce38e18fe" providerId="ADAL" clId="{F9D1B691-D76A-4B9E-B403-AB13CDB83064}" dt="2022-04-23T11:54:03.369" v="6137" actId="164"/>
          <ac:spMkLst>
            <pc:docMk/>
            <pc:sldMk cId="1747333327" sldId="261"/>
            <ac:spMk id="4" creationId="{3B5E96FD-8510-46BA-96BC-6C13D2C1BC0B}"/>
          </ac:spMkLst>
        </pc:spChg>
        <pc:spChg chg="add del mod">
          <ac:chgData name="B10856017" userId="9afd4463-931c-4ef4-a1c6-2e8ce38e18fe" providerId="ADAL" clId="{F9D1B691-D76A-4B9E-B403-AB13CDB83064}" dt="2022-04-17T10:48:28.085" v="236"/>
          <ac:spMkLst>
            <pc:docMk/>
            <pc:sldMk cId="1747333327" sldId="261"/>
            <ac:spMk id="5" creationId="{66EB9A27-098B-4A1E-94B9-28EC4F06915D}"/>
          </ac:spMkLst>
        </pc:spChg>
        <pc:spChg chg="add del mod">
          <ac:chgData name="B10856017" userId="9afd4463-931c-4ef4-a1c6-2e8ce38e18fe" providerId="ADAL" clId="{F9D1B691-D76A-4B9E-B403-AB13CDB83064}" dt="2022-04-23T11:54:49.245" v="6146" actId="21"/>
          <ac:spMkLst>
            <pc:docMk/>
            <pc:sldMk cId="1747333327" sldId="261"/>
            <ac:spMk id="6" creationId="{67A08070-B669-4C42-9B00-42906D9DD04E}"/>
          </ac:spMkLst>
        </pc:spChg>
        <pc:spChg chg="add del mod">
          <ac:chgData name="B10856017" userId="9afd4463-931c-4ef4-a1c6-2e8ce38e18fe" providerId="ADAL" clId="{F9D1B691-D76A-4B9E-B403-AB13CDB83064}" dt="2022-04-22T13:03:22.348" v="4551" actId="478"/>
          <ac:spMkLst>
            <pc:docMk/>
            <pc:sldMk cId="1747333327" sldId="261"/>
            <ac:spMk id="6" creationId="{C4962CBA-B681-44C8-8EAB-90EF88AD61A8}"/>
          </ac:spMkLst>
        </pc:spChg>
        <pc:spChg chg="add del mod">
          <ac:chgData name="B10856017" userId="9afd4463-931c-4ef4-a1c6-2e8ce38e18fe" providerId="ADAL" clId="{F9D1B691-D76A-4B9E-B403-AB13CDB83064}" dt="2022-04-23T11:54:49.245" v="6146" actId="21"/>
          <ac:spMkLst>
            <pc:docMk/>
            <pc:sldMk cId="1747333327" sldId="261"/>
            <ac:spMk id="7" creationId="{505EF7B0-29AC-47E1-AA71-36025FD04192}"/>
          </ac:spMkLst>
        </pc:spChg>
        <pc:spChg chg="add del mod">
          <ac:chgData name="B10856017" userId="9afd4463-931c-4ef4-a1c6-2e8ce38e18fe" providerId="ADAL" clId="{F9D1B691-D76A-4B9E-B403-AB13CDB83064}" dt="2022-04-17T10:37:48.222" v="219" actId="478"/>
          <ac:spMkLst>
            <pc:docMk/>
            <pc:sldMk cId="1747333327" sldId="261"/>
            <ac:spMk id="7" creationId="{7897D347-C9AB-42C6-B1D8-618EE6E5621F}"/>
          </ac:spMkLst>
        </pc:spChg>
        <pc:spChg chg="add del mod">
          <ac:chgData name="B10856017" userId="9afd4463-931c-4ef4-a1c6-2e8ce38e18fe" providerId="ADAL" clId="{F9D1B691-D76A-4B9E-B403-AB13CDB83064}" dt="2022-04-22T12:52:38.029" v="4512" actId="478"/>
          <ac:spMkLst>
            <pc:docMk/>
            <pc:sldMk cId="1747333327" sldId="261"/>
            <ac:spMk id="7" creationId="{7936987F-722E-44A9-AACE-B7EEE65C01E5}"/>
          </ac:spMkLst>
        </pc:spChg>
        <pc:spChg chg="add mod topLvl">
          <ac:chgData name="B10856017" userId="9afd4463-931c-4ef4-a1c6-2e8ce38e18fe" providerId="ADAL" clId="{F9D1B691-D76A-4B9E-B403-AB13CDB83064}" dt="2022-04-23T11:54:10.939" v="6139" actId="164"/>
          <ac:spMkLst>
            <pc:docMk/>
            <pc:sldMk cId="1747333327" sldId="261"/>
            <ac:spMk id="8" creationId="{E6A79C25-E9D0-4774-8788-A7A9CF1CA4FB}"/>
          </ac:spMkLst>
        </pc:spChg>
        <pc:spChg chg="add del mod">
          <ac:chgData name="B10856017" userId="9afd4463-931c-4ef4-a1c6-2e8ce38e18fe" providerId="ADAL" clId="{F9D1B691-D76A-4B9E-B403-AB13CDB83064}" dt="2022-04-23T11:54:49.245" v="6146" actId="21"/>
          <ac:spMkLst>
            <pc:docMk/>
            <pc:sldMk cId="1747333327" sldId="261"/>
            <ac:spMk id="9" creationId="{944D4F1C-4A3B-4869-9B92-6AB734BAECD4}"/>
          </ac:spMkLst>
        </pc:spChg>
        <pc:spChg chg="add del mod">
          <ac:chgData name="B10856017" userId="9afd4463-931c-4ef4-a1c6-2e8ce38e18fe" providerId="ADAL" clId="{F9D1B691-D76A-4B9E-B403-AB13CDB83064}" dt="2022-04-22T13:03:13.315" v="4546" actId="478"/>
          <ac:spMkLst>
            <pc:docMk/>
            <pc:sldMk cId="1747333327" sldId="261"/>
            <ac:spMk id="9" creationId="{C6B9B8D1-6FC4-4741-A799-5B3A555C1696}"/>
          </ac:spMkLst>
        </pc:spChg>
        <pc:spChg chg="add del mod">
          <ac:chgData name="B10856017" userId="9afd4463-931c-4ef4-a1c6-2e8ce38e18fe" providerId="ADAL" clId="{F9D1B691-D76A-4B9E-B403-AB13CDB83064}" dt="2022-04-23T11:54:49.245" v="6146" actId="21"/>
          <ac:spMkLst>
            <pc:docMk/>
            <pc:sldMk cId="1747333327" sldId="261"/>
            <ac:spMk id="10" creationId="{DE5F1EAE-84BA-437F-90B7-97FC73B8C85F}"/>
          </ac:spMkLst>
        </pc:spChg>
        <pc:spChg chg="add del mod">
          <ac:chgData name="B10856017" userId="9afd4463-931c-4ef4-a1c6-2e8ce38e18fe" providerId="ADAL" clId="{F9D1B691-D76A-4B9E-B403-AB13CDB83064}" dt="2022-04-22T13:03:05.157" v="4540" actId="478"/>
          <ac:spMkLst>
            <pc:docMk/>
            <pc:sldMk cId="1747333327" sldId="261"/>
            <ac:spMk id="11" creationId="{8B0CB5E1-F8EF-44D8-9FD3-98A0FCCDDA83}"/>
          </ac:spMkLst>
        </pc:spChg>
        <pc:spChg chg="mod">
          <ac:chgData name="B10856017" userId="9afd4463-931c-4ef4-a1c6-2e8ce38e18fe" providerId="ADAL" clId="{F9D1B691-D76A-4B9E-B403-AB13CDB83064}" dt="2022-04-23T12:13:46.599" v="6267" actId="34135"/>
          <ac:spMkLst>
            <pc:docMk/>
            <pc:sldMk cId="1747333327" sldId="261"/>
            <ac:spMk id="12" creationId="{C5F36835-1EF4-4332-8CBB-56B80E8DAF4C}"/>
          </ac:spMkLst>
        </pc:spChg>
        <pc:spChg chg="mod ord">
          <ac:chgData name="B10856017" userId="9afd4463-931c-4ef4-a1c6-2e8ce38e18fe" providerId="ADAL" clId="{F9D1B691-D76A-4B9E-B403-AB13CDB83064}" dt="2022-04-23T13:59:04.982" v="7008"/>
          <ac:spMkLst>
            <pc:docMk/>
            <pc:sldMk cId="1747333327" sldId="261"/>
            <ac:spMk id="13" creationId="{39A392A0-4CFC-4B80-A2CD-AC1F697D3B2F}"/>
          </ac:spMkLst>
        </pc:spChg>
        <pc:spChg chg="mod">
          <ac:chgData name="B10856017" userId="9afd4463-931c-4ef4-a1c6-2e8ce38e18fe" providerId="ADAL" clId="{F9D1B691-D76A-4B9E-B403-AB13CDB83064}" dt="2022-04-23T12:13:46.599" v="6267" actId="34135"/>
          <ac:spMkLst>
            <pc:docMk/>
            <pc:sldMk cId="1747333327" sldId="261"/>
            <ac:spMk id="23" creationId="{AA980B92-4956-4674-8870-0D7C7C89D8C1}"/>
          </ac:spMkLst>
        </pc:spChg>
        <pc:spChg chg="add mod">
          <ac:chgData name="B10856017" userId="9afd4463-931c-4ef4-a1c6-2e8ce38e18fe" providerId="ADAL" clId="{F9D1B691-D76A-4B9E-B403-AB13CDB83064}" dt="2022-04-23T11:52:07.777" v="6129" actId="165"/>
          <ac:spMkLst>
            <pc:docMk/>
            <pc:sldMk cId="1747333327" sldId="261"/>
            <ac:spMk id="27" creationId="{AFE2545F-A642-4DE4-85EC-3342EAD0D136}"/>
          </ac:spMkLst>
        </pc:spChg>
        <pc:spChg chg="mod">
          <ac:chgData name="B10856017" userId="9afd4463-931c-4ef4-a1c6-2e8ce38e18fe" providerId="ADAL" clId="{F9D1B691-D76A-4B9E-B403-AB13CDB83064}" dt="2022-04-23T11:52:07.777" v="6129" actId="165"/>
          <ac:spMkLst>
            <pc:docMk/>
            <pc:sldMk cId="1747333327" sldId="261"/>
            <ac:spMk id="30" creationId="{F179D976-19F7-4E44-8833-227CCD8220EC}"/>
          </ac:spMkLst>
        </pc:spChg>
        <pc:spChg chg="add del mod topLvl">
          <ac:chgData name="B10856017" userId="9afd4463-931c-4ef4-a1c6-2e8ce38e18fe" providerId="ADAL" clId="{F9D1B691-D76A-4B9E-B403-AB13CDB83064}" dt="2022-04-23T11:54:49.245" v="6146" actId="21"/>
          <ac:spMkLst>
            <pc:docMk/>
            <pc:sldMk cId="1747333327" sldId="261"/>
            <ac:spMk id="37" creationId="{CEC7316D-E126-473A-B3A2-39A2AFFC8B82}"/>
          </ac:spMkLst>
        </pc:spChg>
        <pc:spChg chg="add del mod topLvl">
          <ac:chgData name="B10856017" userId="9afd4463-931c-4ef4-a1c6-2e8ce38e18fe" providerId="ADAL" clId="{F9D1B691-D76A-4B9E-B403-AB13CDB83064}" dt="2022-04-23T12:31:03.941" v="6495" actId="21"/>
          <ac:spMkLst>
            <pc:docMk/>
            <pc:sldMk cId="1747333327" sldId="261"/>
            <ac:spMk id="42" creationId="{78EE6D9D-B081-489C-8691-123322B2EE66}"/>
          </ac:spMkLst>
        </pc:spChg>
        <pc:spChg chg="add del mod topLvl">
          <ac:chgData name="B10856017" userId="9afd4463-931c-4ef4-a1c6-2e8ce38e18fe" providerId="ADAL" clId="{F9D1B691-D76A-4B9E-B403-AB13CDB83064}" dt="2022-04-23T12:31:03.941" v="6495" actId="21"/>
          <ac:spMkLst>
            <pc:docMk/>
            <pc:sldMk cId="1747333327" sldId="261"/>
            <ac:spMk id="43" creationId="{AAD3F813-18BD-473C-AD03-020AD8CCCDD1}"/>
          </ac:spMkLst>
        </pc:spChg>
        <pc:spChg chg="add del mod topLvl">
          <ac:chgData name="B10856017" userId="9afd4463-931c-4ef4-a1c6-2e8ce38e18fe" providerId="ADAL" clId="{F9D1B691-D76A-4B9E-B403-AB13CDB83064}" dt="2022-04-23T12:31:03.941" v="6495" actId="21"/>
          <ac:spMkLst>
            <pc:docMk/>
            <pc:sldMk cId="1747333327" sldId="261"/>
            <ac:spMk id="44" creationId="{95B40AD3-4D4B-473A-B75E-2C057E76F836}"/>
          </ac:spMkLst>
        </pc:spChg>
        <pc:spChg chg="mod topLvl">
          <ac:chgData name="B10856017" userId="9afd4463-931c-4ef4-a1c6-2e8ce38e18fe" providerId="ADAL" clId="{F9D1B691-D76A-4B9E-B403-AB13CDB83064}" dt="2022-04-23T12:30:44.964" v="6489" actId="164"/>
          <ac:spMkLst>
            <pc:docMk/>
            <pc:sldMk cId="1747333327" sldId="261"/>
            <ac:spMk id="46" creationId="{1E057892-D3CF-4E40-B581-C8F512C98052}"/>
          </ac:spMkLst>
        </pc:spChg>
        <pc:spChg chg="mod">
          <ac:chgData name="B10856017" userId="9afd4463-931c-4ef4-a1c6-2e8ce38e18fe" providerId="ADAL" clId="{F9D1B691-D76A-4B9E-B403-AB13CDB83064}" dt="2022-04-23T12:30:42.014" v="6488" actId="165"/>
          <ac:spMkLst>
            <pc:docMk/>
            <pc:sldMk cId="1747333327" sldId="261"/>
            <ac:spMk id="48" creationId="{767F99B8-8BCD-49DA-9147-93C2E1A1464A}"/>
          </ac:spMkLst>
        </pc:spChg>
        <pc:spChg chg="mod topLvl">
          <ac:chgData name="B10856017" userId="9afd4463-931c-4ef4-a1c6-2e8ce38e18fe" providerId="ADAL" clId="{F9D1B691-D76A-4B9E-B403-AB13CDB83064}" dt="2022-04-23T12:30:33.046" v="6485" actId="164"/>
          <ac:spMkLst>
            <pc:docMk/>
            <pc:sldMk cId="1747333327" sldId="261"/>
            <ac:spMk id="51" creationId="{E046F2FC-BAE6-4D43-AA6B-69FF83D3195C}"/>
          </ac:spMkLst>
        </pc:spChg>
        <pc:spChg chg="mod">
          <ac:chgData name="B10856017" userId="9afd4463-931c-4ef4-a1c6-2e8ce38e18fe" providerId="ADAL" clId="{F9D1B691-D76A-4B9E-B403-AB13CDB83064}" dt="2022-04-23T12:24:49.621" v="6379" actId="165"/>
          <ac:spMkLst>
            <pc:docMk/>
            <pc:sldMk cId="1747333327" sldId="261"/>
            <ac:spMk id="53" creationId="{30A5BE9B-9FBE-4619-8BF7-5C07202E54A3}"/>
          </ac:spMkLst>
        </pc:spChg>
        <pc:spChg chg="mod topLvl">
          <ac:chgData name="B10856017" userId="9afd4463-931c-4ef4-a1c6-2e8ce38e18fe" providerId="ADAL" clId="{F9D1B691-D76A-4B9E-B403-AB13CDB83064}" dt="2022-04-23T12:30:42.014" v="6488" actId="165"/>
          <ac:spMkLst>
            <pc:docMk/>
            <pc:sldMk cId="1747333327" sldId="261"/>
            <ac:spMk id="56" creationId="{1D29E399-04F6-4E8C-8E02-BFCBAF474882}"/>
          </ac:spMkLst>
        </pc:spChg>
        <pc:spChg chg="mod">
          <ac:chgData name="B10856017" userId="9afd4463-931c-4ef4-a1c6-2e8ce38e18fe" providerId="ADAL" clId="{F9D1B691-D76A-4B9E-B403-AB13CDB83064}" dt="2022-04-23T12:30:42.014" v="6488" actId="165"/>
          <ac:spMkLst>
            <pc:docMk/>
            <pc:sldMk cId="1747333327" sldId="261"/>
            <ac:spMk id="58" creationId="{5F7B6AAA-0A0A-4778-B963-004535BDDFE0}"/>
          </ac:spMkLst>
        </pc:spChg>
        <pc:spChg chg="add del mod ord">
          <ac:chgData name="B10856017" userId="9afd4463-931c-4ef4-a1c6-2e8ce38e18fe" providerId="ADAL" clId="{F9D1B691-D76A-4B9E-B403-AB13CDB83064}" dt="2022-04-23T12:31:03.941" v="6495" actId="21"/>
          <ac:spMkLst>
            <pc:docMk/>
            <pc:sldMk cId="1747333327" sldId="261"/>
            <ac:spMk id="61" creationId="{4A120401-11B5-4642-843F-05F1F2DEFE64}"/>
          </ac:spMkLst>
        </pc:spChg>
        <pc:spChg chg="add mod ord">
          <ac:chgData name="B10856017" userId="9afd4463-931c-4ef4-a1c6-2e8ce38e18fe" providerId="ADAL" clId="{F9D1B691-D76A-4B9E-B403-AB13CDB83064}" dt="2022-04-23T13:32:24.369" v="6955" actId="167"/>
          <ac:spMkLst>
            <pc:docMk/>
            <pc:sldMk cId="1747333327" sldId="261"/>
            <ac:spMk id="67" creationId="{8A158F85-3B23-4A67-8F74-4E2D01F98597}"/>
          </ac:spMkLst>
        </pc:spChg>
        <pc:spChg chg="mod ord topLvl">
          <ac:chgData name="B10856017" userId="9afd4463-931c-4ef4-a1c6-2e8ce38e18fe" providerId="ADAL" clId="{F9D1B691-D76A-4B9E-B403-AB13CDB83064}" dt="2022-04-23T13:38:51.680" v="6960" actId="20577"/>
          <ac:spMkLst>
            <pc:docMk/>
            <pc:sldMk cId="1747333327" sldId="261"/>
            <ac:spMk id="69" creationId="{E07184DA-53F8-4693-BC48-45E3AF439FFF}"/>
          </ac:spMkLst>
        </pc:spChg>
        <pc:spChg chg="mod">
          <ac:chgData name="B10856017" userId="9afd4463-931c-4ef4-a1c6-2e8ce38e18fe" providerId="ADAL" clId="{F9D1B691-D76A-4B9E-B403-AB13CDB83064}" dt="2022-04-23T12:32:01.772" v="6504" actId="165"/>
          <ac:spMkLst>
            <pc:docMk/>
            <pc:sldMk cId="1747333327" sldId="261"/>
            <ac:spMk id="71" creationId="{27DB0294-E08C-47F2-A86D-D54283A880D1}"/>
          </ac:spMkLst>
        </pc:spChg>
        <pc:spChg chg="add del mod ord">
          <ac:chgData name="B10856017" userId="9afd4463-931c-4ef4-a1c6-2e8ce38e18fe" providerId="ADAL" clId="{F9D1B691-D76A-4B9E-B403-AB13CDB83064}" dt="2022-04-23T15:49:05.472" v="7977"/>
          <ac:spMkLst>
            <pc:docMk/>
            <pc:sldMk cId="1747333327" sldId="261"/>
            <ac:spMk id="73" creationId="{82A26667-2E0D-44C0-AEC8-1A554BF73462}"/>
          </ac:spMkLst>
        </pc:spChg>
        <pc:spChg chg="add del mod">
          <ac:chgData name="B10856017" userId="9afd4463-931c-4ef4-a1c6-2e8ce38e18fe" providerId="ADAL" clId="{F9D1B691-D76A-4B9E-B403-AB13CDB83064}" dt="2022-04-23T12:41:41.997" v="6581" actId="21"/>
          <ac:spMkLst>
            <pc:docMk/>
            <pc:sldMk cId="1747333327" sldId="261"/>
            <ac:spMk id="74" creationId="{FC461A24-92B0-42A9-9C28-0278AD6A5AB1}"/>
          </ac:spMkLst>
        </pc:spChg>
        <pc:spChg chg="mod">
          <ac:chgData name="B10856017" userId="9afd4463-931c-4ef4-a1c6-2e8ce38e18fe" providerId="ADAL" clId="{F9D1B691-D76A-4B9E-B403-AB13CDB83064}" dt="2022-04-23T12:40:14.267" v="6564"/>
          <ac:spMkLst>
            <pc:docMk/>
            <pc:sldMk cId="1747333327" sldId="261"/>
            <ac:spMk id="76" creationId="{BD0A1F2B-192D-4AE6-808F-CB427FFCFBA1}"/>
          </ac:spMkLst>
        </pc:spChg>
        <pc:spChg chg="add del mod">
          <ac:chgData name="B10856017" userId="9afd4463-931c-4ef4-a1c6-2e8ce38e18fe" providerId="ADAL" clId="{F9D1B691-D76A-4B9E-B403-AB13CDB83064}" dt="2022-04-23T12:57:51.746" v="6683" actId="478"/>
          <ac:spMkLst>
            <pc:docMk/>
            <pc:sldMk cId="1747333327" sldId="261"/>
            <ac:spMk id="78" creationId="{D4D5972A-1F07-405A-B312-F0482438D542}"/>
          </ac:spMkLst>
        </pc:spChg>
        <pc:spChg chg="mod">
          <ac:chgData name="B10856017" userId="9afd4463-931c-4ef4-a1c6-2e8ce38e18fe" providerId="ADAL" clId="{F9D1B691-D76A-4B9E-B403-AB13CDB83064}" dt="2022-04-23T12:56:32.064" v="6674"/>
          <ac:spMkLst>
            <pc:docMk/>
            <pc:sldMk cId="1747333327" sldId="261"/>
            <ac:spMk id="80" creationId="{1D2D7A69-E84B-4369-99C5-178BBF726B95}"/>
          </ac:spMkLst>
        </pc:spChg>
        <pc:spChg chg="add del mod">
          <ac:chgData name="B10856017" userId="9afd4463-931c-4ef4-a1c6-2e8ce38e18fe" providerId="ADAL" clId="{F9D1B691-D76A-4B9E-B403-AB13CDB83064}" dt="2022-04-23T12:59:05.489" v="6698" actId="478"/>
          <ac:spMkLst>
            <pc:docMk/>
            <pc:sldMk cId="1747333327" sldId="261"/>
            <ac:spMk id="82" creationId="{116D0CD4-4103-420D-87A3-4AB5286B5700}"/>
          </ac:spMkLst>
        </pc:spChg>
        <pc:spChg chg="mod">
          <ac:chgData name="B10856017" userId="9afd4463-931c-4ef4-a1c6-2e8ce38e18fe" providerId="ADAL" clId="{F9D1B691-D76A-4B9E-B403-AB13CDB83064}" dt="2022-04-23T13:22:57.231" v="6875" actId="1076"/>
          <ac:spMkLst>
            <pc:docMk/>
            <pc:sldMk cId="1747333327" sldId="261"/>
            <ac:spMk id="84" creationId="{A434A839-F55B-4C48-916C-6BEE0F8CC5E3}"/>
          </ac:spMkLst>
        </pc:spChg>
        <pc:spChg chg="add del mod ord">
          <ac:chgData name="B10856017" userId="9afd4463-931c-4ef4-a1c6-2e8ce38e18fe" providerId="ADAL" clId="{F9D1B691-D76A-4B9E-B403-AB13CDB83064}" dt="2022-04-23T13:25:34.701" v="6898" actId="478"/>
          <ac:spMkLst>
            <pc:docMk/>
            <pc:sldMk cId="1747333327" sldId="261"/>
            <ac:spMk id="86" creationId="{4373AB66-96FF-460E-AC6A-72742EFF490F}"/>
          </ac:spMkLst>
        </pc:spChg>
        <pc:spChg chg="add del mod">
          <ac:chgData name="B10856017" userId="9afd4463-931c-4ef4-a1c6-2e8ce38e18fe" providerId="ADAL" clId="{F9D1B691-D76A-4B9E-B403-AB13CDB83064}" dt="2022-04-23T13:01:10.594" v="6715"/>
          <ac:spMkLst>
            <pc:docMk/>
            <pc:sldMk cId="1747333327" sldId="261"/>
            <ac:spMk id="87" creationId="{5707DFFE-3BBA-4055-9348-09FAEE19EFB0}"/>
          </ac:spMkLst>
        </pc:spChg>
        <pc:spChg chg="mod">
          <ac:chgData name="B10856017" userId="9afd4463-931c-4ef4-a1c6-2e8ce38e18fe" providerId="ADAL" clId="{F9D1B691-D76A-4B9E-B403-AB13CDB83064}" dt="2022-04-23T13:28:29.089" v="6937"/>
          <ac:spMkLst>
            <pc:docMk/>
            <pc:sldMk cId="1747333327" sldId="261"/>
            <ac:spMk id="89" creationId="{E1A049F2-994A-4F6F-B190-FFB35058C629}"/>
          </ac:spMkLst>
        </pc:spChg>
        <pc:spChg chg="mod">
          <ac:chgData name="B10856017" userId="9afd4463-931c-4ef4-a1c6-2e8ce38e18fe" providerId="ADAL" clId="{F9D1B691-D76A-4B9E-B403-AB13CDB83064}" dt="2022-04-23T13:31:26.231" v="6951"/>
          <ac:spMkLst>
            <pc:docMk/>
            <pc:sldMk cId="1747333327" sldId="261"/>
            <ac:spMk id="92" creationId="{843B2E69-52C3-45B5-BA16-B7DEAF0702E8}"/>
          </ac:spMkLst>
        </pc:spChg>
        <pc:spChg chg="add del mod">
          <ac:chgData name="B10856017" userId="9afd4463-931c-4ef4-a1c6-2e8ce38e18fe" providerId="ADAL" clId="{F9D1B691-D76A-4B9E-B403-AB13CDB83064}" dt="2022-04-23T14:00:00.342" v="7019" actId="478"/>
          <ac:spMkLst>
            <pc:docMk/>
            <pc:sldMk cId="1747333327" sldId="261"/>
            <ac:spMk id="94" creationId="{669BE4A5-5737-4C4C-B6BF-8A80A5F00BD1}"/>
          </ac:spMkLst>
        </pc:spChg>
        <pc:spChg chg="add mod ord topLvl">
          <ac:chgData name="B10856017" userId="9afd4463-931c-4ef4-a1c6-2e8ce38e18fe" providerId="ADAL" clId="{F9D1B691-D76A-4B9E-B403-AB13CDB83064}" dt="2022-04-23T15:35:31.135" v="7878" actId="34135"/>
          <ac:spMkLst>
            <pc:docMk/>
            <pc:sldMk cId="1747333327" sldId="261"/>
            <ac:spMk id="95" creationId="{8C046926-0933-4098-B5CB-9D935C356B2C}"/>
          </ac:spMkLst>
        </pc:spChg>
        <pc:spChg chg="add mod ord topLvl">
          <ac:chgData name="B10856017" userId="9afd4463-931c-4ef4-a1c6-2e8ce38e18fe" providerId="ADAL" clId="{F9D1B691-D76A-4B9E-B403-AB13CDB83064}" dt="2022-04-23T15:35:31.135" v="7878" actId="34135"/>
          <ac:spMkLst>
            <pc:docMk/>
            <pc:sldMk cId="1747333327" sldId="261"/>
            <ac:spMk id="97" creationId="{78026FFA-8A48-4A7B-B021-9A30003A9E02}"/>
          </ac:spMkLst>
        </pc:spChg>
        <pc:spChg chg="add mod topLvl">
          <ac:chgData name="B10856017" userId="9afd4463-931c-4ef4-a1c6-2e8ce38e18fe" providerId="ADAL" clId="{F9D1B691-D76A-4B9E-B403-AB13CDB83064}" dt="2022-04-23T15:35:31.135" v="7878" actId="34135"/>
          <ac:spMkLst>
            <pc:docMk/>
            <pc:sldMk cId="1747333327" sldId="261"/>
            <ac:spMk id="98" creationId="{1E91BE93-B256-4670-8EAF-4ECD09418942}"/>
          </ac:spMkLst>
        </pc:spChg>
        <pc:spChg chg="add mod topLvl">
          <ac:chgData name="B10856017" userId="9afd4463-931c-4ef4-a1c6-2e8ce38e18fe" providerId="ADAL" clId="{F9D1B691-D76A-4B9E-B403-AB13CDB83064}" dt="2022-04-23T15:35:31.135" v="7878" actId="34135"/>
          <ac:spMkLst>
            <pc:docMk/>
            <pc:sldMk cId="1747333327" sldId="261"/>
            <ac:spMk id="99" creationId="{65E73534-7F85-470C-A047-21BCAACDD7C1}"/>
          </ac:spMkLst>
        </pc:spChg>
        <pc:spChg chg="mod">
          <ac:chgData name="B10856017" userId="9afd4463-931c-4ef4-a1c6-2e8ce38e18fe" providerId="ADAL" clId="{F9D1B691-D76A-4B9E-B403-AB13CDB83064}" dt="2022-04-23T15:35:31.135" v="7878" actId="34135"/>
          <ac:spMkLst>
            <pc:docMk/>
            <pc:sldMk cId="1747333327" sldId="261"/>
            <ac:spMk id="101" creationId="{89888BC5-7D38-46AC-9183-FB6B9545D0F5}"/>
          </ac:spMkLst>
        </pc:spChg>
        <pc:spChg chg="add del mod">
          <ac:chgData name="B10856017" userId="9afd4463-931c-4ef4-a1c6-2e8ce38e18fe" providerId="ADAL" clId="{F9D1B691-D76A-4B9E-B403-AB13CDB83064}" dt="2022-04-23T15:10:33.081" v="7459" actId="478"/>
          <ac:spMkLst>
            <pc:docMk/>
            <pc:sldMk cId="1747333327" sldId="261"/>
            <ac:spMk id="115" creationId="{A609D1EE-A19C-4035-9769-E6E635B95169}"/>
          </ac:spMkLst>
        </pc:spChg>
        <pc:spChg chg="add del mod">
          <ac:chgData name="B10856017" userId="9afd4463-931c-4ef4-a1c6-2e8ce38e18fe" providerId="ADAL" clId="{F9D1B691-D76A-4B9E-B403-AB13CDB83064}" dt="2022-04-23T14:52:44.452" v="7180" actId="478"/>
          <ac:spMkLst>
            <pc:docMk/>
            <pc:sldMk cId="1747333327" sldId="261"/>
            <ac:spMk id="116" creationId="{EE001145-189B-41D7-BD9C-FA0DDEB731A5}"/>
          </ac:spMkLst>
        </pc:spChg>
        <pc:spChg chg="add del mod">
          <ac:chgData name="B10856017" userId="9afd4463-931c-4ef4-a1c6-2e8ce38e18fe" providerId="ADAL" clId="{F9D1B691-D76A-4B9E-B403-AB13CDB83064}" dt="2022-04-23T14:54:03.676" v="7190" actId="478"/>
          <ac:spMkLst>
            <pc:docMk/>
            <pc:sldMk cId="1747333327" sldId="261"/>
            <ac:spMk id="123" creationId="{6A8B7D61-9E77-49EA-8076-EF8C34C4E40D}"/>
          </ac:spMkLst>
        </pc:spChg>
        <pc:spChg chg="add del mod">
          <ac:chgData name="B10856017" userId="9afd4463-931c-4ef4-a1c6-2e8ce38e18fe" providerId="ADAL" clId="{F9D1B691-D76A-4B9E-B403-AB13CDB83064}" dt="2022-04-23T14:54:20.118" v="7193" actId="478"/>
          <ac:spMkLst>
            <pc:docMk/>
            <pc:sldMk cId="1747333327" sldId="261"/>
            <ac:spMk id="124" creationId="{DD986840-ECC8-4D1E-82BD-5DFDD6A9F353}"/>
          </ac:spMkLst>
        </pc:spChg>
        <pc:spChg chg="add mod topLvl">
          <ac:chgData name="B10856017" userId="9afd4463-931c-4ef4-a1c6-2e8ce38e18fe" providerId="ADAL" clId="{F9D1B691-D76A-4B9E-B403-AB13CDB83064}" dt="2022-04-23T15:35:31.135" v="7878" actId="34135"/>
          <ac:spMkLst>
            <pc:docMk/>
            <pc:sldMk cId="1747333327" sldId="261"/>
            <ac:spMk id="125" creationId="{AE44E524-DFFE-4CA7-9509-B7FE52C3E2B2}"/>
          </ac:spMkLst>
        </pc:spChg>
        <pc:spChg chg="add mod topLvl">
          <ac:chgData name="B10856017" userId="9afd4463-931c-4ef4-a1c6-2e8ce38e18fe" providerId="ADAL" clId="{F9D1B691-D76A-4B9E-B403-AB13CDB83064}" dt="2022-04-23T15:35:31.135" v="7878" actId="34135"/>
          <ac:spMkLst>
            <pc:docMk/>
            <pc:sldMk cId="1747333327" sldId="261"/>
            <ac:spMk id="126" creationId="{AA58B01B-A161-4577-9107-360A3A96EAB0}"/>
          </ac:spMkLst>
        </pc:spChg>
        <pc:grpChg chg="add mod topLvl">
          <ac:chgData name="B10856017" userId="9afd4463-931c-4ef4-a1c6-2e8ce38e18fe" providerId="ADAL" clId="{F9D1B691-D76A-4B9E-B403-AB13CDB83064}" dt="2022-04-23T11:54:03.369" v="6137" actId="164"/>
          <ac:grpSpMkLst>
            <pc:docMk/>
            <pc:sldMk cId="1747333327" sldId="261"/>
            <ac:grpSpMk id="5" creationId="{62558167-2DD9-433B-B04C-D0AAEB37AFCC}"/>
          </ac:grpSpMkLst>
        </pc:grpChg>
        <pc:grpChg chg="add del mod">
          <ac:chgData name="B10856017" userId="9afd4463-931c-4ef4-a1c6-2e8ce38e18fe" providerId="ADAL" clId="{F9D1B691-D76A-4B9E-B403-AB13CDB83064}" dt="2022-04-23T13:59:35.960" v="7013" actId="478"/>
          <ac:grpSpMkLst>
            <pc:docMk/>
            <pc:sldMk cId="1747333327" sldId="261"/>
            <ac:grpSpMk id="11" creationId="{3FBFD93E-82B0-4E1A-8FDD-908CBF038B5A}"/>
          </ac:grpSpMkLst>
        </pc:grpChg>
        <pc:grpChg chg="mod">
          <ac:chgData name="B10856017" userId="9afd4463-931c-4ef4-a1c6-2e8ce38e18fe" providerId="ADAL" clId="{F9D1B691-D76A-4B9E-B403-AB13CDB83064}" dt="2022-04-23T12:13:46.599" v="6267" actId="34135"/>
          <ac:grpSpMkLst>
            <pc:docMk/>
            <pc:sldMk cId="1747333327" sldId="261"/>
            <ac:grpSpMk id="14" creationId="{B760B235-248B-414D-8366-5D6BF5C07404}"/>
          </ac:grpSpMkLst>
        </pc:grpChg>
        <pc:grpChg chg="mod">
          <ac:chgData name="B10856017" userId="9afd4463-931c-4ef4-a1c6-2e8ce38e18fe" providerId="ADAL" clId="{F9D1B691-D76A-4B9E-B403-AB13CDB83064}" dt="2022-04-23T12:13:46.599" v="6267" actId="34135"/>
          <ac:grpSpMkLst>
            <pc:docMk/>
            <pc:sldMk cId="1747333327" sldId="261"/>
            <ac:grpSpMk id="16" creationId="{553B14C4-A9ED-42A6-A6DA-5F07CD6F8A66}"/>
          </ac:grpSpMkLst>
        </pc:grpChg>
        <pc:grpChg chg="add mod topLvl">
          <ac:chgData name="B10856017" userId="9afd4463-931c-4ef4-a1c6-2e8ce38e18fe" providerId="ADAL" clId="{F9D1B691-D76A-4B9E-B403-AB13CDB83064}" dt="2022-04-23T11:54:10.939" v="6139" actId="164"/>
          <ac:grpSpMkLst>
            <pc:docMk/>
            <pc:sldMk cId="1747333327" sldId="261"/>
            <ac:grpSpMk id="29" creationId="{C00D4A67-C1D0-4577-AE05-857F730AB4CC}"/>
          </ac:grpSpMkLst>
        </pc:grpChg>
        <pc:grpChg chg="add del mod">
          <ac:chgData name="B10856017" userId="9afd4463-931c-4ef4-a1c6-2e8ce38e18fe" providerId="ADAL" clId="{F9D1B691-D76A-4B9E-B403-AB13CDB83064}" dt="2022-04-23T11:49:30.906" v="6090" actId="165"/>
          <ac:grpSpMkLst>
            <pc:docMk/>
            <pc:sldMk cId="1747333327" sldId="261"/>
            <ac:grpSpMk id="32" creationId="{A35EF11B-2536-422E-955E-6D7BDE3255DB}"/>
          </ac:grpSpMkLst>
        </pc:grpChg>
        <pc:grpChg chg="add del mod">
          <ac:chgData name="B10856017" userId="9afd4463-931c-4ef4-a1c6-2e8ce38e18fe" providerId="ADAL" clId="{F9D1B691-D76A-4B9E-B403-AB13CDB83064}" dt="2022-04-23T11:52:07.777" v="6129" actId="165"/>
          <ac:grpSpMkLst>
            <pc:docMk/>
            <pc:sldMk cId="1747333327" sldId="261"/>
            <ac:grpSpMk id="33" creationId="{0C671C54-066C-4689-9D8A-A42B2476EF9A}"/>
          </ac:grpSpMkLst>
        </pc:grpChg>
        <pc:grpChg chg="add del mod">
          <ac:chgData name="B10856017" userId="9afd4463-931c-4ef4-a1c6-2e8ce38e18fe" providerId="ADAL" clId="{F9D1B691-D76A-4B9E-B403-AB13CDB83064}" dt="2022-04-23T11:52:07.777" v="6129" actId="165"/>
          <ac:grpSpMkLst>
            <pc:docMk/>
            <pc:sldMk cId="1747333327" sldId="261"/>
            <ac:grpSpMk id="34" creationId="{EA87FDBF-FC11-4E63-8B8D-AEA2211AF7DE}"/>
          </ac:grpSpMkLst>
        </pc:grpChg>
        <pc:grpChg chg="add del mod">
          <ac:chgData name="B10856017" userId="9afd4463-931c-4ef4-a1c6-2e8ce38e18fe" providerId="ADAL" clId="{F9D1B691-D76A-4B9E-B403-AB13CDB83064}" dt="2022-04-23T11:52:07.777" v="6129" actId="165"/>
          <ac:grpSpMkLst>
            <pc:docMk/>
            <pc:sldMk cId="1747333327" sldId="261"/>
            <ac:grpSpMk id="39" creationId="{8D0E8311-590D-4FE0-A99A-040131C78ED5}"/>
          </ac:grpSpMkLst>
        </pc:grpChg>
        <pc:grpChg chg="add del mod">
          <ac:chgData name="B10856017" userId="9afd4463-931c-4ef4-a1c6-2e8ce38e18fe" providerId="ADAL" clId="{F9D1B691-D76A-4B9E-B403-AB13CDB83064}" dt="2022-04-23T11:54:49.245" v="6146" actId="21"/>
          <ac:grpSpMkLst>
            <pc:docMk/>
            <pc:sldMk cId="1747333327" sldId="261"/>
            <ac:grpSpMk id="40" creationId="{F32A9B6F-3B4E-4771-9D6D-B1DDCB35501E}"/>
          </ac:grpSpMkLst>
        </pc:grpChg>
        <pc:grpChg chg="add del mod">
          <ac:chgData name="B10856017" userId="9afd4463-931c-4ef4-a1c6-2e8ce38e18fe" providerId="ADAL" clId="{F9D1B691-D76A-4B9E-B403-AB13CDB83064}" dt="2022-04-23T11:54:49.245" v="6146" actId="21"/>
          <ac:grpSpMkLst>
            <pc:docMk/>
            <pc:sldMk cId="1747333327" sldId="261"/>
            <ac:grpSpMk id="41" creationId="{6C6CE070-F2D3-4262-9C37-0CD02E32FF36}"/>
          </ac:grpSpMkLst>
        </pc:grpChg>
        <pc:grpChg chg="add del mod ord topLvl">
          <ac:chgData name="B10856017" userId="9afd4463-931c-4ef4-a1c6-2e8ce38e18fe" providerId="ADAL" clId="{F9D1B691-D76A-4B9E-B403-AB13CDB83064}" dt="2022-04-23T12:07:59.097" v="6214" actId="165"/>
          <ac:grpSpMkLst>
            <pc:docMk/>
            <pc:sldMk cId="1747333327" sldId="261"/>
            <ac:grpSpMk id="45" creationId="{2144C050-471C-4E52-A15C-3F00D5FC2C99}"/>
          </ac:grpSpMkLst>
        </pc:grpChg>
        <pc:grpChg chg="mod topLvl">
          <ac:chgData name="B10856017" userId="9afd4463-931c-4ef4-a1c6-2e8ce38e18fe" providerId="ADAL" clId="{F9D1B691-D76A-4B9E-B403-AB13CDB83064}" dt="2022-04-23T12:30:44.964" v="6489" actId="164"/>
          <ac:grpSpMkLst>
            <pc:docMk/>
            <pc:sldMk cId="1747333327" sldId="261"/>
            <ac:grpSpMk id="47" creationId="{68F7D86B-0813-41D7-81CD-C3BD46297C9A}"/>
          </ac:grpSpMkLst>
        </pc:grpChg>
        <pc:grpChg chg="add del mod topLvl">
          <ac:chgData name="B10856017" userId="9afd4463-931c-4ef4-a1c6-2e8ce38e18fe" providerId="ADAL" clId="{F9D1B691-D76A-4B9E-B403-AB13CDB83064}" dt="2022-04-23T12:24:49.621" v="6379" actId="165"/>
          <ac:grpSpMkLst>
            <pc:docMk/>
            <pc:sldMk cId="1747333327" sldId="261"/>
            <ac:grpSpMk id="50" creationId="{B0B1AA88-FE88-4DBE-86AB-C629CB4EAA1F}"/>
          </ac:grpSpMkLst>
        </pc:grpChg>
        <pc:grpChg chg="mod topLvl">
          <ac:chgData name="B10856017" userId="9afd4463-931c-4ef4-a1c6-2e8ce38e18fe" providerId="ADAL" clId="{F9D1B691-D76A-4B9E-B403-AB13CDB83064}" dt="2022-04-23T12:30:33.046" v="6485" actId="164"/>
          <ac:grpSpMkLst>
            <pc:docMk/>
            <pc:sldMk cId="1747333327" sldId="261"/>
            <ac:grpSpMk id="52" creationId="{23A244B6-A610-4A1E-B6AA-76DB95AEFF4A}"/>
          </ac:grpSpMkLst>
        </pc:grpChg>
        <pc:grpChg chg="add del mod topLvl">
          <ac:chgData name="B10856017" userId="9afd4463-931c-4ef4-a1c6-2e8ce38e18fe" providerId="ADAL" clId="{F9D1B691-D76A-4B9E-B403-AB13CDB83064}" dt="2022-04-23T12:24:54.626" v="6380" actId="165"/>
          <ac:grpSpMkLst>
            <pc:docMk/>
            <pc:sldMk cId="1747333327" sldId="261"/>
            <ac:grpSpMk id="55" creationId="{225FE235-06D6-42F7-A472-48BB20B71F6B}"/>
          </ac:grpSpMkLst>
        </pc:grpChg>
        <pc:grpChg chg="mod topLvl">
          <ac:chgData name="B10856017" userId="9afd4463-931c-4ef4-a1c6-2e8ce38e18fe" providerId="ADAL" clId="{F9D1B691-D76A-4B9E-B403-AB13CDB83064}" dt="2022-04-23T12:30:42.014" v="6488" actId="165"/>
          <ac:grpSpMkLst>
            <pc:docMk/>
            <pc:sldMk cId="1747333327" sldId="261"/>
            <ac:grpSpMk id="57" creationId="{97B8A62B-4EE2-4450-A3D8-09324D6FB492}"/>
          </ac:grpSpMkLst>
        </pc:grpChg>
        <pc:grpChg chg="add del mod ord">
          <ac:chgData name="B10856017" userId="9afd4463-931c-4ef4-a1c6-2e8ce38e18fe" providerId="ADAL" clId="{F9D1B691-D76A-4B9E-B403-AB13CDB83064}" dt="2022-04-23T11:57:31.197" v="6173" actId="165"/>
          <ac:grpSpMkLst>
            <pc:docMk/>
            <pc:sldMk cId="1747333327" sldId="261"/>
            <ac:grpSpMk id="60" creationId="{74853343-A91E-4763-864C-E87D5CE627B6}"/>
          </ac:grpSpMkLst>
        </pc:grpChg>
        <pc:grpChg chg="add del mod">
          <ac:chgData name="B10856017" userId="9afd4463-931c-4ef4-a1c6-2e8ce38e18fe" providerId="ADAL" clId="{F9D1B691-D76A-4B9E-B403-AB13CDB83064}" dt="2022-04-23T12:08:42.640" v="6216" actId="165"/>
          <ac:grpSpMkLst>
            <pc:docMk/>
            <pc:sldMk cId="1747333327" sldId="261"/>
            <ac:grpSpMk id="62" creationId="{3C75710B-9C3A-40DA-B9A2-3702E4A6D2D9}"/>
          </ac:grpSpMkLst>
        </pc:grpChg>
        <pc:grpChg chg="add del mod topLvl">
          <ac:chgData name="B10856017" userId="9afd4463-931c-4ef4-a1c6-2e8ce38e18fe" providerId="ADAL" clId="{F9D1B691-D76A-4B9E-B403-AB13CDB83064}" dt="2022-04-23T12:31:03.941" v="6495" actId="21"/>
          <ac:grpSpMkLst>
            <pc:docMk/>
            <pc:sldMk cId="1747333327" sldId="261"/>
            <ac:grpSpMk id="63" creationId="{23BD161A-6B7D-486F-A631-C9911B3FBDB5}"/>
          </ac:grpSpMkLst>
        </pc:grpChg>
        <pc:grpChg chg="add del mod">
          <ac:chgData name="B10856017" userId="9afd4463-931c-4ef4-a1c6-2e8ce38e18fe" providerId="ADAL" clId="{F9D1B691-D76A-4B9E-B403-AB13CDB83064}" dt="2022-04-23T12:31:03.941" v="6495" actId="21"/>
          <ac:grpSpMkLst>
            <pc:docMk/>
            <pc:sldMk cId="1747333327" sldId="261"/>
            <ac:grpSpMk id="64" creationId="{70DAA095-76DF-4382-AA9E-7A391103102A}"/>
          </ac:grpSpMkLst>
        </pc:grpChg>
        <pc:grpChg chg="add del mod">
          <ac:chgData name="B10856017" userId="9afd4463-931c-4ef4-a1c6-2e8ce38e18fe" providerId="ADAL" clId="{F9D1B691-D76A-4B9E-B403-AB13CDB83064}" dt="2022-04-23T12:30:42.014" v="6488" actId="165"/>
          <ac:grpSpMkLst>
            <pc:docMk/>
            <pc:sldMk cId="1747333327" sldId="261"/>
            <ac:grpSpMk id="65" creationId="{AEDF3568-ED03-4B83-9AAD-7A2AD26C41F5}"/>
          </ac:grpSpMkLst>
        </pc:grpChg>
        <pc:grpChg chg="add del mod">
          <ac:chgData name="B10856017" userId="9afd4463-931c-4ef4-a1c6-2e8ce38e18fe" providerId="ADAL" clId="{F9D1B691-D76A-4B9E-B403-AB13CDB83064}" dt="2022-04-23T12:31:03.941" v="6495" actId="21"/>
          <ac:grpSpMkLst>
            <pc:docMk/>
            <pc:sldMk cId="1747333327" sldId="261"/>
            <ac:grpSpMk id="66" creationId="{1B37BCDD-B197-4AE4-BECB-D65096B103A6}"/>
          </ac:grpSpMkLst>
        </pc:grpChg>
        <pc:grpChg chg="add del mod ord">
          <ac:chgData name="B10856017" userId="9afd4463-931c-4ef4-a1c6-2e8ce38e18fe" providerId="ADAL" clId="{F9D1B691-D76A-4B9E-B403-AB13CDB83064}" dt="2022-04-23T12:32:01.772" v="6504" actId="165"/>
          <ac:grpSpMkLst>
            <pc:docMk/>
            <pc:sldMk cId="1747333327" sldId="261"/>
            <ac:grpSpMk id="68" creationId="{1F03B561-E367-4E79-B066-8C5D7319B8E4}"/>
          </ac:grpSpMkLst>
        </pc:grpChg>
        <pc:grpChg chg="mod ord topLvl">
          <ac:chgData name="B10856017" userId="9afd4463-931c-4ef4-a1c6-2e8ce38e18fe" providerId="ADAL" clId="{F9D1B691-D76A-4B9E-B403-AB13CDB83064}" dt="2022-04-23T13:30:51.967" v="6949" actId="167"/>
          <ac:grpSpMkLst>
            <pc:docMk/>
            <pc:sldMk cId="1747333327" sldId="261"/>
            <ac:grpSpMk id="70" creationId="{7292184C-43C5-4F05-B250-52632534DD1F}"/>
          </ac:grpSpMkLst>
        </pc:grpChg>
        <pc:grpChg chg="add del mod">
          <ac:chgData name="B10856017" userId="9afd4463-931c-4ef4-a1c6-2e8ce38e18fe" providerId="ADAL" clId="{F9D1B691-D76A-4B9E-B403-AB13CDB83064}" dt="2022-04-23T12:41:41.997" v="6581" actId="21"/>
          <ac:grpSpMkLst>
            <pc:docMk/>
            <pc:sldMk cId="1747333327" sldId="261"/>
            <ac:grpSpMk id="75" creationId="{17D9DD0B-F08D-44DA-806A-068DC12FE96D}"/>
          </ac:grpSpMkLst>
        </pc:grpChg>
        <pc:grpChg chg="add del mod">
          <ac:chgData name="B10856017" userId="9afd4463-931c-4ef4-a1c6-2e8ce38e18fe" providerId="ADAL" clId="{F9D1B691-D76A-4B9E-B403-AB13CDB83064}" dt="2022-04-23T12:57:51.746" v="6683" actId="478"/>
          <ac:grpSpMkLst>
            <pc:docMk/>
            <pc:sldMk cId="1747333327" sldId="261"/>
            <ac:grpSpMk id="79" creationId="{94D679E0-4F49-4E1C-B8D7-9E3B6F5244F7}"/>
          </ac:grpSpMkLst>
        </pc:grpChg>
        <pc:grpChg chg="add del mod ord">
          <ac:chgData name="B10856017" userId="9afd4463-931c-4ef4-a1c6-2e8ce38e18fe" providerId="ADAL" clId="{F9D1B691-D76A-4B9E-B403-AB13CDB83064}" dt="2022-04-23T13:25:34.701" v="6898" actId="478"/>
          <ac:grpSpMkLst>
            <pc:docMk/>
            <pc:sldMk cId="1747333327" sldId="261"/>
            <ac:grpSpMk id="83" creationId="{8794A32B-F8B9-400A-A658-C7CD8D274269}"/>
          </ac:grpSpMkLst>
        </pc:grpChg>
        <pc:grpChg chg="add mod ord">
          <ac:chgData name="B10856017" userId="9afd4463-931c-4ef4-a1c6-2e8ce38e18fe" providerId="ADAL" clId="{F9D1B691-D76A-4B9E-B403-AB13CDB83064}" dt="2022-04-23T15:50:42.453" v="7990" actId="1076"/>
          <ac:grpSpMkLst>
            <pc:docMk/>
            <pc:sldMk cId="1747333327" sldId="261"/>
            <ac:grpSpMk id="88" creationId="{91DAB552-8C4A-46CD-B71B-4DC5F456762F}"/>
          </ac:grpSpMkLst>
        </pc:grpChg>
        <pc:grpChg chg="add mod ord">
          <ac:chgData name="B10856017" userId="9afd4463-931c-4ef4-a1c6-2e8ce38e18fe" providerId="ADAL" clId="{F9D1B691-D76A-4B9E-B403-AB13CDB83064}" dt="2022-04-23T15:34:47.365" v="7875" actId="1076"/>
          <ac:grpSpMkLst>
            <pc:docMk/>
            <pc:sldMk cId="1747333327" sldId="261"/>
            <ac:grpSpMk id="91" creationId="{CDDA7EAC-0F6D-485F-8F8C-7635DA2F0E89}"/>
          </ac:grpSpMkLst>
        </pc:grpChg>
        <pc:grpChg chg="add mod ord topLvl">
          <ac:chgData name="B10856017" userId="9afd4463-931c-4ef4-a1c6-2e8ce38e18fe" providerId="ADAL" clId="{F9D1B691-D76A-4B9E-B403-AB13CDB83064}" dt="2022-04-23T15:35:31.135" v="7878" actId="34135"/>
          <ac:grpSpMkLst>
            <pc:docMk/>
            <pc:sldMk cId="1747333327" sldId="261"/>
            <ac:grpSpMk id="100" creationId="{AF569D44-1FDB-422E-AC18-FD7E3D0A9B4B}"/>
          </ac:grpSpMkLst>
        </pc:grpChg>
        <pc:grpChg chg="add del mod">
          <ac:chgData name="B10856017" userId="9afd4463-931c-4ef4-a1c6-2e8ce38e18fe" providerId="ADAL" clId="{F9D1B691-D76A-4B9E-B403-AB13CDB83064}" dt="2022-04-23T15:16:32.193" v="7617" actId="165"/>
          <ac:grpSpMkLst>
            <pc:docMk/>
            <pc:sldMk cId="1747333327" sldId="261"/>
            <ac:grpSpMk id="127" creationId="{2304FDB8-CEAC-4A3C-83E8-CB09FFF29736}"/>
          </ac:grpSpMkLst>
        </pc:grpChg>
        <pc:grpChg chg="add mod">
          <ac:chgData name="B10856017" userId="9afd4463-931c-4ef4-a1c6-2e8ce38e18fe" providerId="ADAL" clId="{F9D1B691-D76A-4B9E-B403-AB13CDB83064}" dt="2022-04-23T15:16:09.856" v="7613" actId="164"/>
          <ac:grpSpMkLst>
            <pc:docMk/>
            <pc:sldMk cId="1747333327" sldId="261"/>
            <ac:grpSpMk id="128" creationId="{7B2718A6-E030-4EC9-9485-A011F8AAEAC3}"/>
          </ac:grpSpMkLst>
        </pc:grpChg>
        <pc:grpChg chg="add del mod ord">
          <ac:chgData name="B10856017" userId="9afd4463-931c-4ef4-a1c6-2e8ce38e18fe" providerId="ADAL" clId="{F9D1B691-D76A-4B9E-B403-AB13CDB83064}" dt="2022-04-23T15:16:32.193" v="7617" actId="165"/>
          <ac:grpSpMkLst>
            <pc:docMk/>
            <pc:sldMk cId="1747333327" sldId="261"/>
            <ac:grpSpMk id="129" creationId="{D2649C37-DC31-46B8-967F-6A0B95466192}"/>
          </ac:grpSpMkLst>
        </pc:grpChg>
        <pc:grpChg chg="add mod topLvl">
          <ac:chgData name="B10856017" userId="9afd4463-931c-4ef4-a1c6-2e8ce38e18fe" providerId="ADAL" clId="{F9D1B691-D76A-4B9E-B403-AB13CDB83064}" dt="2022-04-23T15:35:31.135" v="7878" actId="34135"/>
          <ac:grpSpMkLst>
            <pc:docMk/>
            <pc:sldMk cId="1747333327" sldId="261"/>
            <ac:grpSpMk id="130" creationId="{93033D0B-7E54-4255-9E89-88B270E944C9}"/>
          </ac:grpSpMkLst>
        </pc:grpChg>
        <pc:grpChg chg="add del mod ord">
          <ac:chgData name="B10856017" userId="9afd4463-931c-4ef4-a1c6-2e8ce38e18fe" providerId="ADAL" clId="{F9D1B691-D76A-4B9E-B403-AB13CDB83064}" dt="2022-04-23T15:32:33.606" v="7861" actId="165"/>
          <ac:grpSpMkLst>
            <pc:docMk/>
            <pc:sldMk cId="1747333327" sldId="261"/>
            <ac:grpSpMk id="131" creationId="{5BBB3F0E-4685-427C-9531-2D2045CA5A4C}"/>
          </ac:grpSpMkLst>
        </pc:grpChg>
        <pc:grpChg chg="add mod ord">
          <ac:chgData name="B10856017" userId="9afd4463-931c-4ef4-a1c6-2e8ce38e18fe" providerId="ADAL" clId="{F9D1B691-D76A-4B9E-B403-AB13CDB83064}" dt="2022-04-23T15:35:31.135" v="7878" actId="34135"/>
          <ac:grpSpMkLst>
            <pc:docMk/>
            <pc:sldMk cId="1747333327" sldId="261"/>
            <ac:grpSpMk id="135" creationId="{D734CD9C-DE7A-4047-B858-50E3581A5243}"/>
          </ac:grpSpMkLst>
        </pc:grpChg>
        <pc:picChg chg="mod">
          <ac:chgData name="B10856017" userId="9afd4463-931c-4ef4-a1c6-2e8ce38e18fe" providerId="ADAL" clId="{F9D1B691-D76A-4B9E-B403-AB13CDB83064}" dt="2022-04-23T12:13:46.599" v="6267" actId="34135"/>
          <ac:picMkLst>
            <pc:docMk/>
            <pc:sldMk cId="1747333327" sldId="261"/>
            <ac:picMk id="15" creationId="{D6FE3385-940B-4675-8A43-32CE6D38AE2C}"/>
          </ac:picMkLst>
        </pc:picChg>
        <pc:picChg chg="mod">
          <ac:chgData name="B10856017" userId="9afd4463-931c-4ef4-a1c6-2e8ce38e18fe" providerId="ADAL" clId="{F9D1B691-D76A-4B9E-B403-AB13CDB83064}" dt="2022-04-23T12:13:46.599" v="6267" actId="34135"/>
          <ac:picMkLst>
            <pc:docMk/>
            <pc:sldMk cId="1747333327" sldId="261"/>
            <ac:picMk id="17" creationId="{29118B4A-726E-4558-9573-B67A43D45EEC}"/>
          </ac:picMkLst>
        </pc:picChg>
        <pc:picChg chg="mod">
          <ac:chgData name="B10856017" userId="9afd4463-931c-4ef4-a1c6-2e8ce38e18fe" providerId="ADAL" clId="{F9D1B691-D76A-4B9E-B403-AB13CDB83064}" dt="2022-04-23T12:13:46.599" v="6267" actId="34135"/>
          <ac:picMkLst>
            <pc:docMk/>
            <pc:sldMk cId="1747333327" sldId="261"/>
            <ac:picMk id="18" creationId="{B7F9130B-0568-4308-A1FA-926218209958}"/>
          </ac:picMkLst>
        </pc:picChg>
        <pc:picChg chg="mod">
          <ac:chgData name="B10856017" userId="9afd4463-931c-4ef4-a1c6-2e8ce38e18fe" providerId="ADAL" clId="{F9D1B691-D76A-4B9E-B403-AB13CDB83064}" dt="2022-04-23T12:13:46.599" v="6267" actId="34135"/>
          <ac:picMkLst>
            <pc:docMk/>
            <pc:sldMk cId="1747333327" sldId="261"/>
            <ac:picMk id="19" creationId="{B0C9C91B-551B-4AF6-8DBA-405C80171D94}"/>
          </ac:picMkLst>
        </pc:picChg>
        <pc:picChg chg="mod">
          <ac:chgData name="B10856017" userId="9afd4463-931c-4ef4-a1c6-2e8ce38e18fe" providerId="ADAL" clId="{F9D1B691-D76A-4B9E-B403-AB13CDB83064}" dt="2022-04-23T12:13:46.599" v="6267" actId="34135"/>
          <ac:picMkLst>
            <pc:docMk/>
            <pc:sldMk cId="1747333327" sldId="261"/>
            <ac:picMk id="20" creationId="{53C50869-F41D-48F8-B899-62ECDBF0D072}"/>
          </ac:picMkLst>
        </pc:picChg>
        <pc:picChg chg="mod">
          <ac:chgData name="B10856017" userId="9afd4463-931c-4ef4-a1c6-2e8ce38e18fe" providerId="ADAL" clId="{F9D1B691-D76A-4B9E-B403-AB13CDB83064}" dt="2022-04-23T12:13:46.599" v="6267" actId="34135"/>
          <ac:picMkLst>
            <pc:docMk/>
            <pc:sldMk cId="1747333327" sldId="261"/>
            <ac:picMk id="21" creationId="{A2AD91EE-16D6-48F7-8D24-1744D7D2A888}"/>
          </ac:picMkLst>
        </pc:picChg>
        <pc:picChg chg="mod">
          <ac:chgData name="B10856017" userId="9afd4463-931c-4ef4-a1c6-2e8ce38e18fe" providerId="ADAL" clId="{F9D1B691-D76A-4B9E-B403-AB13CDB83064}" dt="2022-04-23T12:13:46.599" v="6267" actId="34135"/>
          <ac:picMkLst>
            <pc:docMk/>
            <pc:sldMk cId="1747333327" sldId="261"/>
            <ac:picMk id="22" creationId="{432C6098-4968-469B-ADE5-15051133F5EF}"/>
          </ac:picMkLst>
        </pc:picChg>
        <pc:picChg chg="mod">
          <ac:chgData name="B10856017" userId="9afd4463-931c-4ef4-a1c6-2e8ce38e18fe" providerId="ADAL" clId="{F9D1B691-D76A-4B9E-B403-AB13CDB83064}" dt="2022-04-23T12:13:46.599" v="6267" actId="34135"/>
          <ac:picMkLst>
            <pc:docMk/>
            <pc:sldMk cId="1747333327" sldId="261"/>
            <ac:picMk id="24" creationId="{525D19CA-F63A-4F71-96F4-8FCB9E3002FB}"/>
          </ac:picMkLst>
        </pc:picChg>
        <pc:picChg chg="add del mod ord">
          <ac:chgData name="B10856017" userId="9afd4463-931c-4ef4-a1c6-2e8ce38e18fe" providerId="ADAL" clId="{F9D1B691-D76A-4B9E-B403-AB13CDB83064}" dt="2022-04-23T11:47:38.659" v="6054"/>
          <ac:picMkLst>
            <pc:docMk/>
            <pc:sldMk cId="1747333327" sldId="261"/>
            <ac:picMk id="25" creationId="{CAF952CA-C0C4-4AAF-AD15-AE4BE8DCA536}"/>
          </ac:picMkLst>
        </pc:picChg>
        <pc:picChg chg="mod">
          <ac:chgData name="B10856017" userId="9afd4463-931c-4ef4-a1c6-2e8ce38e18fe" providerId="ADAL" clId="{F9D1B691-D76A-4B9E-B403-AB13CDB83064}" dt="2022-04-23T11:47:25.487" v="6051"/>
          <ac:picMkLst>
            <pc:docMk/>
            <pc:sldMk cId="1747333327" sldId="261"/>
            <ac:picMk id="26" creationId="{7BCE0876-0023-4811-AEC9-97ADD8634AB7}"/>
          </ac:picMkLst>
        </pc:picChg>
        <pc:picChg chg="mod ord">
          <ac:chgData name="B10856017" userId="9afd4463-931c-4ef4-a1c6-2e8ce38e18fe" providerId="ADAL" clId="{F9D1B691-D76A-4B9E-B403-AB13CDB83064}" dt="2022-04-23T11:52:07.777" v="6129" actId="165"/>
          <ac:picMkLst>
            <pc:docMk/>
            <pc:sldMk cId="1747333327" sldId="261"/>
            <ac:picMk id="28" creationId="{1E804DB8-D797-4691-A32C-C7FDCE579B61}"/>
          </ac:picMkLst>
        </pc:picChg>
        <pc:picChg chg="mod">
          <ac:chgData name="B10856017" userId="9afd4463-931c-4ef4-a1c6-2e8ce38e18fe" providerId="ADAL" clId="{F9D1B691-D76A-4B9E-B403-AB13CDB83064}" dt="2022-04-23T11:52:07.777" v="6129" actId="165"/>
          <ac:picMkLst>
            <pc:docMk/>
            <pc:sldMk cId="1747333327" sldId="261"/>
            <ac:picMk id="31" creationId="{37B2B2D3-35EF-4BCE-9763-452256309C62}"/>
          </ac:picMkLst>
        </pc:picChg>
        <pc:picChg chg="add del mod">
          <ac:chgData name="B10856017" userId="9afd4463-931c-4ef4-a1c6-2e8ce38e18fe" providerId="ADAL" clId="{F9D1B691-D76A-4B9E-B403-AB13CDB83064}" dt="2022-04-23T11:51:03.925" v="6112"/>
          <ac:picMkLst>
            <pc:docMk/>
            <pc:sldMk cId="1747333327" sldId="261"/>
            <ac:picMk id="35" creationId="{E8202C2D-FE32-47E1-BF87-A1F1EE1AC1A9}"/>
          </ac:picMkLst>
        </pc:picChg>
        <pc:picChg chg="add del mod">
          <ac:chgData name="B10856017" userId="9afd4463-931c-4ef4-a1c6-2e8ce38e18fe" providerId="ADAL" clId="{F9D1B691-D76A-4B9E-B403-AB13CDB83064}" dt="2022-04-23T11:51:09.319" v="6116"/>
          <ac:picMkLst>
            <pc:docMk/>
            <pc:sldMk cId="1747333327" sldId="261"/>
            <ac:picMk id="36" creationId="{9F490FC0-2D97-4E5E-B1C7-726EE2DBF274}"/>
          </ac:picMkLst>
        </pc:picChg>
        <pc:picChg chg="add del mod topLvl">
          <ac:chgData name="B10856017" userId="9afd4463-931c-4ef4-a1c6-2e8ce38e18fe" providerId="ADAL" clId="{F9D1B691-D76A-4B9E-B403-AB13CDB83064}" dt="2022-04-23T11:55:00.591" v="6150" actId="21"/>
          <ac:picMkLst>
            <pc:docMk/>
            <pc:sldMk cId="1747333327" sldId="261"/>
            <ac:picMk id="38" creationId="{5C2D4EC0-D01D-4335-B7FF-3E19B792DDDA}"/>
          </ac:picMkLst>
        </pc:picChg>
        <pc:picChg chg="mod">
          <ac:chgData name="B10856017" userId="9afd4463-931c-4ef4-a1c6-2e8ce38e18fe" providerId="ADAL" clId="{F9D1B691-D76A-4B9E-B403-AB13CDB83064}" dt="2022-04-23T12:30:42.014" v="6488" actId="165"/>
          <ac:picMkLst>
            <pc:docMk/>
            <pc:sldMk cId="1747333327" sldId="261"/>
            <ac:picMk id="49" creationId="{CB71A52C-2CC3-46B1-93E2-75528ADE0601}"/>
          </ac:picMkLst>
        </pc:picChg>
        <pc:picChg chg="mod">
          <ac:chgData name="B10856017" userId="9afd4463-931c-4ef4-a1c6-2e8ce38e18fe" providerId="ADAL" clId="{F9D1B691-D76A-4B9E-B403-AB13CDB83064}" dt="2022-04-23T12:24:49.621" v="6379" actId="165"/>
          <ac:picMkLst>
            <pc:docMk/>
            <pc:sldMk cId="1747333327" sldId="261"/>
            <ac:picMk id="54" creationId="{A36613D4-F17D-49B3-8B24-7AAB8CFFE148}"/>
          </ac:picMkLst>
        </pc:picChg>
        <pc:picChg chg="mod">
          <ac:chgData name="B10856017" userId="9afd4463-931c-4ef4-a1c6-2e8ce38e18fe" providerId="ADAL" clId="{F9D1B691-D76A-4B9E-B403-AB13CDB83064}" dt="2022-04-23T12:30:42.014" v="6488" actId="165"/>
          <ac:picMkLst>
            <pc:docMk/>
            <pc:sldMk cId="1747333327" sldId="261"/>
            <ac:picMk id="59" creationId="{21A311C3-7FF8-4E5F-82AB-3DF782C9D25A}"/>
          </ac:picMkLst>
        </pc:picChg>
        <pc:picChg chg="mod">
          <ac:chgData name="B10856017" userId="9afd4463-931c-4ef4-a1c6-2e8ce38e18fe" providerId="ADAL" clId="{F9D1B691-D76A-4B9E-B403-AB13CDB83064}" dt="2022-04-23T12:32:01.772" v="6504" actId="165"/>
          <ac:picMkLst>
            <pc:docMk/>
            <pc:sldMk cId="1747333327" sldId="261"/>
            <ac:picMk id="72" creationId="{62D8CF7C-C920-45BA-9B44-080907F5F9AD}"/>
          </ac:picMkLst>
        </pc:picChg>
        <pc:picChg chg="mod">
          <ac:chgData name="B10856017" userId="9afd4463-931c-4ef4-a1c6-2e8ce38e18fe" providerId="ADAL" clId="{F9D1B691-D76A-4B9E-B403-AB13CDB83064}" dt="2022-04-23T12:40:14.267" v="6564"/>
          <ac:picMkLst>
            <pc:docMk/>
            <pc:sldMk cId="1747333327" sldId="261"/>
            <ac:picMk id="77" creationId="{F5EAD9D4-BA99-4784-834A-9A3766A444C2}"/>
          </ac:picMkLst>
        </pc:picChg>
        <pc:picChg chg="mod">
          <ac:chgData name="B10856017" userId="9afd4463-931c-4ef4-a1c6-2e8ce38e18fe" providerId="ADAL" clId="{F9D1B691-D76A-4B9E-B403-AB13CDB83064}" dt="2022-04-23T12:56:32.064" v="6674"/>
          <ac:picMkLst>
            <pc:docMk/>
            <pc:sldMk cId="1747333327" sldId="261"/>
            <ac:picMk id="81" creationId="{36A98367-1A69-4E52-9E99-3644FD98D329}"/>
          </ac:picMkLst>
        </pc:picChg>
        <pc:picChg chg="mod">
          <ac:chgData name="B10856017" userId="9afd4463-931c-4ef4-a1c6-2e8ce38e18fe" providerId="ADAL" clId="{F9D1B691-D76A-4B9E-B403-AB13CDB83064}" dt="2022-04-23T13:22:57.231" v="6875" actId="1076"/>
          <ac:picMkLst>
            <pc:docMk/>
            <pc:sldMk cId="1747333327" sldId="261"/>
            <ac:picMk id="85" creationId="{21CE5066-F29D-49D2-920C-EA321A6D0B0B}"/>
          </ac:picMkLst>
        </pc:picChg>
        <pc:picChg chg="mod">
          <ac:chgData name="B10856017" userId="9afd4463-931c-4ef4-a1c6-2e8ce38e18fe" providerId="ADAL" clId="{F9D1B691-D76A-4B9E-B403-AB13CDB83064}" dt="2022-04-23T13:28:29.089" v="6937"/>
          <ac:picMkLst>
            <pc:docMk/>
            <pc:sldMk cId="1747333327" sldId="261"/>
            <ac:picMk id="90" creationId="{7C4B9CE0-EB5C-49B2-98AE-84F5632616D3}"/>
          </ac:picMkLst>
        </pc:picChg>
        <pc:picChg chg="mod">
          <ac:chgData name="B10856017" userId="9afd4463-931c-4ef4-a1c6-2e8ce38e18fe" providerId="ADAL" clId="{F9D1B691-D76A-4B9E-B403-AB13CDB83064}" dt="2022-04-23T13:31:26.231" v="6951"/>
          <ac:picMkLst>
            <pc:docMk/>
            <pc:sldMk cId="1747333327" sldId="261"/>
            <ac:picMk id="93" creationId="{A30AF8CE-E499-43C4-9A01-402AE046225E}"/>
          </ac:picMkLst>
        </pc:picChg>
        <pc:picChg chg="add del mod ord">
          <ac:chgData name="B10856017" userId="9afd4463-931c-4ef4-a1c6-2e8ce38e18fe" providerId="ADAL" clId="{F9D1B691-D76A-4B9E-B403-AB13CDB83064}" dt="2022-04-23T14:02:09.815" v="7032" actId="478"/>
          <ac:picMkLst>
            <pc:docMk/>
            <pc:sldMk cId="1747333327" sldId="261"/>
            <ac:picMk id="96" creationId="{2372D878-1068-424A-90F9-D16FC8C4A3BF}"/>
          </ac:picMkLst>
        </pc:picChg>
        <pc:picChg chg="mod">
          <ac:chgData name="B10856017" userId="9afd4463-931c-4ef4-a1c6-2e8ce38e18fe" providerId="ADAL" clId="{F9D1B691-D76A-4B9E-B403-AB13CDB83064}" dt="2022-04-23T15:35:31.135" v="7878" actId="34135"/>
          <ac:picMkLst>
            <pc:docMk/>
            <pc:sldMk cId="1747333327" sldId="261"/>
            <ac:picMk id="102" creationId="{38E91935-B936-4019-92EC-5A34951D2576}"/>
          </ac:picMkLst>
        </pc:picChg>
        <pc:picChg chg="add mod topLvl">
          <ac:chgData name="B10856017" userId="9afd4463-931c-4ef4-a1c6-2e8ce38e18fe" providerId="ADAL" clId="{F9D1B691-D76A-4B9E-B403-AB13CDB83064}" dt="2022-04-23T15:35:31.135" v="7878" actId="34135"/>
          <ac:picMkLst>
            <pc:docMk/>
            <pc:sldMk cId="1747333327" sldId="261"/>
            <ac:picMk id="104" creationId="{59C459DF-FAC7-4972-92F1-300804CCE32F}"/>
          </ac:picMkLst>
        </pc:picChg>
        <pc:picChg chg="add mod topLvl">
          <ac:chgData name="B10856017" userId="9afd4463-931c-4ef4-a1c6-2e8ce38e18fe" providerId="ADAL" clId="{F9D1B691-D76A-4B9E-B403-AB13CDB83064}" dt="2022-04-23T15:35:31.135" v="7878" actId="34135"/>
          <ac:picMkLst>
            <pc:docMk/>
            <pc:sldMk cId="1747333327" sldId="261"/>
            <ac:picMk id="106" creationId="{BD209EF9-3EBB-45E8-999E-A0307DBDD667}"/>
          </ac:picMkLst>
        </pc:picChg>
        <pc:picChg chg="add mod topLvl">
          <ac:chgData name="B10856017" userId="9afd4463-931c-4ef4-a1c6-2e8ce38e18fe" providerId="ADAL" clId="{F9D1B691-D76A-4B9E-B403-AB13CDB83064}" dt="2022-04-23T15:35:31.135" v="7878" actId="34135"/>
          <ac:picMkLst>
            <pc:docMk/>
            <pc:sldMk cId="1747333327" sldId="261"/>
            <ac:picMk id="108" creationId="{A9FD64F1-FEC8-457D-9B35-B4390E76B671}"/>
          </ac:picMkLst>
        </pc:picChg>
        <pc:picChg chg="add del mod">
          <ac:chgData name="B10856017" userId="9afd4463-931c-4ef4-a1c6-2e8ce38e18fe" providerId="ADAL" clId="{F9D1B691-D76A-4B9E-B403-AB13CDB83064}" dt="2022-04-23T14:46:37.814" v="7118" actId="478"/>
          <ac:picMkLst>
            <pc:docMk/>
            <pc:sldMk cId="1747333327" sldId="261"/>
            <ac:picMk id="110" creationId="{7E2A4984-E110-4A5E-96B8-D61B71EBEA83}"/>
          </ac:picMkLst>
        </pc:picChg>
        <pc:picChg chg="add mod topLvl">
          <ac:chgData name="B10856017" userId="9afd4463-931c-4ef4-a1c6-2e8ce38e18fe" providerId="ADAL" clId="{F9D1B691-D76A-4B9E-B403-AB13CDB83064}" dt="2022-04-23T15:35:31.135" v="7878" actId="34135"/>
          <ac:picMkLst>
            <pc:docMk/>
            <pc:sldMk cId="1747333327" sldId="261"/>
            <ac:picMk id="112" creationId="{797D1B3F-63D4-42D9-856A-5F2F85EED11D}"/>
          </ac:picMkLst>
        </pc:picChg>
        <pc:picChg chg="add mod topLvl">
          <ac:chgData name="B10856017" userId="9afd4463-931c-4ef4-a1c6-2e8ce38e18fe" providerId="ADAL" clId="{F9D1B691-D76A-4B9E-B403-AB13CDB83064}" dt="2022-04-23T15:35:31.135" v="7878" actId="34135"/>
          <ac:picMkLst>
            <pc:docMk/>
            <pc:sldMk cId="1747333327" sldId="261"/>
            <ac:picMk id="114" creationId="{98A48EF9-A899-4BF2-8D8D-7C2B2D975870}"/>
          </ac:picMkLst>
        </pc:picChg>
        <pc:picChg chg="add del mod">
          <ac:chgData name="B10856017" userId="9afd4463-931c-4ef4-a1c6-2e8ce38e18fe" providerId="ADAL" clId="{F9D1B691-D76A-4B9E-B403-AB13CDB83064}" dt="2022-04-23T15:11:08.890" v="7467" actId="478"/>
          <ac:picMkLst>
            <pc:docMk/>
            <pc:sldMk cId="1747333327" sldId="261"/>
            <ac:picMk id="118" creationId="{8837AC67-06E3-4C8C-B7FF-9C60F28B742A}"/>
          </ac:picMkLst>
        </pc:picChg>
        <pc:picChg chg="add del mod">
          <ac:chgData name="B10856017" userId="9afd4463-931c-4ef4-a1c6-2e8ce38e18fe" providerId="ADAL" clId="{F9D1B691-D76A-4B9E-B403-AB13CDB83064}" dt="2022-04-23T15:29:49.876" v="7825" actId="478"/>
          <ac:picMkLst>
            <pc:docMk/>
            <pc:sldMk cId="1747333327" sldId="261"/>
            <ac:picMk id="132" creationId="{2EA9B711-BB72-49DC-B81B-7C9B1A665DDF}"/>
          </ac:picMkLst>
        </pc:picChg>
        <pc:picChg chg="add del mod">
          <ac:chgData name="B10856017" userId="9afd4463-931c-4ef4-a1c6-2e8ce38e18fe" providerId="ADAL" clId="{F9D1B691-D76A-4B9E-B403-AB13CDB83064}" dt="2022-04-23T15:30:06.213" v="7829" actId="478"/>
          <ac:picMkLst>
            <pc:docMk/>
            <pc:sldMk cId="1747333327" sldId="261"/>
            <ac:picMk id="133" creationId="{0CEA0FED-A214-46DC-80CE-CFF47A9902D5}"/>
          </ac:picMkLst>
        </pc:picChg>
        <pc:picChg chg="add del mod">
          <ac:chgData name="B10856017" userId="9afd4463-931c-4ef4-a1c6-2e8ce38e18fe" providerId="ADAL" clId="{F9D1B691-D76A-4B9E-B403-AB13CDB83064}" dt="2022-04-23T15:30:13.284" v="7831" actId="478"/>
          <ac:picMkLst>
            <pc:docMk/>
            <pc:sldMk cId="1747333327" sldId="261"/>
            <ac:picMk id="134" creationId="{CB1E76F8-371A-4567-B997-A6FC90511094}"/>
          </ac:picMkLst>
        </pc:picChg>
        <pc:cxnChg chg="add del mod">
          <ac:chgData name="B10856017" userId="9afd4463-931c-4ef4-a1c6-2e8ce38e18fe" providerId="ADAL" clId="{F9D1B691-D76A-4B9E-B403-AB13CDB83064}" dt="2022-04-23T14:53:27.128" v="7186" actId="478"/>
          <ac:cxnSpMkLst>
            <pc:docMk/>
            <pc:sldMk cId="1747333327" sldId="261"/>
            <ac:cxnSpMk id="120" creationId="{43F15809-0FB3-4E5F-B32D-96B0E769113B}"/>
          </ac:cxnSpMkLst>
        </pc:cxnChg>
      </pc:sldChg>
      <pc:sldChg chg="addSp delSp modSp del mod modTransition modClrScheme chgLayout">
        <pc:chgData name="B10856017" userId="9afd4463-931c-4ef4-a1c6-2e8ce38e18fe" providerId="ADAL" clId="{F9D1B691-D76A-4B9E-B403-AB13CDB83064}" dt="2022-04-22T14:27:06.324" v="5342" actId="47"/>
        <pc:sldMkLst>
          <pc:docMk/>
          <pc:sldMk cId="3955316490" sldId="264"/>
        </pc:sldMkLst>
        <pc:spChg chg="add del mod">
          <ac:chgData name="B10856017" userId="9afd4463-931c-4ef4-a1c6-2e8ce38e18fe" providerId="ADAL" clId="{F9D1B691-D76A-4B9E-B403-AB13CDB83064}" dt="2022-04-22T13:10:56.780" v="4608" actId="1076"/>
          <ac:spMkLst>
            <pc:docMk/>
            <pc:sldMk cId="3955316490" sldId="264"/>
            <ac:spMk id="4" creationId="{8E4BDD86-D221-4648-8BCC-92098C353B95}"/>
          </ac:spMkLst>
        </pc:spChg>
        <pc:spChg chg="add del">
          <ac:chgData name="B10856017" userId="9afd4463-931c-4ef4-a1c6-2e8ce38e18fe" providerId="ADAL" clId="{F9D1B691-D76A-4B9E-B403-AB13CDB83064}" dt="2022-04-21T08:54:13.071" v="913" actId="478"/>
          <ac:spMkLst>
            <pc:docMk/>
            <pc:sldMk cId="3955316490" sldId="264"/>
            <ac:spMk id="5" creationId="{DF0A308A-ABCD-4A24-9A11-06BEE854F6AA}"/>
          </ac:spMkLst>
        </pc:spChg>
        <pc:spChg chg="add del mod ord">
          <ac:chgData name="B10856017" userId="9afd4463-931c-4ef4-a1c6-2e8ce38e18fe" providerId="ADAL" clId="{F9D1B691-D76A-4B9E-B403-AB13CDB83064}" dt="2022-04-21T08:50:59.237" v="877" actId="700"/>
          <ac:spMkLst>
            <pc:docMk/>
            <pc:sldMk cId="3955316490" sldId="264"/>
            <ac:spMk id="7" creationId="{CFC3C60B-3E02-4113-8F5A-C5C2FCE03A8A}"/>
          </ac:spMkLst>
        </pc:spChg>
        <pc:spChg chg="add del mod ord">
          <ac:chgData name="B10856017" userId="9afd4463-931c-4ef4-a1c6-2e8ce38e18fe" providerId="ADAL" clId="{F9D1B691-D76A-4B9E-B403-AB13CDB83064}" dt="2022-04-21T08:50:59.237" v="877" actId="700"/>
          <ac:spMkLst>
            <pc:docMk/>
            <pc:sldMk cId="3955316490" sldId="264"/>
            <ac:spMk id="8" creationId="{ED1EF036-F4E8-4E2C-BF6B-C86C76AC1FDE}"/>
          </ac:spMkLst>
        </pc:spChg>
        <pc:spChg chg="add del mod">
          <ac:chgData name="B10856017" userId="9afd4463-931c-4ef4-a1c6-2e8ce38e18fe" providerId="ADAL" clId="{F9D1B691-D76A-4B9E-B403-AB13CDB83064}" dt="2022-04-20T15:25:15.814" v="805" actId="478"/>
          <ac:spMkLst>
            <pc:docMk/>
            <pc:sldMk cId="3955316490" sldId="264"/>
            <ac:spMk id="8" creationId="{FBD72B09-D794-440D-9664-F4D68B3257F0}"/>
          </ac:spMkLst>
        </pc:spChg>
        <pc:spChg chg="add del mod">
          <ac:chgData name="B10856017" userId="9afd4463-931c-4ef4-a1c6-2e8ce38e18fe" providerId="ADAL" clId="{F9D1B691-D76A-4B9E-B403-AB13CDB83064}" dt="2022-04-22T13:08:28.440" v="4582" actId="478"/>
          <ac:spMkLst>
            <pc:docMk/>
            <pc:sldMk cId="3955316490" sldId="264"/>
            <ac:spMk id="10" creationId="{1B1E0A7E-1364-49AA-A8AE-E6B4D9D23B6F}"/>
          </ac:spMkLst>
        </pc:spChg>
        <pc:spChg chg="add del mod">
          <ac:chgData name="B10856017" userId="9afd4463-931c-4ef4-a1c6-2e8ce38e18fe" providerId="ADAL" clId="{F9D1B691-D76A-4B9E-B403-AB13CDB83064}" dt="2022-04-21T08:54:14.872" v="925"/>
          <ac:spMkLst>
            <pc:docMk/>
            <pc:sldMk cId="3955316490" sldId="264"/>
            <ac:spMk id="11" creationId="{46B192A4-922A-45BD-9D22-F595C819AB7C}"/>
          </ac:spMkLst>
        </pc:spChg>
        <pc:spChg chg="mod topLvl">
          <ac:chgData name="B10856017" userId="9afd4463-931c-4ef4-a1c6-2e8ce38e18fe" providerId="ADAL" clId="{F9D1B691-D76A-4B9E-B403-AB13CDB83064}" dt="2022-04-22T13:10:19.659" v="4600" actId="207"/>
          <ac:spMkLst>
            <pc:docMk/>
            <pc:sldMk cId="3955316490" sldId="264"/>
            <ac:spMk id="17" creationId="{3C1E0039-0671-4419-85FF-4151781A83F3}"/>
          </ac:spMkLst>
        </pc:spChg>
        <pc:grpChg chg="add mod">
          <ac:chgData name="B10856017" userId="9afd4463-931c-4ef4-a1c6-2e8ce38e18fe" providerId="ADAL" clId="{F9D1B691-D76A-4B9E-B403-AB13CDB83064}" dt="2022-04-22T13:10:10.953" v="4596" actId="164"/>
          <ac:grpSpMkLst>
            <pc:docMk/>
            <pc:sldMk cId="3955316490" sldId="264"/>
            <ac:grpSpMk id="3" creationId="{29D4B17D-CACD-45F5-8D85-75648140DD41}"/>
          </ac:grpSpMkLst>
        </pc:grpChg>
        <pc:grpChg chg="add del mod">
          <ac:chgData name="B10856017" userId="9afd4463-931c-4ef4-a1c6-2e8ce38e18fe" providerId="ADAL" clId="{F9D1B691-D76A-4B9E-B403-AB13CDB83064}" dt="2022-04-22T13:08:34.400" v="4584" actId="165"/>
          <ac:grpSpMkLst>
            <pc:docMk/>
            <pc:sldMk cId="3955316490" sldId="264"/>
            <ac:grpSpMk id="7" creationId="{EA17BDD6-55C8-453D-BF91-9B6606CB1E5E}"/>
          </ac:grpSpMkLst>
        </pc:grpChg>
        <pc:grpChg chg="add del mod topLvl">
          <ac:chgData name="B10856017" userId="9afd4463-931c-4ef4-a1c6-2e8ce38e18fe" providerId="ADAL" clId="{F9D1B691-D76A-4B9E-B403-AB13CDB83064}" dt="2022-04-22T13:10:56.780" v="4608" actId="1076"/>
          <ac:grpSpMkLst>
            <pc:docMk/>
            <pc:sldMk cId="3955316490" sldId="264"/>
            <ac:grpSpMk id="9" creationId="{F71CD092-A7CF-460C-B270-FD33040CA699}"/>
          </ac:grpSpMkLst>
        </pc:grpChg>
        <pc:picChg chg="del mod">
          <ac:chgData name="B10856017" userId="9afd4463-931c-4ef4-a1c6-2e8ce38e18fe" providerId="ADAL" clId="{F9D1B691-D76A-4B9E-B403-AB13CDB83064}" dt="2022-04-22T13:08:27.225" v="4581" actId="478"/>
          <ac:picMkLst>
            <pc:docMk/>
            <pc:sldMk cId="3955316490" sldId="264"/>
            <ac:picMk id="2" creationId="{8B5BC9C2-D996-4BA4-AC56-325DB2FF6290}"/>
          </ac:picMkLst>
        </pc:picChg>
        <pc:picChg chg="add del mod">
          <ac:chgData name="B10856017" userId="9afd4463-931c-4ef4-a1c6-2e8ce38e18fe" providerId="ADAL" clId="{F9D1B691-D76A-4B9E-B403-AB13CDB83064}" dt="2022-04-22T07:42:18.746" v="932" actId="478"/>
          <ac:picMkLst>
            <pc:docMk/>
            <pc:sldMk cId="3955316490" sldId="264"/>
            <ac:picMk id="3" creationId="{3B0FFCE2-B7B5-4046-B409-DD356A4B5E90}"/>
          </ac:picMkLst>
        </pc:picChg>
        <pc:picChg chg="mod topLvl">
          <ac:chgData name="B10856017" userId="9afd4463-931c-4ef4-a1c6-2e8ce38e18fe" providerId="ADAL" clId="{F9D1B691-D76A-4B9E-B403-AB13CDB83064}" dt="2022-04-22T13:11:25.231" v="4610" actId="1076"/>
          <ac:picMkLst>
            <pc:docMk/>
            <pc:sldMk cId="3955316490" sldId="264"/>
            <ac:picMk id="8" creationId="{C5D7B1F0-68D8-4BF1-A8EC-D938FB4433B8}"/>
          </ac:picMkLst>
        </pc:picChg>
        <pc:picChg chg="mod topLvl">
          <ac:chgData name="B10856017" userId="9afd4463-931c-4ef4-a1c6-2e8ce38e18fe" providerId="ADAL" clId="{F9D1B691-D76A-4B9E-B403-AB13CDB83064}" dt="2022-04-22T13:10:56.780" v="4608" actId="1076"/>
          <ac:picMkLst>
            <pc:docMk/>
            <pc:sldMk cId="3955316490" sldId="264"/>
            <ac:picMk id="11" creationId="{09F53600-FD14-4BEB-820B-094587C8BB41}"/>
          </ac:picMkLst>
        </pc:picChg>
        <pc:picChg chg="mod topLvl">
          <ac:chgData name="B10856017" userId="9afd4463-931c-4ef4-a1c6-2e8ce38e18fe" providerId="ADAL" clId="{F9D1B691-D76A-4B9E-B403-AB13CDB83064}" dt="2022-04-22T13:10:56.780" v="4608" actId="1076"/>
          <ac:picMkLst>
            <pc:docMk/>
            <pc:sldMk cId="3955316490" sldId="264"/>
            <ac:picMk id="12" creationId="{EF5B6B13-E615-48BF-9264-71C4AB2AE58F}"/>
          </ac:picMkLst>
        </pc:picChg>
        <pc:picChg chg="mod topLvl">
          <ac:chgData name="B10856017" userId="9afd4463-931c-4ef4-a1c6-2e8ce38e18fe" providerId="ADAL" clId="{F9D1B691-D76A-4B9E-B403-AB13CDB83064}" dt="2022-04-22T13:10:56.780" v="4608" actId="1076"/>
          <ac:picMkLst>
            <pc:docMk/>
            <pc:sldMk cId="3955316490" sldId="264"/>
            <ac:picMk id="13" creationId="{D53B9335-BAE4-457A-989D-07A1CE0FAF83}"/>
          </ac:picMkLst>
        </pc:picChg>
        <pc:picChg chg="mod topLvl">
          <ac:chgData name="B10856017" userId="9afd4463-931c-4ef4-a1c6-2e8ce38e18fe" providerId="ADAL" clId="{F9D1B691-D76A-4B9E-B403-AB13CDB83064}" dt="2022-04-22T13:10:56.780" v="4608" actId="1076"/>
          <ac:picMkLst>
            <pc:docMk/>
            <pc:sldMk cId="3955316490" sldId="264"/>
            <ac:picMk id="14" creationId="{E3002477-86D0-4E5C-966D-01E5B6ED43D4}"/>
          </ac:picMkLst>
        </pc:picChg>
        <pc:picChg chg="mod topLvl">
          <ac:chgData name="B10856017" userId="9afd4463-931c-4ef4-a1c6-2e8ce38e18fe" providerId="ADAL" clId="{F9D1B691-D76A-4B9E-B403-AB13CDB83064}" dt="2022-04-22T13:08:34.400" v="4584" actId="165"/>
          <ac:picMkLst>
            <pc:docMk/>
            <pc:sldMk cId="3955316490" sldId="264"/>
            <ac:picMk id="15" creationId="{8D733455-406F-4E2A-B344-97C82F304F18}"/>
          </ac:picMkLst>
        </pc:picChg>
        <pc:picChg chg="mod topLvl">
          <ac:chgData name="B10856017" userId="9afd4463-931c-4ef4-a1c6-2e8ce38e18fe" providerId="ADAL" clId="{F9D1B691-D76A-4B9E-B403-AB13CDB83064}" dt="2022-04-22T13:08:34.400" v="4584" actId="165"/>
          <ac:picMkLst>
            <pc:docMk/>
            <pc:sldMk cId="3955316490" sldId="264"/>
            <ac:picMk id="16" creationId="{40662F6E-717D-42D3-A2AB-08DCD07329B3}"/>
          </ac:picMkLst>
        </pc:picChg>
        <pc:picChg chg="mod topLvl">
          <ac:chgData name="B10856017" userId="9afd4463-931c-4ef4-a1c6-2e8ce38e18fe" providerId="ADAL" clId="{F9D1B691-D76A-4B9E-B403-AB13CDB83064}" dt="2022-04-22T13:10:19.659" v="4600" actId="207"/>
          <ac:picMkLst>
            <pc:docMk/>
            <pc:sldMk cId="3955316490" sldId="264"/>
            <ac:picMk id="18" creationId="{B50C3F69-3ECB-4B1B-8377-A4CCBE8BF93F}"/>
          </ac:picMkLst>
        </pc:picChg>
      </pc:sldChg>
      <pc:sldChg chg="del">
        <pc:chgData name="B10856017" userId="9afd4463-931c-4ef4-a1c6-2e8ce38e18fe" providerId="ADAL" clId="{F9D1B691-D76A-4B9E-B403-AB13CDB83064}" dt="2022-04-20T15:26:30.372" v="830" actId="2696"/>
        <pc:sldMkLst>
          <pc:docMk/>
          <pc:sldMk cId="3574559265" sldId="265"/>
        </pc:sldMkLst>
      </pc:sldChg>
      <pc:sldChg chg="addSp delSp modSp del mod ord modTransition modClrScheme chgLayout">
        <pc:chgData name="B10856017" userId="9afd4463-931c-4ef4-a1c6-2e8ce38e18fe" providerId="ADAL" clId="{F9D1B691-D76A-4B9E-B403-AB13CDB83064}" dt="2022-04-22T14:15:40.830" v="5239" actId="2696"/>
        <pc:sldMkLst>
          <pc:docMk/>
          <pc:sldMk cId="424869609" sldId="266"/>
        </pc:sldMkLst>
        <pc:spChg chg="del mod">
          <ac:chgData name="B10856017" userId="9afd4463-931c-4ef4-a1c6-2e8ce38e18fe" providerId="ADAL" clId="{F9D1B691-D76A-4B9E-B403-AB13CDB83064}" dt="2022-04-21T08:49:11.425" v="838" actId="700"/>
          <ac:spMkLst>
            <pc:docMk/>
            <pc:sldMk cId="424869609" sldId="266"/>
            <ac:spMk id="2" creationId="{9753F46C-035A-47A2-89D4-1E65099992CD}"/>
          </ac:spMkLst>
        </pc:spChg>
        <pc:spChg chg="add mod ord">
          <ac:chgData name="B10856017" userId="9afd4463-931c-4ef4-a1c6-2e8ce38e18fe" providerId="ADAL" clId="{F9D1B691-D76A-4B9E-B403-AB13CDB83064}" dt="2022-04-22T13:21:54.381" v="4676" actId="113"/>
          <ac:spMkLst>
            <pc:docMk/>
            <pc:sldMk cId="424869609" sldId="266"/>
            <ac:spMk id="3" creationId="{A5A48179-9F7F-4A96-ADC5-9BF5D6217A88}"/>
          </ac:spMkLst>
        </pc:spChg>
        <pc:spChg chg="mod">
          <ac:chgData name="B10856017" userId="9afd4463-931c-4ef4-a1c6-2e8ce38e18fe" providerId="ADAL" clId="{F9D1B691-D76A-4B9E-B403-AB13CDB83064}" dt="2022-04-21T08:50:02.945" v="865" actId="164"/>
          <ac:spMkLst>
            <pc:docMk/>
            <pc:sldMk cId="424869609" sldId="266"/>
            <ac:spMk id="4" creationId="{2F71F1CC-0BA0-4C39-AB07-E8C523BA9D4F}"/>
          </ac:spMkLst>
        </pc:spChg>
        <pc:spChg chg="mod">
          <ac:chgData name="B10856017" userId="9afd4463-931c-4ef4-a1c6-2e8ce38e18fe" providerId="ADAL" clId="{F9D1B691-D76A-4B9E-B403-AB13CDB83064}" dt="2022-04-21T08:50:02.945" v="865" actId="164"/>
          <ac:spMkLst>
            <pc:docMk/>
            <pc:sldMk cId="424869609" sldId="266"/>
            <ac:spMk id="5" creationId="{B82EE72E-BB0C-4D76-81DB-FD8FE5220B31}"/>
          </ac:spMkLst>
        </pc:spChg>
        <pc:spChg chg="mod">
          <ac:chgData name="B10856017" userId="9afd4463-931c-4ef4-a1c6-2e8ce38e18fe" providerId="ADAL" clId="{F9D1B691-D76A-4B9E-B403-AB13CDB83064}" dt="2022-04-21T08:50:02.945" v="865" actId="164"/>
          <ac:spMkLst>
            <pc:docMk/>
            <pc:sldMk cId="424869609" sldId="266"/>
            <ac:spMk id="6" creationId="{122143AF-73C0-44A1-B485-86377F7C1C28}"/>
          </ac:spMkLst>
        </pc:spChg>
        <pc:spChg chg="add del mod ord">
          <ac:chgData name="B10856017" userId="9afd4463-931c-4ef4-a1c6-2e8ce38e18fe" providerId="ADAL" clId="{F9D1B691-D76A-4B9E-B403-AB13CDB83064}" dt="2022-04-21T08:49:35.418" v="843" actId="478"/>
          <ac:spMkLst>
            <pc:docMk/>
            <pc:sldMk cId="424869609" sldId="266"/>
            <ac:spMk id="7" creationId="{0303079E-30C5-415C-B3F8-19B77453E38C}"/>
          </ac:spMkLst>
        </pc:spChg>
        <pc:spChg chg="add mod">
          <ac:chgData name="B10856017" userId="9afd4463-931c-4ef4-a1c6-2e8ce38e18fe" providerId="ADAL" clId="{F9D1B691-D76A-4B9E-B403-AB13CDB83064}" dt="2022-04-21T08:50:33.574" v="869"/>
          <ac:spMkLst>
            <pc:docMk/>
            <pc:sldMk cId="424869609" sldId="266"/>
            <ac:spMk id="18" creationId="{B8311ECC-F2B5-483A-872E-0F84481982B2}"/>
          </ac:spMkLst>
        </pc:spChg>
        <pc:spChg chg="add mod">
          <ac:chgData name="B10856017" userId="9afd4463-931c-4ef4-a1c6-2e8ce38e18fe" providerId="ADAL" clId="{F9D1B691-D76A-4B9E-B403-AB13CDB83064}" dt="2022-04-21T08:50:33.574" v="869"/>
          <ac:spMkLst>
            <pc:docMk/>
            <pc:sldMk cId="424869609" sldId="266"/>
            <ac:spMk id="19" creationId="{FA2149DF-9A59-4105-A152-9DD7E5AB9B70}"/>
          </ac:spMkLst>
        </pc:spChg>
        <pc:spChg chg="add mod">
          <ac:chgData name="B10856017" userId="9afd4463-931c-4ef4-a1c6-2e8ce38e18fe" providerId="ADAL" clId="{F9D1B691-D76A-4B9E-B403-AB13CDB83064}" dt="2022-04-21T08:50:33.574" v="869"/>
          <ac:spMkLst>
            <pc:docMk/>
            <pc:sldMk cId="424869609" sldId="266"/>
            <ac:spMk id="20" creationId="{13D0D1FA-BEAA-4358-BEDD-CCCB38F931F5}"/>
          </ac:spMkLst>
        </pc:spChg>
        <pc:spChg chg="add mod">
          <ac:chgData name="B10856017" userId="9afd4463-931c-4ef4-a1c6-2e8ce38e18fe" providerId="ADAL" clId="{F9D1B691-D76A-4B9E-B403-AB13CDB83064}" dt="2022-04-21T08:50:33.574" v="869"/>
          <ac:spMkLst>
            <pc:docMk/>
            <pc:sldMk cId="424869609" sldId="266"/>
            <ac:spMk id="21" creationId="{BE4DAA6E-9670-4185-B807-C2442213BEB9}"/>
          </ac:spMkLst>
        </pc:spChg>
        <pc:spChg chg="add mod">
          <ac:chgData name="B10856017" userId="9afd4463-931c-4ef4-a1c6-2e8ce38e18fe" providerId="ADAL" clId="{F9D1B691-D76A-4B9E-B403-AB13CDB83064}" dt="2022-04-21T08:50:33.574" v="869"/>
          <ac:spMkLst>
            <pc:docMk/>
            <pc:sldMk cId="424869609" sldId="266"/>
            <ac:spMk id="22" creationId="{3C8D70C8-54EF-47AD-86B8-E1413F8CF764}"/>
          </ac:spMkLst>
        </pc:spChg>
        <pc:spChg chg="del mod topLvl">
          <ac:chgData name="B10856017" userId="9afd4463-931c-4ef4-a1c6-2e8ce38e18fe" providerId="ADAL" clId="{F9D1B691-D76A-4B9E-B403-AB13CDB83064}" dt="2022-04-22T13:07:54.930" v="4574" actId="478"/>
          <ac:spMkLst>
            <pc:docMk/>
            <pc:sldMk cId="424869609" sldId="266"/>
            <ac:spMk id="23" creationId="{3EFF9DE9-351A-4DC2-B6B1-12C1C5E3DA22}"/>
          </ac:spMkLst>
        </pc:spChg>
        <pc:spChg chg="mod">
          <ac:chgData name="B10856017" userId="9afd4463-931c-4ef4-a1c6-2e8ce38e18fe" providerId="ADAL" clId="{F9D1B691-D76A-4B9E-B403-AB13CDB83064}" dt="2022-04-21T08:50:02.945" v="865" actId="164"/>
          <ac:spMkLst>
            <pc:docMk/>
            <pc:sldMk cId="424869609" sldId="266"/>
            <ac:spMk id="23" creationId="{C1879F91-3533-401C-AC30-D30AB01A78B0}"/>
          </ac:spMkLst>
        </pc:spChg>
        <pc:spChg chg="del mod topLvl">
          <ac:chgData name="B10856017" userId="9afd4463-931c-4ef4-a1c6-2e8ce38e18fe" providerId="ADAL" clId="{F9D1B691-D76A-4B9E-B403-AB13CDB83064}" dt="2022-04-22T13:07:53.204" v="4573" actId="478"/>
          <ac:spMkLst>
            <pc:docMk/>
            <pc:sldMk cId="424869609" sldId="266"/>
            <ac:spMk id="24" creationId="{8BA686D8-3A96-43E8-AB1E-2A04602C7603}"/>
          </ac:spMkLst>
        </pc:spChg>
        <pc:spChg chg="mod">
          <ac:chgData name="B10856017" userId="9afd4463-931c-4ef4-a1c6-2e8ce38e18fe" providerId="ADAL" clId="{F9D1B691-D76A-4B9E-B403-AB13CDB83064}" dt="2022-04-21T08:50:02.945" v="865" actId="164"/>
          <ac:spMkLst>
            <pc:docMk/>
            <pc:sldMk cId="424869609" sldId="266"/>
            <ac:spMk id="24" creationId="{EE6E42F3-673C-4AE2-A4F7-41A00A67A659}"/>
          </ac:spMkLst>
        </pc:spChg>
        <pc:spChg chg="mod">
          <ac:chgData name="B10856017" userId="9afd4463-931c-4ef4-a1c6-2e8ce38e18fe" providerId="ADAL" clId="{F9D1B691-D76A-4B9E-B403-AB13CDB83064}" dt="2022-04-21T08:50:02.945" v="865" actId="164"/>
          <ac:spMkLst>
            <pc:docMk/>
            <pc:sldMk cId="424869609" sldId="266"/>
            <ac:spMk id="25" creationId="{C076DBB3-AE79-43CF-BC7C-A5CE1C5922EF}"/>
          </ac:spMkLst>
        </pc:spChg>
        <pc:spChg chg="mod">
          <ac:chgData name="B10856017" userId="9afd4463-931c-4ef4-a1c6-2e8ce38e18fe" providerId="ADAL" clId="{F9D1B691-D76A-4B9E-B403-AB13CDB83064}" dt="2022-04-21T08:50:02.945" v="865" actId="164"/>
          <ac:spMkLst>
            <pc:docMk/>
            <pc:sldMk cId="424869609" sldId="266"/>
            <ac:spMk id="26" creationId="{103CE1B4-9A8F-4199-93D5-1056888FE967}"/>
          </ac:spMkLst>
        </pc:spChg>
        <pc:spChg chg="mod">
          <ac:chgData name="B10856017" userId="9afd4463-931c-4ef4-a1c6-2e8ce38e18fe" providerId="ADAL" clId="{F9D1B691-D76A-4B9E-B403-AB13CDB83064}" dt="2022-04-21T08:50:02.945" v="865" actId="164"/>
          <ac:spMkLst>
            <pc:docMk/>
            <pc:sldMk cId="424869609" sldId="266"/>
            <ac:spMk id="27" creationId="{A02C99B5-922A-49FB-924F-EB452F367689}"/>
          </ac:spMkLst>
        </pc:spChg>
        <pc:spChg chg="mod">
          <ac:chgData name="B10856017" userId="9afd4463-931c-4ef4-a1c6-2e8ce38e18fe" providerId="ADAL" clId="{F9D1B691-D76A-4B9E-B403-AB13CDB83064}" dt="2022-04-21T08:50:02.945" v="865" actId="164"/>
          <ac:spMkLst>
            <pc:docMk/>
            <pc:sldMk cId="424869609" sldId="266"/>
            <ac:spMk id="28" creationId="{97D67DBE-EC28-4BD8-A08B-C8B758300CCD}"/>
          </ac:spMkLst>
        </pc:spChg>
        <pc:spChg chg="add mod">
          <ac:chgData name="B10856017" userId="9afd4463-931c-4ef4-a1c6-2e8ce38e18fe" providerId="ADAL" clId="{F9D1B691-D76A-4B9E-B403-AB13CDB83064}" dt="2022-04-21T08:50:33.574" v="869"/>
          <ac:spMkLst>
            <pc:docMk/>
            <pc:sldMk cId="424869609" sldId="266"/>
            <ac:spMk id="30" creationId="{F0ECF355-22FE-40C2-895C-5C0DFC602AA5}"/>
          </ac:spMkLst>
        </pc:spChg>
        <pc:spChg chg="add mod">
          <ac:chgData name="B10856017" userId="9afd4463-931c-4ef4-a1c6-2e8ce38e18fe" providerId="ADAL" clId="{F9D1B691-D76A-4B9E-B403-AB13CDB83064}" dt="2022-04-21T08:50:33.574" v="869"/>
          <ac:spMkLst>
            <pc:docMk/>
            <pc:sldMk cId="424869609" sldId="266"/>
            <ac:spMk id="31" creationId="{9B5F058E-D81F-4507-AB75-238531FFABAC}"/>
          </ac:spMkLst>
        </pc:spChg>
        <pc:spChg chg="add mod">
          <ac:chgData name="B10856017" userId="9afd4463-931c-4ef4-a1c6-2e8ce38e18fe" providerId="ADAL" clId="{F9D1B691-D76A-4B9E-B403-AB13CDB83064}" dt="2022-04-21T08:50:33.574" v="869"/>
          <ac:spMkLst>
            <pc:docMk/>
            <pc:sldMk cId="424869609" sldId="266"/>
            <ac:spMk id="32" creationId="{12ED6520-D79B-4B11-89B3-BCE3C8C36096}"/>
          </ac:spMkLst>
        </pc:spChg>
        <pc:spChg chg="add mod">
          <ac:chgData name="B10856017" userId="9afd4463-931c-4ef4-a1c6-2e8ce38e18fe" providerId="ADAL" clId="{F9D1B691-D76A-4B9E-B403-AB13CDB83064}" dt="2022-04-21T08:50:33.574" v="869"/>
          <ac:spMkLst>
            <pc:docMk/>
            <pc:sldMk cId="424869609" sldId="266"/>
            <ac:spMk id="33" creationId="{3F40C296-3511-46E9-AEAF-C62E11A2F19F}"/>
          </ac:spMkLst>
        </pc:spChg>
        <pc:spChg chg="add del mod">
          <ac:chgData name="B10856017" userId="9afd4463-931c-4ef4-a1c6-2e8ce38e18fe" providerId="ADAL" clId="{F9D1B691-D76A-4B9E-B403-AB13CDB83064}" dt="2022-04-22T13:17:40.474" v="4633" actId="478"/>
          <ac:spMkLst>
            <pc:docMk/>
            <pc:sldMk cId="424869609" sldId="266"/>
            <ac:spMk id="35" creationId="{DFB583A1-36EA-4A23-9F4B-F88440D2BA25}"/>
          </ac:spMkLst>
        </pc:spChg>
        <pc:spChg chg="add del mod">
          <ac:chgData name="B10856017" userId="9afd4463-931c-4ef4-a1c6-2e8ce38e18fe" providerId="ADAL" clId="{F9D1B691-D76A-4B9E-B403-AB13CDB83064}" dt="2022-04-22T07:42:30.439" v="934" actId="478"/>
          <ac:spMkLst>
            <pc:docMk/>
            <pc:sldMk cId="424869609" sldId="266"/>
            <ac:spMk id="36" creationId="{4A225E02-FE76-4ABF-BB10-6BC6BCBD56EE}"/>
          </ac:spMkLst>
        </pc:spChg>
        <pc:spChg chg="mod">
          <ac:chgData name="B10856017" userId="9afd4463-931c-4ef4-a1c6-2e8ce38e18fe" providerId="ADAL" clId="{F9D1B691-D76A-4B9E-B403-AB13CDB83064}" dt="2022-04-22T13:07:57.904" v="4575" actId="1076"/>
          <ac:spMkLst>
            <pc:docMk/>
            <pc:sldMk cId="424869609" sldId="266"/>
            <ac:spMk id="40" creationId="{3395F555-8CF5-442A-BBE6-A35846EAAB63}"/>
          </ac:spMkLst>
        </pc:spChg>
        <pc:grpChg chg="add del mod">
          <ac:chgData name="B10856017" userId="9afd4463-931c-4ef4-a1c6-2e8ce38e18fe" providerId="ADAL" clId="{F9D1B691-D76A-4B9E-B403-AB13CDB83064}" dt="2022-04-21T08:50:32.355" v="868" actId="478"/>
          <ac:grpSpMkLst>
            <pc:docMk/>
            <pc:sldMk cId="424869609" sldId="266"/>
            <ac:grpSpMk id="8" creationId="{8B85F17C-8D98-4766-92BC-DD083B75CD94}"/>
          </ac:grpSpMkLst>
        </pc:grpChg>
        <pc:grpChg chg="add del mod">
          <ac:chgData name="B10856017" userId="9afd4463-931c-4ef4-a1c6-2e8ce38e18fe" providerId="ADAL" clId="{F9D1B691-D76A-4B9E-B403-AB13CDB83064}" dt="2022-04-22T13:07:35.862" v="4571" actId="165"/>
          <ac:grpSpMkLst>
            <pc:docMk/>
            <pc:sldMk cId="424869609" sldId="266"/>
            <ac:grpSpMk id="16" creationId="{2668F4B7-D19E-4DD7-8324-A634A8D8BBA4}"/>
          </ac:grpSpMkLst>
        </pc:grpChg>
        <pc:grpChg chg="del mod topLvl">
          <ac:chgData name="B10856017" userId="9afd4463-931c-4ef4-a1c6-2e8ce38e18fe" providerId="ADAL" clId="{F9D1B691-D76A-4B9E-B403-AB13CDB83064}" dt="2022-04-22T13:07:58.735" v="4576" actId="21"/>
          <ac:grpSpMkLst>
            <pc:docMk/>
            <pc:sldMk cId="424869609" sldId="266"/>
            <ac:grpSpMk id="25" creationId="{9E6F541D-FD4C-4D0A-9467-AB4B4B10AB99}"/>
          </ac:grpSpMkLst>
        </pc:grpChg>
        <pc:grpChg chg="mod">
          <ac:chgData name="B10856017" userId="9afd4463-931c-4ef4-a1c6-2e8ce38e18fe" providerId="ADAL" clId="{F9D1B691-D76A-4B9E-B403-AB13CDB83064}" dt="2022-04-22T13:07:57.904" v="4575" actId="1076"/>
          <ac:grpSpMkLst>
            <pc:docMk/>
            <pc:sldMk cId="424869609" sldId="266"/>
            <ac:grpSpMk id="27" creationId="{B6B3EB1C-76E5-441C-ABA3-A94DA09494C4}"/>
          </ac:grpSpMkLst>
        </pc:grpChg>
        <pc:picChg chg="add del mod">
          <ac:chgData name="B10856017" userId="9afd4463-931c-4ef4-a1c6-2e8ce38e18fe" providerId="ADAL" clId="{F9D1B691-D76A-4B9E-B403-AB13CDB83064}" dt="2022-04-22T13:07:03.686" v="4561" actId="478"/>
          <ac:picMkLst>
            <pc:docMk/>
            <pc:sldMk cId="424869609" sldId="266"/>
            <ac:picMk id="15" creationId="{CDCD115C-540A-43FB-BFFE-C39CCA4DF9C9}"/>
          </ac:picMkLst>
        </pc:picChg>
        <pc:picChg chg="del">
          <ac:chgData name="B10856017" userId="9afd4463-931c-4ef4-a1c6-2e8ce38e18fe" providerId="ADAL" clId="{F9D1B691-D76A-4B9E-B403-AB13CDB83064}" dt="2022-04-22T13:19:02.383" v="4648" actId="478"/>
          <ac:picMkLst>
            <pc:docMk/>
            <pc:sldMk cId="424869609" sldId="266"/>
            <ac:picMk id="17" creationId="{C4D7722A-1AA8-450D-82FB-C5DB1CB9A3A2}"/>
          </ac:picMkLst>
        </pc:picChg>
        <pc:picChg chg="mod">
          <ac:chgData name="B10856017" userId="9afd4463-931c-4ef4-a1c6-2e8ce38e18fe" providerId="ADAL" clId="{F9D1B691-D76A-4B9E-B403-AB13CDB83064}" dt="2022-04-22T13:07:57.904" v="4575" actId="1076"/>
          <ac:picMkLst>
            <pc:docMk/>
            <pc:sldMk cId="424869609" sldId="266"/>
            <ac:picMk id="26" creationId="{C50BAE36-E400-400C-9457-A61863DB1CA3}"/>
          </ac:picMkLst>
        </pc:picChg>
        <pc:picChg chg="mod">
          <ac:chgData name="B10856017" userId="9afd4463-931c-4ef4-a1c6-2e8ce38e18fe" providerId="ADAL" clId="{F9D1B691-D76A-4B9E-B403-AB13CDB83064}" dt="2022-04-22T13:07:57.904" v="4575" actId="1076"/>
          <ac:picMkLst>
            <pc:docMk/>
            <pc:sldMk cId="424869609" sldId="266"/>
            <ac:picMk id="28" creationId="{26FD7141-AFCB-4671-9DBE-C03BA68C5F87}"/>
          </ac:picMkLst>
        </pc:picChg>
        <pc:picChg chg="mod">
          <ac:chgData name="B10856017" userId="9afd4463-931c-4ef4-a1c6-2e8ce38e18fe" providerId="ADAL" clId="{F9D1B691-D76A-4B9E-B403-AB13CDB83064}" dt="2022-04-22T13:07:57.904" v="4575" actId="1076"/>
          <ac:picMkLst>
            <pc:docMk/>
            <pc:sldMk cId="424869609" sldId="266"/>
            <ac:picMk id="34" creationId="{B7B184E4-88FC-49D2-BE4B-50A8C0A2CE89}"/>
          </ac:picMkLst>
        </pc:picChg>
        <pc:picChg chg="add del mod">
          <ac:chgData name="B10856017" userId="9afd4463-931c-4ef4-a1c6-2e8ce38e18fe" providerId="ADAL" clId="{F9D1B691-D76A-4B9E-B403-AB13CDB83064}" dt="2022-04-22T07:43:09.636" v="943" actId="478"/>
          <ac:picMkLst>
            <pc:docMk/>
            <pc:sldMk cId="424869609" sldId="266"/>
            <ac:picMk id="34" creationId="{BC282FE8-7995-408F-8B85-58F2C9B07F59}"/>
          </ac:picMkLst>
        </pc:picChg>
        <pc:picChg chg="mod">
          <ac:chgData name="B10856017" userId="9afd4463-931c-4ef4-a1c6-2e8ce38e18fe" providerId="ADAL" clId="{F9D1B691-D76A-4B9E-B403-AB13CDB83064}" dt="2022-04-22T13:07:57.904" v="4575" actId="1076"/>
          <ac:picMkLst>
            <pc:docMk/>
            <pc:sldMk cId="424869609" sldId="266"/>
            <ac:picMk id="36" creationId="{BC094A89-A86A-488E-9E8A-6C32B276F98E}"/>
          </ac:picMkLst>
        </pc:picChg>
        <pc:picChg chg="mod">
          <ac:chgData name="B10856017" userId="9afd4463-931c-4ef4-a1c6-2e8ce38e18fe" providerId="ADAL" clId="{F9D1B691-D76A-4B9E-B403-AB13CDB83064}" dt="2022-04-22T13:07:57.904" v="4575" actId="1076"/>
          <ac:picMkLst>
            <pc:docMk/>
            <pc:sldMk cId="424869609" sldId="266"/>
            <ac:picMk id="37" creationId="{655CBBFE-78E2-4490-A6FD-A5FBFE022301}"/>
          </ac:picMkLst>
        </pc:picChg>
        <pc:picChg chg="mod">
          <ac:chgData name="B10856017" userId="9afd4463-931c-4ef4-a1c6-2e8ce38e18fe" providerId="ADAL" clId="{F9D1B691-D76A-4B9E-B403-AB13CDB83064}" dt="2022-04-22T13:07:57.904" v="4575" actId="1076"/>
          <ac:picMkLst>
            <pc:docMk/>
            <pc:sldMk cId="424869609" sldId="266"/>
            <ac:picMk id="38" creationId="{71AED292-69F9-4DBF-83C1-A97C18D0A68D}"/>
          </ac:picMkLst>
        </pc:picChg>
        <pc:picChg chg="mod">
          <ac:chgData name="B10856017" userId="9afd4463-931c-4ef4-a1c6-2e8ce38e18fe" providerId="ADAL" clId="{F9D1B691-D76A-4B9E-B403-AB13CDB83064}" dt="2022-04-22T13:07:57.904" v="4575" actId="1076"/>
          <ac:picMkLst>
            <pc:docMk/>
            <pc:sldMk cId="424869609" sldId="266"/>
            <ac:picMk id="39" creationId="{4CBEA1B3-8F2E-4F09-A47E-490FF951A342}"/>
          </ac:picMkLst>
        </pc:picChg>
        <pc:picChg chg="mod">
          <ac:chgData name="B10856017" userId="9afd4463-931c-4ef4-a1c6-2e8ce38e18fe" providerId="ADAL" clId="{F9D1B691-D76A-4B9E-B403-AB13CDB83064}" dt="2022-04-22T13:07:57.904" v="4575" actId="1076"/>
          <ac:picMkLst>
            <pc:docMk/>
            <pc:sldMk cId="424869609" sldId="266"/>
            <ac:picMk id="41" creationId="{800FB8FF-01E2-45E6-A431-97DF4A3ABDEE}"/>
          </ac:picMkLst>
        </pc:picChg>
      </pc:sldChg>
      <pc:sldChg chg="del">
        <pc:chgData name="B10856017" userId="9afd4463-931c-4ef4-a1c6-2e8ce38e18fe" providerId="ADAL" clId="{F9D1B691-D76A-4B9E-B403-AB13CDB83064}" dt="2022-04-21T08:51:13.551" v="878" actId="2696"/>
        <pc:sldMkLst>
          <pc:docMk/>
          <pc:sldMk cId="129346041" sldId="267"/>
        </pc:sldMkLst>
      </pc:sldChg>
      <pc:sldChg chg="modSp del mod modTransition">
        <pc:chgData name="B10856017" userId="9afd4463-931c-4ef4-a1c6-2e8ce38e18fe" providerId="ADAL" clId="{F9D1B691-D76A-4B9E-B403-AB13CDB83064}" dt="2022-04-22T14:27:06.324" v="5342" actId="47"/>
        <pc:sldMkLst>
          <pc:docMk/>
          <pc:sldMk cId="635184006" sldId="268"/>
        </pc:sldMkLst>
        <pc:spChg chg="mod">
          <ac:chgData name="B10856017" userId="9afd4463-931c-4ef4-a1c6-2e8ce38e18fe" providerId="ADAL" clId="{F9D1B691-D76A-4B9E-B403-AB13CDB83064}" dt="2022-04-21T08:51:45.389" v="885" actId="1076"/>
          <ac:spMkLst>
            <pc:docMk/>
            <pc:sldMk cId="635184006" sldId="268"/>
            <ac:spMk id="4" creationId="{8E4BDD86-D221-4648-8BCC-92098C353B95}"/>
          </ac:spMkLst>
        </pc:spChg>
      </pc:sldChg>
      <pc:sldChg chg="del modTransition">
        <pc:chgData name="B10856017" userId="9afd4463-931c-4ef4-a1c6-2e8ce38e18fe" providerId="ADAL" clId="{F9D1B691-D76A-4B9E-B403-AB13CDB83064}" dt="2022-04-22T14:27:06.324" v="5342" actId="47"/>
        <pc:sldMkLst>
          <pc:docMk/>
          <pc:sldMk cId="3870353625" sldId="269"/>
        </pc:sldMkLst>
      </pc:sldChg>
      <pc:sldChg chg="new del modTransition">
        <pc:chgData name="B10856017" userId="9afd4463-931c-4ef4-a1c6-2e8ce38e18fe" providerId="ADAL" clId="{F9D1B691-D76A-4B9E-B403-AB13CDB83064}" dt="2022-04-22T14:27:06.324" v="5342" actId="47"/>
        <pc:sldMkLst>
          <pc:docMk/>
          <pc:sldMk cId="2393302230" sldId="270"/>
        </pc:sldMkLst>
      </pc:sldChg>
      <pc:sldChg chg="new del modTransition">
        <pc:chgData name="B10856017" userId="9afd4463-931c-4ef4-a1c6-2e8ce38e18fe" providerId="ADAL" clId="{F9D1B691-D76A-4B9E-B403-AB13CDB83064}" dt="2022-04-22T14:27:06.324" v="5342" actId="47"/>
        <pc:sldMkLst>
          <pc:docMk/>
          <pc:sldMk cId="431740613" sldId="271"/>
        </pc:sldMkLst>
      </pc:sldChg>
      <pc:sldChg chg="addSp delSp modSp add mod modTransition delAnim modAnim chgLayout">
        <pc:chgData name="B10856017" userId="9afd4463-931c-4ef4-a1c6-2e8ce38e18fe" providerId="ADAL" clId="{F9D1B691-D76A-4B9E-B403-AB13CDB83064}" dt="2022-04-22T09:07:01.139" v="1837" actId="20577"/>
        <pc:sldMkLst>
          <pc:docMk/>
          <pc:sldMk cId="2941069566" sldId="272"/>
        </pc:sldMkLst>
        <pc:spChg chg="del mod">
          <ac:chgData name="B10856017" userId="9afd4463-931c-4ef4-a1c6-2e8ce38e18fe" providerId="ADAL" clId="{F9D1B691-D76A-4B9E-B403-AB13CDB83064}" dt="2022-04-22T07:54:49.754" v="1071" actId="478"/>
          <ac:spMkLst>
            <pc:docMk/>
            <pc:sldMk cId="2941069566" sldId="272"/>
            <ac:spMk id="2" creationId="{95F1CDDE-4995-4517-AB04-EDB311BE20FF}"/>
          </ac:spMkLst>
        </pc:spChg>
        <pc:spChg chg="add del mod ord">
          <ac:chgData name="B10856017" userId="9afd4463-931c-4ef4-a1c6-2e8ce38e18fe" providerId="ADAL" clId="{F9D1B691-D76A-4B9E-B403-AB13CDB83064}" dt="2022-04-22T09:02:41.745" v="1760" actId="478"/>
          <ac:spMkLst>
            <pc:docMk/>
            <pc:sldMk cId="2941069566" sldId="272"/>
            <ac:spMk id="4" creationId="{D8CA7625-532F-498D-8139-78045EB8AB8E}"/>
          </ac:spMkLst>
        </pc:spChg>
        <pc:spChg chg="add del mod">
          <ac:chgData name="B10856017" userId="9afd4463-931c-4ef4-a1c6-2e8ce38e18fe" providerId="ADAL" clId="{F9D1B691-D76A-4B9E-B403-AB13CDB83064}" dt="2022-04-22T07:54:22.353" v="1063" actId="478"/>
          <ac:spMkLst>
            <pc:docMk/>
            <pc:sldMk cId="2941069566" sldId="272"/>
            <ac:spMk id="5" creationId="{6B36895F-40E5-4C5F-9D58-AF914D58F7DD}"/>
          </ac:spMkLst>
        </pc:spChg>
        <pc:spChg chg="add del mod">
          <ac:chgData name="B10856017" userId="9afd4463-931c-4ef4-a1c6-2e8ce38e18fe" providerId="ADAL" clId="{F9D1B691-D76A-4B9E-B403-AB13CDB83064}" dt="2022-04-22T07:53:07.886" v="1046" actId="478"/>
          <ac:spMkLst>
            <pc:docMk/>
            <pc:sldMk cId="2941069566" sldId="272"/>
            <ac:spMk id="6" creationId="{2D8CF645-21D4-4654-8B3A-892FB4C32160}"/>
          </ac:spMkLst>
        </pc:spChg>
        <pc:spChg chg="add del mod">
          <ac:chgData name="B10856017" userId="9afd4463-931c-4ef4-a1c6-2e8ce38e18fe" providerId="ADAL" clId="{F9D1B691-D76A-4B9E-B403-AB13CDB83064}" dt="2022-04-22T07:56:03.233" v="1106" actId="478"/>
          <ac:spMkLst>
            <pc:docMk/>
            <pc:sldMk cId="2941069566" sldId="272"/>
            <ac:spMk id="7" creationId="{AC4D5FE5-1FCF-4916-9F3A-D5A611D573DE}"/>
          </ac:spMkLst>
        </pc:spChg>
        <pc:spChg chg="add del mod">
          <ac:chgData name="B10856017" userId="9afd4463-931c-4ef4-a1c6-2e8ce38e18fe" providerId="ADAL" clId="{F9D1B691-D76A-4B9E-B403-AB13CDB83064}" dt="2022-04-22T07:56:01.883" v="1105" actId="478"/>
          <ac:spMkLst>
            <pc:docMk/>
            <pc:sldMk cId="2941069566" sldId="272"/>
            <ac:spMk id="8" creationId="{39C8C7FC-4725-4B56-8EFE-8967BC85F341}"/>
          </ac:spMkLst>
        </pc:spChg>
        <pc:spChg chg="add del mod">
          <ac:chgData name="B10856017" userId="9afd4463-931c-4ef4-a1c6-2e8ce38e18fe" providerId="ADAL" clId="{F9D1B691-D76A-4B9E-B403-AB13CDB83064}" dt="2022-04-22T07:56:00.633" v="1103" actId="478"/>
          <ac:spMkLst>
            <pc:docMk/>
            <pc:sldMk cId="2941069566" sldId="272"/>
            <ac:spMk id="9" creationId="{83B244DD-3DB6-4B49-B9B6-B0F70F6C77EA}"/>
          </ac:spMkLst>
        </pc:spChg>
        <pc:spChg chg="add mod">
          <ac:chgData name="B10856017" userId="9afd4463-931c-4ef4-a1c6-2e8ce38e18fe" providerId="ADAL" clId="{F9D1B691-D76A-4B9E-B403-AB13CDB83064}" dt="2022-04-22T07:56:16.099" v="1129" actId="20577"/>
          <ac:spMkLst>
            <pc:docMk/>
            <pc:sldMk cId="2941069566" sldId="272"/>
            <ac:spMk id="10" creationId="{42175D3B-3CDA-43A4-8A4A-AE7A4BB834BB}"/>
          </ac:spMkLst>
        </pc:spChg>
        <pc:spChg chg="add mod">
          <ac:chgData name="B10856017" userId="9afd4463-931c-4ef4-a1c6-2e8ce38e18fe" providerId="ADAL" clId="{F9D1B691-D76A-4B9E-B403-AB13CDB83064}" dt="2022-04-22T07:58:33.901" v="1165" actId="552"/>
          <ac:spMkLst>
            <pc:docMk/>
            <pc:sldMk cId="2941069566" sldId="272"/>
            <ac:spMk id="11" creationId="{B4968479-1F77-4FCD-A62E-6C1F3F108F75}"/>
          </ac:spMkLst>
        </pc:spChg>
        <pc:spChg chg="add mod">
          <ac:chgData name="B10856017" userId="9afd4463-931c-4ef4-a1c6-2e8ce38e18fe" providerId="ADAL" clId="{F9D1B691-D76A-4B9E-B403-AB13CDB83064}" dt="2022-04-22T07:59:16.905" v="1171"/>
          <ac:spMkLst>
            <pc:docMk/>
            <pc:sldMk cId="2941069566" sldId="272"/>
            <ac:spMk id="12" creationId="{46D914FA-06AE-400A-B100-50F43525B78F}"/>
          </ac:spMkLst>
        </pc:spChg>
        <pc:spChg chg="mod">
          <ac:chgData name="B10856017" userId="9afd4463-931c-4ef4-a1c6-2e8ce38e18fe" providerId="ADAL" clId="{F9D1B691-D76A-4B9E-B403-AB13CDB83064}" dt="2022-04-22T08:38:16.240" v="1556"/>
          <ac:spMkLst>
            <pc:docMk/>
            <pc:sldMk cId="2941069566" sldId="272"/>
            <ac:spMk id="21" creationId="{3DF2A56D-0AC1-4284-B9FD-B6901EBD7463}"/>
          </ac:spMkLst>
        </pc:spChg>
        <pc:spChg chg="mod">
          <ac:chgData name="B10856017" userId="9afd4463-931c-4ef4-a1c6-2e8ce38e18fe" providerId="ADAL" clId="{F9D1B691-D76A-4B9E-B403-AB13CDB83064}" dt="2022-04-22T08:38:16.240" v="1556"/>
          <ac:spMkLst>
            <pc:docMk/>
            <pc:sldMk cId="2941069566" sldId="272"/>
            <ac:spMk id="22" creationId="{0ADD5D64-E02E-47A8-8283-889B49448E2E}"/>
          </ac:spMkLst>
        </pc:spChg>
        <pc:spChg chg="mod">
          <ac:chgData name="B10856017" userId="9afd4463-931c-4ef4-a1c6-2e8ce38e18fe" providerId="ADAL" clId="{F9D1B691-D76A-4B9E-B403-AB13CDB83064}" dt="2022-04-22T08:38:16.240" v="1556"/>
          <ac:spMkLst>
            <pc:docMk/>
            <pc:sldMk cId="2941069566" sldId="272"/>
            <ac:spMk id="23" creationId="{7646F712-C0EA-42C4-BF70-84FC06DFBE02}"/>
          </ac:spMkLst>
        </pc:spChg>
        <pc:spChg chg="mod">
          <ac:chgData name="B10856017" userId="9afd4463-931c-4ef4-a1c6-2e8ce38e18fe" providerId="ADAL" clId="{F9D1B691-D76A-4B9E-B403-AB13CDB83064}" dt="2022-04-22T08:38:16.240" v="1556"/>
          <ac:spMkLst>
            <pc:docMk/>
            <pc:sldMk cId="2941069566" sldId="272"/>
            <ac:spMk id="24" creationId="{F465DF6F-4077-4ED3-9154-72ED8691D1F3}"/>
          </ac:spMkLst>
        </pc:spChg>
        <pc:spChg chg="mod">
          <ac:chgData name="B10856017" userId="9afd4463-931c-4ef4-a1c6-2e8ce38e18fe" providerId="ADAL" clId="{F9D1B691-D76A-4B9E-B403-AB13CDB83064}" dt="2022-04-22T08:38:16.240" v="1556"/>
          <ac:spMkLst>
            <pc:docMk/>
            <pc:sldMk cId="2941069566" sldId="272"/>
            <ac:spMk id="25" creationId="{100581BB-0F8D-4D43-95CE-B43DA3DD0BC2}"/>
          </ac:spMkLst>
        </pc:spChg>
        <pc:spChg chg="mod">
          <ac:chgData name="B10856017" userId="9afd4463-931c-4ef4-a1c6-2e8ce38e18fe" providerId="ADAL" clId="{F9D1B691-D76A-4B9E-B403-AB13CDB83064}" dt="2022-04-22T08:38:16.240" v="1556"/>
          <ac:spMkLst>
            <pc:docMk/>
            <pc:sldMk cId="2941069566" sldId="272"/>
            <ac:spMk id="26" creationId="{130FECE8-7E42-4053-86D6-C5C8AB14D0EB}"/>
          </ac:spMkLst>
        </pc:spChg>
        <pc:spChg chg="mod">
          <ac:chgData name="B10856017" userId="9afd4463-931c-4ef4-a1c6-2e8ce38e18fe" providerId="ADAL" clId="{F9D1B691-D76A-4B9E-B403-AB13CDB83064}" dt="2022-04-22T08:38:16.240" v="1556"/>
          <ac:spMkLst>
            <pc:docMk/>
            <pc:sldMk cId="2941069566" sldId="272"/>
            <ac:spMk id="27" creationId="{2D8B869C-8A18-425D-A862-99E7A8976355}"/>
          </ac:spMkLst>
        </pc:spChg>
        <pc:spChg chg="mod">
          <ac:chgData name="B10856017" userId="9afd4463-931c-4ef4-a1c6-2e8ce38e18fe" providerId="ADAL" clId="{F9D1B691-D76A-4B9E-B403-AB13CDB83064}" dt="2022-04-22T08:38:16.240" v="1556"/>
          <ac:spMkLst>
            <pc:docMk/>
            <pc:sldMk cId="2941069566" sldId="272"/>
            <ac:spMk id="28" creationId="{9E16651F-C2D0-45CA-B7A7-1F30A75327D3}"/>
          </ac:spMkLst>
        </pc:spChg>
        <pc:spChg chg="mod">
          <ac:chgData name="B10856017" userId="9afd4463-931c-4ef4-a1c6-2e8ce38e18fe" providerId="ADAL" clId="{F9D1B691-D76A-4B9E-B403-AB13CDB83064}" dt="2022-04-22T08:38:16.240" v="1556"/>
          <ac:spMkLst>
            <pc:docMk/>
            <pc:sldMk cId="2941069566" sldId="272"/>
            <ac:spMk id="29" creationId="{4D7E4634-9B8C-48B3-BC7F-33DBC66987B3}"/>
          </ac:spMkLst>
        </pc:spChg>
        <pc:spChg chg="mod">
          <ac:chgData name="B10856017" userId="9afd4463-931c-4ef4-a1c6-2e8ce38e18fe" providerId="ADAL" clId="{F9D1B691-D76A-4B9E-B403-AB13CDB83064}" dt="2022-04-22T08:38:16.240" v="1556"/>
          <ac:spMkLst>
            <pc:docMk/>
            <pc:sldMk cId="2941069566" sldId="272"/>
            <ac:spMk id="30" creationId="{79B4A1BF-6AC7-46FE-A7A0-982D26F58D5C}"/>
          </ac:spMkLst>
        </pc:spChg>
        <pc:spChg chg="mod">
          <ac:chgData name="B10856017" userId="9afd4463-931c-4ef4-a1c6-2e8ce38e18fe" providerId="ADAL" clId="{F9D1B691-D76A-4B9E-B403-AB13CDB83064}" dt="2022-04-22T08:38:16.240" v="1556"/>
          <ac:spMkLst>
            <pc:docMk/>
            <pc:sldMk cId="2941069566" sldId="272"/>
            <ac:spMk id="31" creationId="{2F04F973-D459-45A7-AF54-C2715305C075}"/>
          </ac:spMkLst>
        </pc:spChg>
        <pc:spChg chg="mod">
          <ac:chgData name="B10856017" userId="9afd4463-931c-4ef4-a1c6-2e8ce38e18fe" providerId="ADAL" clId="{F9D1B691-D76A-4B9E-B403-AB13CDB83064}" dt="2022-04-22T08:38:16.240" v="1556"/>
          <ac:spMkLst>
            <pc:docMk/>
            <pc:sldMk cId="2941069566" sldId="272"/>
            <ac:spMk id="32" creationId="{2EB40429-696D-4FE2-9AFD-A532555C1A42}"/>
          </ac:spMkLst>
        </pc:spChg>
        <pc:spChg chg="mod">
          <ac:chgData name="B10856017" userId="9afd4463-931c-4ef4-a1c6-2e8ce38e18fe" providerId="ADAL" clId="{F9D1B691-D76A-4B9E-B403-AB13CDB83064}" dt="2022-04-22T08:38:16.240" v="1556"/>
          <ac:spMkLst>
            <pc:docMk/>
            <pc:sldMk cId="2941069566" sldId="272"/>
            <ac:spMk id="33" creationId="{6C6116B4-3F95-4EA8-8185-0B4DDC357F6A}"/>
          </ac:spMkLst>
        </pc:spChg>
        <pc:spChg chg="mod">
          <ac:chgData name="B10856017" userId="9afd4463-931c-4ef4-a1c6-2e8ce38e18fe" providerId="ADAL" clId="{F9D1B691-D76A-4B9E-B403-AB13CDB83064}" dt="2022-04-22T08:38:16.240" v="1556"/>
          <ac:spMkLst>
            <pc:docMk/>
            <pc:sldMk cId="2941069566" sldId="272"/>
            <ac:spMk id="34" creationId="{078DD3BF-A13A-4766-9DF3-62B724E8C3A7}"/>
          </ac:spMkLst>
        </pc:spChg>
        <pc:spChg chg="mod">
          <ac:chgData name="B10856017" userId="9afd4463-931c-4ef4-a1c6-2e8ce38e18fe" providerId="ADAL" clId="{F9D1B691-D76A-4B9E-B403-AB13CDB83064}" dt="2022-04-22T08:40:52.074" v="1578" actId="165"/>
          <ac:spMkLst>
            <pc:docMk/>
            <pc:sldMk cId="2941069566" sldId="272"/>
            <ac:spMk id="43" creationId="{5D21B6FE-0363-4B7D-9249-C419C68E10A7}"/>
          </ac:spMkLst>
        </pc:spChg>
        <pc:spChg chg="mod ord">
          <ac:chgData name="B10856017" userId="9afd4463-931c-4ef4-a1c6-2e8ce38e18fe" providerId="ADAL" clId="{F9D1B691-D76A-4B9E-B403-AB13CDB83064}" dt="2022-04-22T08:41:57.301" v="1588" actId="171"/>
          <ac:spMkLst>
            <pc:docMk/>
            <pc:sldMk cId="2941069566" sldId="272"/>
            <ac:spMk id="44" creationId="{2FC582E0-4382-41C4-A60E-8946987826AE}"/>
          </ac:spMkLst>
        </pc:spChg>
        <pc:spChg chg="mod">
          <ac:chgData name="B10856017" userId="9afd4463-931c-4ef4-a1c6-2e8ce38e18fe" providerId="ADAL" clId="{F9D1B691-D76A-4B9E-B403-AB13CDB83064}" dt="2022-04-22T08:40:52.074" v="1578" actId="165"/>
          <ac:spMkLst>
            <pc:docMk/>
            <pc:sldMk cId="2941069566" sldId="272"/>
            <ac:spMk id="45" creationId="{19CC64E5-DE86-41FE-90C2-C390636C446C}"/>
          </ac:spMkLst>
        </pc:spChg>
        <pc:spChg chg="mod ord">
          <ac:chgData name="B10856017" userId="9afd4463-931c-4ef4-a1c6-2e8ce38e18fe" providerId="ADAL" clId="{F9D1B691-D76A-4B9E-B403-AB13CDB83064}" dt="2022-04-22T08:41:54.870" v="1587" actId="171"/>
          <ac:spMkLst>
            <pc:docMk/>
            <pc:sldMk cId="2941069566" sldId="272"/>
            <ac:spMk id="46" creationId="{681B2C71-84F5-4025-B9D0-4210EDB6DACA}"/>
          </ac:spMkLst>
        </pc:spChg>
        <pc:spChg chg="mod">
          <ac:chgData name="B10856017" userId="9afd4463-931c-4ef4-a1c6-2e8ce38e18fe" providerId="ADAL" clId="{F9D1B691-D76A-4B9E-B403-AB13CDB83064}" dt="2022-04-22T08:40:52.074" v="1578" actId="165"/>
          <ac:spMkLst>
            <pc:docMk/>
            <pc:sldMk cId="2941069566" sldId="272"/>
            <ac:spMk id="47" creationId="{450D61E9-149C-463D-B95B-11C6AE22185B}"/>
          </ac:spMkLst>
        </pc:spChg>
        <pc:spChg chg="mod ord">
          <ac:chgData name="B10856017" userId="9afd4463-931c-4ef4-a1c6-2e8ce38e18fe" providerId="ADAL" clId="{F9D1B691-D76A-4B9E-B403-AB13CDB83064}" dt="2022-04-22T08:42:00.083" v="1589" actId="171"/>
          <ac:spMkLst>
            <pc:docMk/>
            <pc:sldMk cId="2941069566" sldId="272"/>
            <ac:spMk id="48" creationId="{69533131-038C-4F0D-833E-DEB285572259}"/>
          </ac:spMkLst>
        </pc:spChg>
        <pc:spChg chg="mod">
          <ac:chgData name="B10856017" userId="9afd4463-931c-4ef4-a1c6-2e8ce38e18fe" providerId="ADAL" clId="{F9D1B691-D76A-4B9E-B403-AB13CDB83064}" dt="2022-04-22T08:40:52.074" v="1578" actId="165"/>
          <ac:spMkLst>
            <pc:docMk/>
            <pc:sldMk cId="2941069566" sldId="272"/>
            <ac:spMk id="49" creationId="{43EF792E-E6D1-4110-83EC-AF92829CA870}"/>
          </ac:spMkLst>
        </pc:spChg>
        <pc:spChg chg="mod ord">
          <ac:chgData name="B10856017" userId="9afd4463-931c-4ef4-a1c6-2e8ce38e18fe" providerId="ADAL" clId="{F9D1B691-D76A-4B9E-B403-AB13CDB83064}" dt="2022-04-22T08:41:46.020" v="1584" actId="171"/>
          <ac:spMkLst>
            <pc:docMk/>
            <pc:sldMk cId="2941069566" sldId="272"/>
            <ac:spMk id="50" creationId="{4E4D0EDD-B030-41E0-8C35-8418AA1E6ACE}"/>
          </ac:spMkLst>
        </pc:spChg>
        <pc:spChg chg="mod">
          <ac:chgData name="B10856017" userId="9afd4463-931c-4ef4-a1c6-2e8ce38e18fe" providerId="ADAL" clId="{F9D1B691-D76A-4B9E-B403-AB13CDB83064}" dt="2022-04-22T08:40:52.074" v="1578" actId="165"/>
          <ac:spMkLst>
            <pc:docMk/>
            <pc:sldMk cId="2941069566" sldId="272"/>
            <ac:spMk id="51" creationId="{C6A72BDA-CFB9-41F5-B5CA-C598B36EC0BD}"/>
          </ac:spMkLst>
        </pc:spChg>
        <pc:spChg chg="mod ord">
          <ac:chgData name="B10856017" userId="9afd4463-931c-4ef4-a1c6-2e8ce38e18fe" providerId="ADAL" clId="{F9D1B691-D76A-4B9E-B403-AB13CDB83064}" dt="2022-04-22T08:41:42.752" v="1583" actId="171"/>
          <ac:spMkLst>
            <pc:docMk/>
            <pc:sldMk cId="2941069566" sldId="272"/>
            <ac:spMk id="52" creationId="{7BE66D41-A16C-42D5-B972-E22ECEE2E50C}"/>
          </ac:spMkLst>
        </pc:spChg>
        <pc:spChg chg="mod">
          <ac:chgData name="B10856017" userId="9afd4463-931c-4ef4-a1c6-2e8ce38e18fe" providerId="ADAL" clId="{F9D1B691-D76A-4B9E-B403-AB13CDB83064}" dt="2022-04-22T08:40:52.074" v="1578" actId="165"/>
          <ac:spMkLst>
            <pc:docMk/>
            <pc:sldMk cId="2941069566" sldId="272"/>
            <ac:spMk id="53" creationId="{9CF0151F-9DA1-4AB0-8CF7-FFBACD4084F6}"/>
          </ac:spMkLst>
        </pc:spChg>
        <pc:spChg chg="mod ord">
          <ac:chgData name="B10856017" userId="9afd4463-931c-4ef4-a1c6-2e8ce38e18fe" providerId="ADAL" clId="{F9D1B691-D76A-4B9E-B403-AB13CDB83064}" dt="2022-04-22T08:41:49.018" v="1585" actId="171"/>
          <ac:spMkLst>
            <pc:docMk/>
            <pc:sldMk cId="2941069566" sldId="272"/>
            <ac:spMk id="54" creationId="{27580ED6-503A-42B0-8EAB-6E5019529EEF}"/>
          </ac:spMkLst>
        </pc:spChg>
        <pc:spChg chg="mod">
          <ac:chgData name="B10856017" userId="9afd4463-931c-4ef4-a1c6-2e8ce38e18fe" providerId="ADAL" clId="{F9D1B691-D76A-4B9E-B403-AB13CDB83064}" dt="2022-04-22T08:40:52.074" v="1578" actId="165"/>
          <ac:spMkLst>
            <pc:docMk/>
            <pc:sldMk cId="2941069566" sldId="272"/>
            <ac:spMk id="55" creationId="{E7B1F23F-BEEC-46E2-ADD8-A6C6F45456E2}"/>
          </ac:spMkLst>
        </pc:spChg>
        <pc:spChg chg="mod ord">
          <ac:chgData name="B10856017" userId="9afd4463-931c-4ef4-a1c6-2e8ce38e18fe" providerId="ADAL" clId="{F9D1B691-D76A-4B9E-B403-AB13CDB83064}" dt="2022-04-22T08:41:52.156" v="1586" actId="171"/>
          <ac:spMkLst>
            <pc:docMk/>
            <pc:sldMk cId="2941069566" sldId="272"/>
            <ac:spMk id="56" creationId="{0178CB5D-467B-45A4-9579-056DA411B5BB}"/>
          </ac:spMkLst>
        </pc:spChg>
        <pc:spChg chg="mod topLvl">
          <ac:chgData name="B10856017" userId="9afd4463-931c-4ef4-a1c6-2e8ce38e18fe" providerId="ADAL" clId="{F9D1B691-D76A-4B9E-B403-AB13CDB83064}" dt="2022-04-22T08:44:30.196" v="1616" actId="165"/>
          <ac:spMkLst>
            <pc:docMk/>
            <pc:sldMk cId="2941069566" sldId="272"/>
            <ac:spMk id="65" creationId="{49B2F231-99B6-47C3-A30C-EE8D59D51F85}"/>
          </ac:spMkLst>
        </pc:spChg>
        <pc:spChg chg="mod topLvl">
          <ac:chgData name="B10856017" userId="9afd4463-931c-4ef4-a1c6-2e8ce38e18fe" providerId="ADAL" clId="{F9D1B691-D76A-4B9E-B403-AB13CDB83064}" dt="2022-04-22T08:44:30.196" v="1616" actId="165"/>
          <ac:spMkLst>
            <pc:docMk/>
            <pc:sldMk cId="2941069566" sldId="272"/>
            <ac:spMk id="66" creationId="{429ED534-1637-4E92-BB5F-C918AAE28C53}"/>
          </ac:spMkLst>
        </pc:spChg>
        <pc:spChg chg="mod topLvl">
          <ac:chgData name="B10856017" userId="9afd4463-931c-4ef4-a1c6-2e8ce38e18fe" providerId="ADAL" clId="{F9D1B691-D76A-4B9E-B403-AB13CDB83064}" dt="2022-04-22T08:44:30.196" v="1616" actId="165"/>
          <ac:spMkLst>
            <pc:docMk/>
            <pc:sldMk cId="2941069566" sldId="272"/>
            <ac:spMk id="67" creationId="{D05FA50D-9C38-4D87-93B1-02ACACDA0629}"/>
          </ac:spMkLst>
        </pc:spChg>
        <pc:spChg chg="mod topLvl">
          <ac:chgData name="B10856017" userId="9afd4463-931c-4ef4-a1c6-2e8ce38e18fe" providerId="ADAL" clId="{F9D1B691-D76A-4B9E-B403-AB13CDB83064}" dt="2022-04-22T08:44:30.196" v="1616" actId="165"/>
          <ac:spMkLst>
            <pc:docMk/>
            <pc:sldMk cId="2941069566" sldId="272"/>
            <ac:spMk id="68" creationId="{3AC7EE2F-86F8-4413-B213-40DA6B769D0B}"/>
          </ac:spMkLst>
        </pc:spChg>
        <pc:spChg chg="mod topLvl">
          <ac:chgData name="B10856017" userId="9afd4463-931c-4ef4-a1c6-2e8ce38e18fe" providerId="ADAL" clId="{F9D1B691-D76A-4B9E-B403-AB13CDB83064}" dt="2022-04-22T08:44:30.196" v="1616" actId="165"/>
          <ac:spMkLst>
            <pc:docMk/>
            <pc:sldMk cId="2941069566" sldId="272"/>
            <ac:spMk id="69" creationId="{CBF6DA12-9574-4459-9ACC-EF801175E494}"/>
          </ac:spMkLst>
        </pc:spChg>
        <pc:spChg chg="mod topLvl">
          <ac:chgData name="B10856017" userId="9afd4463-931c-4ef4-a1c6-2e8ce38e18fe" providerId="ADAL" clId="{F9D1B691-D76A-4B9E-B403-AB13CDB83064}" dt="2022-04-22T08:44:30.196" v="1616" actId="165"/>
          <ac:spMkLst>
            <pc:docMk/>
            <pc:sldMk cId="2941069566" sldId="272"/>
            <ac:spMk id="70" creationId="{64E52EDC-35AC-4936-B354-3FAD8E534820}"/>
          </ac:spMkLst>
        </pc:spChg>
        <pc:spChg chg="mod topLvl">
          <ac:chgData name="B10856017" userId="9afd4463-931c-4ef4-a1c6-2e8ce38e18fe" providerId="ADAL" clId="{F9D1B691-D76A-4B9E-B403-AB13CDB83064}" dt="2022-04-22T08:44:30.196" v="1616" actId="165"/>
          <ac:spMkLst>
            <pc:docMk/>
            <pc:sldMk cId="2941069566" sldId="272"/>
            <ac:spMk id="71" creationId="{48BF6E28-2995-4691-B8D1-E406CF5DCE77}"/>
          </ac:spMkLst>
        </pc:spChg>
        <pc:spChg chg="mod topLvl">
          <ac:chgData name="B10856017" userId="9afd4463-931c-4ef4-a1c6-2e8ce38e18fe" providerId="ADAL" clId="{F9D1B691-D76A-4B9E-B403-AB13CDB83064}" dt="2022-04-22T08:44:30.196" v="1616" actId="165"/>
          <ac:spMkLst>
            <pc:docMk/>
            <pc:sldMk cId="2941069566" sldId="272"/>
            <ac:spMk id="72" creationId="{9204421F-28C0-4030-9195-3F4C08B801FF}"/>
          </ac:spMkLst>
        </pc:spChg>
        <pc:spChg chg="del mod topLvl">
          <ac:chgData name="B10856017" userId="9afd4463-931c-4ef4-a1c6-2e8ce38e18fe" providerId="ADAL" clId="{F9D1B691-D76A-4B9E-B403-AB13CDB83064}" dt="2022-04-22T08:45:12.443" v="1620" actId="478"/>
          <ac:spMkLst>
            <pc:docMk/>
            <pc:sldMk cId="2941069566" sldId="272"/>
            <ac:spMk id="73" creationId="{173F6542-B5AD-4437-96BD-7D4C10C263FC}"/>
          </ac:spMkLst>
        </pc:spChg>
        <pc:spChg chg="del mod">
          <ac:chgData name="B10856017" userId="9afd4463-931c-4ef4-a1c6-2e8ce38e18fe" providerId="ADAL" clId="{F9D1B691-D76A-4B9E-B403-AB13CDB83064}" dt="2022-04-22T08:44:20.315" v="1613" actId="478"/>
          <ac:spMkLst>
            <pc:docMk/>
            <pc:sldMk cId="2941069566" sldId="272"/>
            <ac:spMk id="74" creationId="{90B8A47C-59B1-4C38-B4DF-A98C38195A53}"/>
          </ac:spMkLst>
        </pc:spChg>
        <pc:spChg chg="mod topLvl">
          <ac:chgData name="B10856017" userId="9afd4463-931c-4ef4-a1c6-2e8ce38e18fe" providerId="ADAL" clId="{F9D1B691-D76A-4B9E-B403-AB13CDB83064}" dt="2022-04-22T08:44:30.196" v="1616" actId="165"/>
          <ac:spMkLst>
            <pc:docMk/>
            <pc:sldMk cId="2941069566" sldId="272"/>
            <ac:spMk id="75" creationId="{2DA3EED9-C853-4A94-A999-A780D7740FB8}"/>
          </ac:spMkLst>
        </pc:spChg>
        <pc:spChg chg="mod topLvl">
          <ac:chgData name="B10856017" userId="9afd4463-931c-4ef4-a1c6-2e8ce38e18fe" providerId="ADAL" clId="{F9D1B691-D76A-4B9E-B403-AB13CDB83064}" dt="2022-04-22T08:44:30.196" v="1616" actId="165"/>
          <ac:spMkLst>
            <pc:docMk/>
            <pc:sldMk cId="2941069566" sldId="272"/>
            <ac:spMk id="76" creationId="{E67876B4-C1D3-43B2-8FB4-3885190D3E03}"/>
          </ac:spMkLst>
        </pc:spChg>
        <pc:spChg chg="mod topLvl">
          <ac:chgData name="B10856017" userId="9afd4463-931c-4ef4-a1c6-2e8ce38e18fe" providerId="ADAL" clId="{F9D1B691-D76A-4B9E-B403-AB13CDB83064}" dt="2022-04-22T08:44:30.196" v="1616" actId="165"/>
          <ac:spMkLst>
            <pc:docMk/>
            <pc:sldMk cId="2941069566" sldId="272"/>
            <ac:spMk id="77" creationId="{2702A7BC-C57F-4A71-BB01-09A756A64F4D}"/>
          </ac:spMkLst>
        </pc:spChg>
        <pc:spChg chg="mod topLvl">
          <ac:chgData name="B10856017" userId="9afd4463-931c-4ef4-a1c6-2e8ce38e18fe" providerId="ADAL" clId="{F9D1B691-D76A-4B9E-B403-AB13CDB83064}" dt="2022-04-22T08:44:30.196" v="1616" actId="165"/>
          <ac:spMkLst>
            <pc:docMk/>
            <pc:sldMk cId="2941069566" sldId="272"/>
            <ac:spMk id="78" creationId="{E74F5B78-C1E1-4A53-B496-B4667B0FCD44}"/>
          </ac:spMkLst>
        </pc:spChg>
        <pc:spChg chg="add mod">
          <ac:chgData name="B10856017" userId="9afd4463-931c-4ef4-a1c6-2e8ce38e18fe" providerId="ADAL" clId="{F9D1B691-D76A-4B9E-B403-AB13CDB83064}" dt="2022-04-22T08:45:41.345" v="1625" actId="34135"/>
          <ac:spMkLst>
            <pc:docMk/>
            <pc:sldMk cId="2941069566" sldId="272"/>
            <ac:spMk id="79" creationId="{74835330-994E-4A47-9982-7D4A94ADF7A7}"/>
          </ac:spMkLst>
        </pc:spChg>
        <pc:spChg chg="add mod">
          <ac:chgData name="B10856017" userId="9afd4463-931c-4ef4-a1c6-2e8ce38e18fe" providerId="ADAL" clId="{F9D1B691-D76A-4B9E-B403-AB13CDB83064}" dt="2022-04-22T08:45:41.345" v="1625" actId="34135"/>
          <ac:spMkLst>
            <pc:docMk/>
            <pc:sldMk cId="2941069566" sldId="272"/>
            <ac:spMk id="80" creationId="{F53291F5-9695-49C4-9262-6C72675ADF6A}"/>
          </ac:spMkLst>
        </pc:spChg>
        <pc:spChg chg="add mod">
          <ac:chgData name="B10856017" userId="9afd4463-931c-4ef4-a1c6-2e8ce38e18fe" providerId="ADAL" clId="{F9D1B691-D76A-4B9E-B403-AB13CDB83064}" dt="2022-04-22T08:45:41.345" v="1625" actId="34135"/>
          <ac:spMkLst>
            <pc:docMk/>
            <pc:sldMk cId="2941069566" sldId="272"/>
            <ac:spMk id="81" creationId="{DD74D81F-6EB7-47E8-993C-F8DAC0F00A62}"/>
          </ac:spMkLst>
        </pc:spChg>
        <pc:spChg chg="add mod">
          <ac:chgData name="B10856017" userId="9afd4463-931c-4ef4-a1c6-2e8ce38e18fe" providerId="ADAL" clId="{F9D1B691-D76A-4B9E-B403-AB13CDB83064}" dt="2022-04-22T08:45:41.345" v="1625" actId="34135"/>
          <ac:spMkLst>
            <pc:docMk/>
            <pc:sldMk cId="2941069566" sldId="272"/>
            <ac:spMk id="82" creationId="{A66BA63E-3083-498D-8EA1-58E57EED242A}"/>
          </ac:spMkLst>
        </pc:spChg>
        <pc:spChg chg="add mod">
          <ac:chgData name="B10856017" userId="9afd4463-931c-4ef4-a1c6-2e8ce38e18fe" providerId="ADAL" clId="{F9D1B691-D76A-4B9E-B403-AB13CDB83064}" dt="2022-04-22T08:45:41.345" v="1625" actId="34135"/>
          <ac:spMkLst>
            <pc:docMk/>
            <pc:sldMk cId="2941069566" sldId="272"/>
            <ac:spMk id="83" creationId="{9ACCF7A6-E85C-4B5C-907C-5F6A18B103E0}"/>
          </ac:spMkLst>
        </pc:spChg>
        <pc:spChg chg="add del mod">
          <ac:chgData name="B10856017" userId="9afd4463-931c-4ef4-a1c6-2e8ce38e18fe" providerId="ADAL" clId="{F9D1B691-D76A-4B9E-B403-AB13CDB83064}" dt="2022-04-22T08:45:18.657" v="1622" actId="478"/>
          <ac:spMkLst>
            <pc:docMk/>
            <pc:sldMk cId="2941069566" sldId="272"/>
            <ac:spMk id="84" creationId="{3884722C-7316-4CE3-8293-B55F85A6D655}"/>
          </ac:spMkLst>
        </pc:spChg>
        <pc:spChg chg="add mod">
          <ac:chgData name="B10856017" userId="9afd4463-931c-4ef4-a1c6-2e8ce38e18fe" providerId="ADAL" clId="{F9D1B691-D76A-4B9E-B403-AB13CDB83064}" dt="2022-04-22T08:45:41.345" v="1625" actId="34135"/>
          <ac:spMkLst>
            <pc:docMk/>
            <pc:sldMk cId="2941069566" sldId="272"/>
            <ac:spMk id="85" creationId="{CD1D553A-8543-4973-8D31-E43AABF39197}"/>
          </ac:spMkLst>
        </pc:spChg>
        <pc:spChg chg="add mod">
          <ac:chgData name="B10856017" userId="9afd4463-931c-4ef4-a1c6-2e8ce38e18fe" providerId="ADAL" clId="{F9D1B691-D76A-4B9E-B403-AB13CDB83064}" dt="2022-04-22T08:45:41.345" v="1625" actId="34135"/>
          <ac:spMkLst>
            <pc:docMk/>
            <pc:sldMk cId="2941069566" sldId="272"/>
            <ac:spMk id="86" creationId="{EB91D09D-CFC9-481B-85BA-70CD355DC7F3}"/>
          </ac:spMkLst>
        </pc:spChg>
        <pc:spChg chg="add mod">
          <ac:chgData name="B10856017" userId="9afd4463-931c-4ef4-a1c6-2e8ce38e18fe" providerId="ADAL" clId="{F9D1B691-D76A-4B9E-B403-AB13CDB83064}" dt="2022-04-22T08:45:41.345" v="1625" actId="34135"/>
          <ac:spMkLst>
            <pc:docMk/>
            <pc:sldMk cId="2941069566" sldId="272"/>
            <ac:spMk id="87" creationId="{7AFDB00A-0CA1-427E-BEA0-E76D26FFB1DA}"/>
          </ac:spMkLst>
        </pc:spChg>
        <pc:spChg chg="add mod">
          <ac:chgData name="B10856017" userId="9afd4463-931c-4ef4-a1c6-2e8ce38e18fe" providerId="ADAL" clId="{F9D1B691-D76A-4B9E-B403-AB13CDB83064}" dt="2022-04-22T08:45:41.345" v="1625" actId="34135"/>
          <ac:spMkLst>
            <pc:docMk/>
            <pc:sldMk cId="2941069566" sldId="272"/>
            <ac:spMk id="88" creationId="{927FA1AF-980C-40BC-822E-E80BB8C87851}"/>
          </ac:spMkLst>
        </pc:spChg>
        <pc:spChg chg="add mod">
          <ac:chgData name="B10856017" userId="9afd4463-931c-4ef4-a1c6-2e8ce38e18fe" providerId="ADAL" clId="{F9D1B691-D76A-4B9E-B403-AB13CDB83064}" dt="2022-04-22T08:45:41.345" v="1625" actId="34135"/>
          <ac:spMkLst>
            <pc:docMk/>
            <pc:sldMk cId="2941069566" sldId="272"/>
            <ac:spMk id="89" creationId="{68FAA1DF-B41B-4122-BA4B-820D71EA590F}"/>
          </ac:spMkLst>
        </pc:spChg>
        <pc:spChg chg="add mod">
          <ac:chgData name="B10856017" userId="9afd4463-931c-4ef4-a1c6-2e8ce38e18fe" providerId="ADAL" clId="{F9D1B691-D76A-4B9E-B403-AB13CDB83064}" dt="2022-04-22T08:45:41.345" v="1625" actId="34135"/>
          <ac:spMkLst>
            <pc:docMk/>
            <pc:sldMk cId="2941069566" sldId="272"/>
            <ac:spMk id="90" creationId="{D2526582-A32A-4171-B5C3-90B8D27D4C16}"/>
          </ac:spMkLst>
        </pc:spChg>
        <pc:spChg chg="add mod">
          <ac:chgData name="B10856017" userId="9afd4463-931c-4ef4-a1c6-2e8ce38e18fe" providerId="ADAL" clId="{F9D1B691-D76A-4B9E-B403-AB13CDB83064}" dt="2022-04-22T08:45:41.345" v="1625" actId="34135"/>
          <ac:spMkLst>
            <pc:docMk/>
            <pc:sldMk cId="2941069566" sldId="272"/>
            <ac:spMk id="91" creationId="{80165DCF-17C2-4157-AA94-CFD436A6F7E3}"/>
          </ac:spMkLst>
        </pc:spChg>
        <pc:spChg chg="add mod">
          <ac:chgData name="B10856017" userId="9afd4463-931c-4ef4-a1c6-2e8ce38e18fe" providerId="ADAL" clId="{F9D1B691-D76A-4B9E-B403-AB13CDB83064}" dt="2022-04-22T08:45:41.345" v="1625" actId="34135"/>
          <ac:spMkLst>
            <pc:docMk/>
            <pc:sldMk cId="2941069566" sldId="272"/>
            <ac:spMk id="92" creationId="{C768FE09-A058-4DB8-B8A7-60AC10204315}"/>
          </ac:spMkLst>
        </pc:spChg>
        <pc:spChg chg="add del mod ord">
          <ac:chgData name="B10856017" userId="9afd4463-931c-4ef4-a1c6-2e8ce38e18fe" providerId="ADAL" clId="{F9D1B691-D76A-4B9E-B403-AB13CDB83064}" dt="2022-04-22T09:05:34.915" v="1827" actId="478"/>
          <ac:spMkLst>
            <pc:docMk/>
            <pc:sldMk cId="2941069566" sldId="272"/>
            <ac:spMk id="93" creationId="{DA669E0F-B515-4A83-B301-6A47BE12D347}"/>
          </ac:spMkLst>
        </pc:spChg>
        <pc:spChg chg="add mod ord">
          <ac:chgData name="B10856017" userId="9afd4463-931c-4ef4-a1c6-2e8ce38e18fe" providerId="ADAL" clId="{F9D1B691-D76A-4B9E-B403-AB13CDB83064}" dt="2022-04-22T09:07:01.139" v="1837" actId="20577"/>
          <ac:spMkLst>
            <pc:docMk/>
            <pc:sldMk cId="2941069566" sldId="272"/>
            <ac:spMk id="94" creationId="{C78813DD-CE98-4950-B1B1-B52094CEE3C3}"/>
          </ac:spMkLst>
        </pc:spChg>
        <pc:grpChg chg="add del mod">
          <ac:chgData name="B10856017" userId="9afd4463-931c-4ef4-a1c6-2e8ce38e18fe" providerId="ADAL" clId="{F9D1B691-D76A-4B9E-B403-AB13CDB83064}" dt="2022-04-22T08:44:11.852" v="1611" actId="478"/>
          <ac:grpSpMkLst>
            <pc:docMk/>
            <pc:sldMk cId="2941069566" sldId="272"/>
            <ac:grpSpMk id="3" creationId="{32C86520-0A94-46DB-B722-9009C2164703}"/>
          </ac:grpSpMkLst>
        </pc:grpChg>
        <pc:grpChg chg="add del mod">
          <ac:chgData name="B10856017" userId="9afd4463-931c-4ef4-a1c6-2e8ce38e18fe" providerId="ADAL" clId="{F9D1B691-D76A-4B9E-B403-AB13CDB83064}" dt="2022-04-22T08:39:56.417" v="1571" actId="478"/>
          <ac:grpSpMkLst>
            <pc:docMk/>
            <pc:sldMk cId="2941069566" sldId="272"/>
            <ac:grpSpMk id="13" creationId="{F523E5EC-7317-43C9-9BCF-97A8594619A1}"/>
          </ac:grpSpMkLst>
        </pc:grpChg>
        <pc:grpChg chg="mod">
          <ac:chgData name="B10856017" userId="9afd4463-931c-4ef4-a1c6-2e8ce38e18fe" providerId="ADAL" clId="{F9D1B691-D76A-4B9E-B403-AB13CDB83064}" dt="2022-04-22T08:38:16.240" v="1556"/>
          <ac:grpSpMkLst>
            <pc:docMk/>
            <pc:sldMk cId="2941069566" sldId="272"/>
            <ac:grpSpMk id="14" creationId="{C4E7207B-7A73-49F5-B3E4-4EE1A12EF886}"/>
          </ac:grpSpMkLst>
        </pc:grpChg>
        <pc:grpChg chg="mod">
          <ac:chgData name="B10856017" userId="9afd4463-931c-4ef4-a1c6-2e8ce38e18fe" providerId="ADAL" clId="{F9D1B691-D76A-4B9E-B403-AB13CDB83064}" dt="2022-04-22T08:38:16.240" v="1556"/>
          <ac:grpSpMkLst>
            <pc:docMk/>
            <pc:sldMk cId="2941069566" sldId="272"/>
            <ac:grpSpMk id="15" creationId="{B06E213F-6AE0-437E-BB89-DBF4FAF5A3C5}"/>
          </ac:grpSpMkLst>
        </pc:grpChg>
        <pc:grpChg chg="mod">
          <ac:chgData name="B10856017" userId="9afd4463-931c-4ef4-a1c6-2e8ce38e18fe" providerId="ADAL" clId="{F9D1B691-D76A-4B9E-B403-AB13CDB83064}" dt="2022-04-22T08:38:16.240" v="1556"/>
          <ac:grpSpMkLst>
            <pc:docMk/>
            <pc:sldMk cId="2941069566" sldId="272"/>
            <ac:grpSpMk id="16" creationId="{F47DFC48-35B8-4CB6-BAB0-8BE307840B67}"/>
          </ac:grpSpMkLst>
        </pc:grpChg>
        <pc:grpChg chg="mod">
          <ac:chgData name="B10856017" userId="9afd4463-931c-4ef4-a1c6-2e8ce38e18fe" providerId="ADAL" clId="{F9D1B691-D76A-4B9E-B403-AB13CDB83064}" dt="2022-04-22T08:38:16.240" v="1556"/>
          <ac:grpSpMkLst>
            <pc:docMk/>
            <pc:sldMk cId="2941069566" sldId="272"/>
            <ac:grpSpMk id="17" creationId="{E95E5526-AB5D-4C3D-B784-D4E6710A3CBE}"/>
          </ac:grpSpMkLst>
        </pc:grpChg>
        <pc:grpChg chg="mod">
          <ac:chgData name="B10856017" userId="9afd4463-931c-4ef4-a1c6-2e8ce38e18fe" providerId="ADAL" clId="{F9D1B691-D76A-4B9E-B403-AB13CDB83064}" dt="2022-04-22T08:38:16.240" v="1556"/>
          <ac:grpSpMkLst>
            <pc:docMk/>
            <pc:sldMk cId="2941069566" sldId="272"/>
            <ac:grpSpMk id="18" creationId="{05759F4A-DF37-4AB7-9219-E616ED388458}"/>
          </ac:grpSpMkLst>
        </pc:grpChg>
        <pc:grpChg chg="mod">
          <ac:chgData name="B10856017" userId="9afd4463-931c-4ef4-a1c6-2e8ce38e18fe" providerId="ADAL" clId="{F9D1B691-D76A-4B9E-B403-AB13CDB83064}" dt="2022-04-22T08:38:16.240" v="1556"/>
          <ac:grpSpMkLst>
            <pc:docMk/>
            <pc:sldMk cId="2941069566" sldId="272"/>
            <ac:grpSpMk id="19" creationId="{E9D35EB1-307D-4E4A-A870-78AB5F5581C2}"/>
          </ac:grpSpMkLst>
        </pc:grpChg>
        <pc:grpChg chg="mod">
          <ac:chgData name="B10856017" userId="9afd4463-931c-4ef4-a1c6-2e8ce38e18fe" providerId="ADAL" clId="{F9D1B691-D76A-4B9E-B403-AB13CDB83064}" dt="2022-04-22T08:38:16.240" v="1556"/>
          <ac:grpSpMkLst>
            <pc:docMk/>
            <pc:sldMk cId="2941069566" sldId="272"/>
            <ac:grpSpMk id="20" creationId="{DCE03D0F-F372-4FFA-8F4E-20BB33CDEA93}"/>
          </ac:grpSpMkLst>
        </pc:grpChg>
        <pc:grpChg chg="add del mod">
          <ac:chgData name="B10856017" userId="9afd4463-931c-4ef4-a1c6-2e8ce38e18fe" providerId="ADAL" clId="{F9D1B691-D76A-4B9E-B403-AB13CDB83064}" dt="2022-04-22T08:40:52.074" v="1578" actId="165"/>
          <ac:grpSpMkLst>
            <pc:docMk/>
            <pc:sldMk cId="2941069566" sldId="272"/>
            <ac:grpSpMk id="35" creationId="{BC07A40E-7AE5-4B76-89E5-D4A23A59447F}"/>
          </ac:grpSpMkLst>
        </pc:grpChg>
        <pc:grpChg chg="mod topLvl">
          <ac:chgData name="B10856017" userId="9afd4463-931c-4ef4-a1c6-2e8ce38e18fe" providerId="ADAL" clId="{F9D1B691-D76A-4B9E-B403-AB13CDB83064}" dt="2022-04-22T08:42:06.435" v="1590" actId="164"/>
          <ac:grpSpMkLst>
            <pc:docMk/>
            <pc:sldMk cId="2941069566" sldId="272"/>
            <ac:grpSpMk id="36" creationId="{4C391B45-1DD3-4F55-9E5D-4436B7A9CC85}"/>
          </ac:grpSpMkLst>
        </pc:grpChg>
        <pc:grpChg chg="mod topLvl">
          <ac:chgData name="B10856017" userId="9afd4463-931c-4ef4-a1c6-2e8ce38e18fe" providerId="ADAL" clId="{F9D1B691-D76A-4B9E-B403-AB13CDB83064}" dt="2022-04-22T08:42:06.435" v="1590" actId="164"/>
          <ac:grpSpMkLst>
            <pc:docMk/>
            <pc:sldMk cId="2941069566" sldId="272"/>
            <ac:grpSpMk id="37" creationId="{C78C497F-3ED0-4501-8473-E100159E8BF5}"/>
          </ac:grpSpMkLst>
        </pc:grpChg>
        <pc:grpChg chg="mod topLvl">
          <ac:chgData name="B10856017" userId="9afd4463-931c-4ef4-a1c6-2e8ce38e18fe" providerId="ADAL" clId="{F9D1B691-D76A-4B9E-B403-AB13CDB83064}" dt="2022-04-22T08:42:06.435" v="1590" actId="164"/>
          <ac:grpSpMkLst>
            <pc:docMk/>
            <pc:sldMk cId="2941069566" sldId="272"/>
            <ac:grpSpMk id="38" creationId="{21D4C117-65F7-4677-8C62-9763FECC4846}"/>
          </ac:grpSpMkLst>
        </pc:grpChg>
        <pc:grpChg chg="mod topLvl">
          <ac:chgData name="B10856017" userId="9afd4463-931c-4ef4-a1c6-2e8ce38e18fe" providerId="ADAL" clId="{F9D1B691-D76A-4B9E-B403-AB13CDB83064}" dt="2022-04-22T08:42:06.435" v="1590" actId="164"/>
          <ac:grpSpMkLst>
            <pc:docMk/>
            <pc:sldMk cId="2941069566" sldId="272"/>
            <ac:grpSpMk id="39" creationId="{A884DAE3-4692-4039-9F42-2D9629945C93}"/>
          </ac:grpSpMkLst>
        </pc:grpChg>
        <pc:grpChg chg="mod topLvl">
          <ac:chgData name="B10856017" userId="9afd4463-931c-4ef4-a1c6-2e8ce38e18fe" providerId="ADAL" clId="{F9D1B691-D76A-4B9E-B403-AB13CDB83064}" dt="2022-04-22T08:42:06.435" v="1590" actId="164"/>
          <ac:grpSpMkLst>
            <pc:docMk/>
            <pc:sldMk cId="2941069566" sldId="272"/>
            <ac:grpSpMk id="40" creationId="{7C74A36B-A1DB-4829-9CD8-D054BCAB532C}"/>
          </ac:grpSpMkLst>
        </pc:grpChg>
        <pc:grpChg chg="mod topLvl">
          <ac:chgData name="B10856017" userId="9afd4463-931c-4ef4-a1c6-2e8ce38e18fe" providerId="ADAL" clId="{F9D1B691-D76A-4B9E-B403-AB13CDB83064}" dt="2022-04-22T08:42:06.435" v="1590" actId="164"/>
          <ac:grpSpMkLst>
            <pc:docMk/>
            <pc:sldMk cId="2941069566" sldId="272"/>
            <ac:grpSpMk id="41" creationId="{DEE20463-C64C-4EE2-BD43-E526A34A92B8}"/>
          </ac:grpSpMkLst>
        </pc:grpChg>
        <pc:grpChg chg="mod topLvl">
          <ac:chgData name="B10856017" userId="9afd4463-931c-4ef4-a1c6-2e8ce38e18fe" providerId="ADAL" clId="{F9D1B691-D76A-4B9E-B403-AB13CDB83064}" dt="2022-04-22T08:42:06.435" v="1590" actId="164"/>
          <ac:grpSpMkLst>
            <pc:docMk/>
            <pc:sldMk cId="2941069566" sldId="272"/>
            <ac:grpSpMk id="42" creationId="{10AFC98B-EA50-41A3-8C54-9A13994A0E2B}"/>
          </ac:grpSpMkLst>
        </pc:grpChg>
        <pc:grpChg chg="add del mod">
          <ac:chgData name="B10856017" userId="9afd4463-931c-4ef4-a1c6-2e8ce38e18fe" providerId="ADAL" clId="{F9D1B691-D76A-4B9E-B403-AB13CDB83064}" dt="2022-04-22T08:44:26.962" v="1614" actId="165"/>
          <ac:grpSpMkLst>
            <pc:docMk/>
            <pc:sldMk cId="2941069566" sldId="272"/>
            <ac:grpSpMk id="57" creationId="{12D9EE88-045A-4EE1-9259-7264A35345A3}"/>
          </ac:grpSpMkLst>
        </pc:grpChg>
        <pc:grpChg chg="add del mod topLvl">
          <ac:chgData name="B10856017" userId="9afd4463-931c-4ef4-a1c6-2e8ce38e18fe" providerId="ADAL" clId="{F9D1B691-D76A-4B9E-B403-AB13CDB83064}" dt="2022-04-22T08:45:12.443" v="1620" actId="478"/>
          <ac:grpSpMkLst>
            <pc:docMk/>
            <pc:sldMk cId="2941069566" sldId="272"/>
            <ac:grpSpMk id="58" creationId="{B6292F09-3326-461E-9059-F53F3F12514E}"/>
          </ac:grpSpMkLst>
        </pc:grpChg>
        <pc:grpChg chg="add del mod topLvl">
          <ac:chgData name="B10856017" userId="9afd4463-931c-4ef4-a1c6-2e8ce38e18fe" providerId="ADAL" clId="{F9D1B691-D76A-4B9E-B403-AB13CDB83064}" dt="2022-04-22T08:45:12.443" v="1620" actId="478"/>
          <ac:grpSpMkLst>
            <pc:docMk/>
            <pc:sldMk cId="2941069566" sldId="272"/>
            <ac:grpSpMk id="59" creationId="{5FE945E9-5882-4D08-82B7-FB8FF0F58ECD}"/>
          </ac:grpSpMkLst>
        </pc:grpChg>
        <pc:grpChg chg="del mod">
          <ac:chgData name="B10856017" userId="9afd4463-931c-4ef4-a1c6-2e8ce38e18fe" providerId="ADAL" clId="{F9D1B691-D76A-4B9E-B403-AB13CDB83064}" dt="2022-04-22T08:44:20.315" v="1613" actId="478"/>
          <ac:grpSpMkLst>
            <pc:docMk/>
            <pc:sldMk cId="2941069566" sldId="272"/>
            <ac:grpSpMk id="60" creationId="{3160D174-AFC8-44EB-B56E-3E57CC97F219}"/>
          </ac:grpSpMkLst>
        </pc:grpChg>
        <pc:grpChg chg="add del mod topLvl">
          <ac:chgData name="B10856017" userId="9afd4463-931c-4ef4-a1c6-2e8ce38e18fe" providerId="ADAL" clId="{F9D1B691-D76A-4B9E-B403-AB13CDB83064}" dt="2022-04-22T08:45:12.443" v="1620" actId="478"/>
          <ac:grpSpMkLst>
            <pc:docMk/>
            <pc:sldMk cId="2941069566" sldId="272"/>
            <ac:grpSpMk id="61" creationId="{D71013ED-C9F4-4176-9219-02310BFCDC08}"/>
          </ac:grpSpMkLst>
        </pc:grpChg>
        <pc:grpChg chg="add del mod topLvl">
          <ac:chgData name="B10856017" userId="9afd4463-931c-4ef4-a1c6-2e8ce38e18fe" providerId="ADAL" clId="{F9D1B691-D76A-4B9E-B403-AB13CDB83064}" dt="2022-04-22T08:45:12.443" v="1620" actId="478"/>
          <ac:grpSpMkLst>
            <pc:docMk/>
            <pc:sldMk cId="2941069566" sldId="272"/>
            <ac:grpSpMk id="62" creationId="{59F621C6-D424-4FD3-8AC3-D2C940841C71}"/>
          </ac:grpSpMkLst>
        </pc:grpChg>
        <pc:grpChg chg="add del mod topLvl">
          <ac:chgData name="B10856017" userId="9afd4463-931c-4ef4-a1c6-2e8ce38e18fe" providerId="ADAL" clId="{F9D1B691-D76A-4B9E-B403-AB13CDB83064}" dt="2022-04-22T08:45:12.443" v="1620" actId="478"/>
          <ac:grpSpMkLst>
            <pc:docMk/>
            <pc:sldMk cId="2941069566" sldId="272"/>
            <ac:grpSpMk id="63" creationId="{497EFD51-8F81-48C5-997C-9D8AC0AC06BC}"/>
          </ac:grpSpMkLst>
        </pc:grpChg>
        <pc:grpChg chg="add del mod topLvl">
          <ac:chgData name="B10856017" userId="9afd4463-931c-4ef4-a1c6-2e8ce38e18fe" providerId="ADAL" clId="{F9D1B691-D76A-4B9E-B403-AB13CDB83064}" dt="2022-04-22T08:45:12.443" v="1620" actId="478"/>
          <ac:grpSpMkLst>
            <pc:docMk/>
            <pc:sldMk cId="2941069566" sldId="272"/>
            <ac:grpSpMk id="64" creationId="{A2541BD6-8AE6-4889-8118-9AA0EF25F3E7}"/>
          </ac:grpSpMkLst>
        </pc:grpChg>
      </pc:sldChg>
      <pc:sldChg chg="addSp delSp modSp add del mod delAnim modAnim">
        <pc:chgData name="B10856017" userId="9afd4463-931c-4ef4-a1c6-2e8ce38e18fe" providerId="ADAL" clId="{F9D1B691-D76A-4B9E-B403-AB13CDB83064}" dt="2022-04-22T09:20:30.498" v="1957" actId="2696"/>
        <pc:sldMkLst>
          <pc:docMk/>
          <pc:sldMk cId="3113997803" sldId="273"/>
        </pc:sldMkLst>
        <pc:spChg chg="del">
          <ac:chgData name="B10856017" userId="9afd4463-931c-4ef4-a1c6-2e8ce38e18fe" providerId="ADAL" clId="{F9D1B691-D76A-4B9E-B403-AB13CDB83064}" dt="2022-04-22T09:07:29.986" v="1838" actId="478"/>
          <ac:spMkLst>
            <pc:docMk/>
            <pc:sldMk cId="3113997803" sldId="273"/>
            <ac:spMk id="4" creationId="{D8CA7625-532F-498D-8139-78045EB8AB8E}"/>
          </ac:spMkLst>
        </pc:spChg>
        <pc:spChg chg="mod">
          <ac:chgData name="B10856017" userId="9afd4463-931c-4ef4-a1c6-2e8ce38e18fe" providerId="ADAL" clId="{F9D1B691-D76A-4B9E-B403-AB13CDB83064}" dt="2022-04-22T07:59:52.926" v="1183" actId="20577"/>
          <ac:spMkLst>
            <pc:docMk/>
            <pc:sldMk cId="3113997803" sldId="273"/>
            <ac:spMk id="10" creationId="{42175D3B-3CDA-43A4-8A4A-AE7A4BB834BB}"/>
          </ac:spMkLst>
        </pc:spChg>
        <pc:spChg chg="mod">
          <ac:chgData name="B10856017" userId="9afd4463-931c-4ef4-a1c6-2e8ce38e18fe" providerId="ADAL" clId="{F9D1B691-D76A-4B9E-B403-AB13CDB83064}" dt="2022-04-22T07:59:40.141" v="1179"/>
          <ac:spMkLst>
            <pc:docMk/>
            <pc:sldMk cId="3113997803" sldId="273"/>
            <ac:spMk id="11" creationId="{B4968479-1F77-4FCD-A62E-6C1F3F108F75}"/>
          </ac:spMkLst>
        </pc:spChg>
        <pc:spChg chg="mod">
          <ac:chgData name="B10856017" userId="9afd4463-931c-4ef4-a1c6-2e8ce38e18fe" providerId="ADAL" clId="{F9D1B691-D76A-4B9E-B403-AB13CDB83064}" dt="2022-04-22T08:00:20.444" v="1184"/>
          <ac:spMkLst>
            <pc:docMk/>
            <pc:sldMk cId="3113997803" sldId="273"/>
            <ac:spMk id="12" creationId="{46D914FA-06AE-400A-B100-50F43525B78F}"/>
          </ac:spMkLst>
        </pc:spChg>
        <pc:spChg chg="mod">
          <ac:chgData name="B10856017" userId="9afd4463-931c-4ef4-a1c6-2e8ce38e18fe" providerId="ADAL" clId="{F9D1B691-D76A-4B9E-B403-AB13CDB83064}" dt="2022-04-22T08:38:17.658" v="1557"/>
          <ac:spMkLst>
            <pc:docMk/>
            <pc:sldMk cId="3113997803" sldId="273"/>
            <ac:spMk id="17" creationId="{2C7FAE4C-84F3-484F-8B51-C37686C224B7}"/>
          </ac:spMkLst>
        </pc:spChg>
        <pc:spChg chg="mod">
          <ac:chgData name="B10856017" userId="9afd4463-931c-4ef4-a1c6-2e8ce38e18fe" providerId="ADAL" clId="{F9D1B691-D76A-4B9E-B403-AB13CDB83064}" dt="2022-04-22T08:38:17.658" v="1557"/>
          <ac:spMkLst>
            <pc:docMk/>
            <pc:sldMk cId="3113997803" sldId="273"/>
            <ac:spMk id="18" creationId="{334FDC4A-8A3C-46B4-942E-BE882A838D31}"/>
          </ac:spMkLst>
        </pc:spChg>
        <pc:spChg chg="mod">
          <ac:chgData name="B10856017" userId="9afd4463-931c-4ef4-a1c6-2e8ce38e18fe" providerId="ADAL" clId="{F9D1B691-D76A-4B9E-B403-AB13CDB83064}" dt="2022-04-22T08:38:17.658" v="1557"/>
          <ac:spMkLst>
            <pc:docMk/>
            <pc:sldMk cId="3113997803" sldId="273"/>
            <ac:spMk id="19" creationId="{5BEB2F3D-2AC0-4E6D-89CE-81BB7A0347A5}"/>
          </ac:spMkLst>
        </pc:spChg>
        <pc:spChg chg="mod">
          <ac:chgData name="B10856017" userId="9afd4463-931c-4ef4-a1c6-2e8ce38e18fe" providerId="ADAL" clId="{F9D1B691-D76A-4B9E-B403-AB13CDB83064}" dt="2022-04-22T08:38:17.658" v="1557"/>
          <ac:spMkLst>
            <pc:docMk/>
            <pc:sldMk cId="3113997803" sldId="273"/>
            <ac:spMk id="20" creationId="{F20DD354-87B6-4F00-97D3-419D0114C14C}"/>
          </ac:spMkLst>
        </pc:spChg>
        <pc:spChg chg="mod">
          <ac:chgData name="B10856017" userId="9afd4463-931c-4ef4-a1c6-2e8ce38e18fe" providerId="ADAL" clId="{F9D1B691-D76A-4B9E-B403-AB13CDB83064}" dt="2022-04-22T08:38:17.658" v="1557"/>
          <ac:spMkLst>
            <pc:docMk/>
            <pc:sldMk cId="3113997803" sldId="273"/>
            <ac:spMk id="21" creationId="{75C82D23-099A-423F-A7C5-593B07E1D81A}"/>
          </ac:spMkLst>
        </pc:spChg>
        <pc:spChg chg="mod">
          <ac:chgData name="B10856017" userId="9afd4463-931c-4ef4-a1c6-2e8ce38e18fe" providerId="ADAL" clId="{F9D1B691-D76A-4B9E-B403-AB13CDB83064}" dt="2022-04-22T08:38:17.658" v="1557"/>
          <ac:spMkLst>
            <pc:docMk/>
            <pc:sldMk cId="3113997803" sldId="273"/>
            <ac:spMk id="22" creationId="{46872324-5809-4661-BDD7-A2FAC49404B7}"/>
          </ac:spMkLst>
        </pc:spChg>
        <pc:spChg chg="mod">
          <ac:chgData name="B10856017" userId="9afd4463-931c-4ef4-a1c6-2e8ce38e18fe" providerId="ADAL" clId="{F9D1B691-D76A-4B9E-B403-AB13CDB83064}" dt="2022-04-22T08:38:17.658" v="1557"/>
          <ac:spMkLst>
            <pc:docMk/>
            <pc:sldMk cId="3113997803" sldId="273"/>
            <ac:spMk id="23" creationId="{45207EDB-9545-4A6D-99ED-7B413FA5B258}"/>
          </ac:spMkLst>
        </pc:spChg>
        <pc:spChg chg="mod">
          <ac:chgData name="B10856017" userId="9afd4463-931c-4ef4-a1c6-2e8ce38e18fe" providerId="ADAL" clId="{F9D1B691-D76A-4B9E-B403-AB13CDB83064}" dt="2022-04-22T08:38:17.658" v="1557"/>
          <ac:spMkLst>
            <pc:docMk/>
            <pc:sldMk cId="3113997803" sldId="273"/>
            <ac:spMk id="24" creationId="{20CFE7B9-B197-48B9-AE35-D7F044459843}"/>
          </ac:spMkLst>
        </pc:spChg>
        <pc:spChg chg="mod">
          <ac:chgData name="B10856017" userId="9afd4463-931c-4ef4-a1c6-2e8ce38e18fe" providerId="ADAL" clId="{F9D1B691-D76A-4B9E-B403-AB13CDB83064}" dt="2022-04-22T08:38:17.658" v="1557"/>
          <ac:spMkLst>
            <pc:docMk/>
            <pc:sldMk cId="3113997803" sldId="273"/>
            <ac:spMk id="25" creationId="{EA8E396E-836D-4D16-BA58-33AF76E8AD6F}"/>
          </ac:spMkLst>
        </pc:spChg>
        <pc:spChg chg="mod">
          <ac:chgData name="B10856017" userId="9afd4463-931c-4ef4-a1c6-2e8ce38e18fe" providerId="ADAL" clId="{F9D1B691-D76A-4B9E-B403-AB13CDB83064}" dt="2022-04-22T08:38:17.658" v="1557"/>
          <ac:spMkLst>
            <pc:docMk/>
            <pc:sldMk cId="3113997803" sldId="273"/>
            <ac:spMk id="26" creationId="{09F4D95B-CF4C-41BE-9395-81A87A984B55}"/>
          </ac:spMkLst>
        </pc:spChg>
        <pc:spChg chg="mod">
          <ac:chgData name="B10856017" userId="9afd4463-931c-4ef4-a1c6-2e8ce38e18fe" providerId="ADAL" clId="{F9D1B691-D76A-4B9E-B403-AB13CDB83064}" dt="2022-04-22T08:38:17.658" v="1557"/>
          <ac:spMkLst>
            <pc:docMk/>
            <pc:sldMk cId="3113997803" sldId="273"/>
            <ac:spMk id="27" creationId="{01383BCB-2EB8-42AD-991E-51FAB38C4C4E}"/>
          </ac:spMkLst>
        </pc:spChg>
        <pc:spChg chg="mod">
          <ac:chgData name="B10856017" userId="9afd4463-931c-4ef4-a1c6-2e8ce38e18fe" providerId="ADAL" clId="{F9D1B691-D76A-4B9E-B403-AB13CDB83064}" dt="2022-04-22T08:38:17.658" v="1557"/>
          <ac:spMkLst>
            <pc:docMk/>
            <pc:sldMk cId="3113997803" sldId="273"/>
            <ac:spMk id="28" creationId="{5717D06C-9C7A-4E89-8D9F-A349A177548D}"/>
          </ac:spMkLst>
        </pc:spChg>
        <pc:spChg chg="mod">
          <ac:chgData name="B10856017" userId="9afd4463-931c-4ef4-a1c6-2e8ce38e18fe" providerId="ADAL" clId="{F9D1B691-D76A-4B9E-B403-AB13CDB83064}" dt="2022-04-22T08:38:17.658" v="1557"/>
          <ac:spMkLst>
            <pc:docMk/>
            <pc:sldMk cId="3113997803" sldId="273"/>
            <ac:spMk id="29" creationId="{E4AE7AF9-C087-4313-8CBB-9677BA32F68E}"/>
          </ac:spMkLst>
        </pc:spChg>
        <pc:spChg chg="mod">
          <ac:chgData name="B10856017" userId="9afd4463-931c-4ef4-a1c6-2e8ce38e18fe" providerId="ADAL" clId="{F9D1B691-D76A-4B9E-B403-AB13CDB83064}" dt="2022-04-22T08:38:17.658" v="1557"/>
          <ac:spMkLst>
            <pc:docMk/>
            <pc:sldMk cId="3113997803" sldId="273"/>
            <ac:spMk id="30" creationId="{FB1DB990-0F8D-4453-80EB-2ADA1D34483D}"/>
          </ac:spMkLst>
        </pc:spChg>
        <pc:spChg chg="add mod">
          <ac:chgData name="B10856017" userId="9afd4463-931c-4ef4-a1c6-2e8ce38e18fe" providerId="ADAL" clId="{F9D1B691-D76A-4B9E-B403-AB13CDB83064}" dt="2022-04-22T08:48:36.439" v="1666" actId="34135"/>
          <ac:spMkLst>
            <pc:docMk/>
            <pc:sldMk cId="3113997803" sldId="273"/>
            <ac:spMk id="31" creationId="{1BF28EE1-AE13-48B7-A153-5FFF310954D6}"/>
          </ac:spMkLst>
        </pc:spChg>
        <pc:spChg chg="add mod">
          <ac:chgData name="B10856017" userId="9afd4463-931c-4ef4-a1c6-2e8ce38e18fe" providerId="ADAL" clId="{F9D1B691-D76A-4B9E-B403-AB13CDB83064}" dt="2022-04-22T08:48:36.439" v="1666" actId="34135"/>
          <ac:spMkLst>
            <pc:docMk/>
            <pc:sldMk cId="3113997803" sldId="273"/>
            <ac:spMk id="32" creationId="{F0426243-078F-428A-8A59-9C746B199FA2}"/>
          </ac:spMkLst>
        </pc:spChg>
        <pc:spChg chg="add mod">
          <ac:chgData name="B10856017" userId="9afd4463-931c-4ef4-a1c6-2e8ce38e18fe" providerId="ADAL" clId="{F9D1B691-D76A-4B9E-B403-AB13CDB83064}" dt="2022-04-22T08:48:36.439" v="1666" actId="34135"/>
          <ac:spMkLst>
            <pc:docMk/>
            <pc:sldMk cId="3113997803" sldId="273"/>
            <ac:spMk id="33" creationId="{A8AB7D65-D91E-478E-AC04-7F61E8B8ABC4}"/>
          </ac:spMkLst>
        </pc:spChg>
        <pc:spChg chg="add del mod">
          <ac:chgData name="B10856017" userId="9afd4463-931c-4ef4-a1c6-2e8ce38e18fe" providerId="ADAL" clId="{F9D1B691-D76A-4B9E-B403-AB13CDB83064}" dt="2022-04-22T08:46:17.673" v="1637" actId="478"/>
          <ac:spMkLst>
            <pc:docMk/>
            <pc:sldMk cId="3113997803" sldId="273"/>
            <ac:spMk id="34" creationId="{A35C339A-1449-45DD-84AA-F712D29E0070}"/>
          </ac:spMkLst>
        </pc:spChg>
        <pc:spChg chg="add mod">
          <ac:chgData name="B10856017" userId="9afd4463-931c-4ef4-a1c6-2e8ce38e18fe" providerId="ADAL" clId="{F9D1B691-D76A-4B9E-B403-AB13CDB83064}" dt="2022-04-22T08:48:36.439" v="1666" actId="34135"/>
          <ac:spMkLst>
            <pc:docMk/>
            <pc:sldMk cId="3113997803" sldId="273"/>
            <ac:spMk id="35" creationId="{B6012F89-2507-4EDF-A0E4-6475FA0F7303}"/>
          </ac:spMkLst>
        </pc:spChg>
        <pc:spChg chg="add del mod">
          <ac:chgData name="B10856017" userId="9afd4463-931c-4ef4-a1c6-2e8ce38e18fe" providerId="ADAL" clId="{F9D1B691-D76A-4B9E-B403-AB13CDB83064}" dt="2022-04-22T08:45:48.636" v="1627" actId="478"/>
          <ac:spMkLst>
            <pc:docMk/>
            <pc:sldMk cId="3113997803" sldId="273"/>
            <ac:spMk id="36" creationId="{6608F1EB-9572-4889-B336-95F9DEA76892}"/>
          </ac:spMkLst>
        </pc:spChg>
        <pc:spChg chg="add mod">
          <ac:chgData name="B10856017" userId="9afd4463-931c-4ef4-a1c6-2e8ce38e18fe" providerId="ADAL" clId="{F9D1B691-D76A-4B9E-B403-AB13CDB83064}" dt="2022-04-22T08:48:36.439" v="1666" actId="34135"/>
          <ac:spMkLst>
            <pc:docMk/>
            <pc:sldMk cId="3113997803" sldId="273"/>
            <ac:spMk id="37" creationId="{14BA112C-85DB-4F59-89A3-D97DC44362C7}"/>
          </ac:spMkLst>
        </pc:spChg>
        <pc:spChg chg="add del mod">
          <ac:chgData name="B10856017" userId="9afd4463-931c-4ef4-a1c6-2e8ce38e18fe" providerId="ADAL" clId="{F9D1B691-D76A-4B9E-B403-AB13CDB83064}" dt="2022-04-22T08:45:49.413" v="1628" actId="478"/>
          <ac:spMkLst>
            <pc:docMk/>
            <pc:sldMk cId="3113997803" sldId="273"/>
            <ac:spMk id="38" creationId="{A72A3325-F398-4E0C-A460-553E5EA2088B}"/>
          </ac:spMkLst>
        </pc:spChg>
        <pc:spChg chg="add mod">
          <ac:chgData name="B10856017" userId="9afd4463-931c-4ef4-a1c6-2e8ce38e18fe" providerId="ADAL" clId="{F9D1B691-D76A-4B9E-B403-AB13CDB83064}" dt="2022-04-22T08:48:36.439" v="1666" actId="34135"/>
          <ac:spMkLst>
            <pc:docMk/>
            <pc:sldMk cId="3113997803" sldId="273"/>
            <ac:spMk id="39" creationId="{A16A8C67-9D29-4212-87D3-AF549F6F9603}"/>
          </ac:spMkLst>
        </pc:spChg>
        <pc:spChg chg="add mod">
          <ac:chgData name="B10856017" userId="9afd4463-931c-4ef4-a1c6-2e8ce38e18fe" providerId="ADAL" clId="{F9D1B691-D76A-4B9E-B403-AB13CDB83064}" dt="2022-04-22T08:48:36.439" v="1666" actId="34135"/>
          <ac:spMkLst>
            <pc:docMk/>
            <pc:sldMk cId="3113997803" sldId="273"/>
            <ac:spMk id="40" creationId="{A1481E4A-5548-4AC6-B56A-656A9738D367}"/>
          </ac:spMkLst>
        </pc:spChg>
        <pc:spChg chg="add mod">
          <ac:chgData name="B10856017" userId="9afd4463-931c-4ef4-a1c6-2e8ce38e18fe" providerId="ADAL" clId="{F9D1B691-D76A-4B9E-B403-AB13CDB83064}" dt="2022-04-22T08:48:36.439" v="1666" actId="34135"/>
          <ac:spMkLst>
            <pc:docMk/>
            <pc:sldMk cId="3113997803" sldId="273"/>
            <ac:spMk id="41" creationId="{C33A5D7E-C156-4B3E-8834-4A7AC8D86FB7}"/>
          </ac:spMkLst>
        </pc:spChg>
        <pc:spChg chg="add mod">
          <ac:chgData name="B10856017" userId="9afd4463-931c-4ef4-a1c6-2e8ce38e18fe" providerId="ADAL" clId="{F9D1B691-D76A-4B9E-B403-AB13CDB83064}" dt="2022-04-22T08:48:36.439" v="1666" actId="34135"/>
          <ac:spMkLst>
            <pc:docMk/>
            <pc:sldMk cId="3113997803" sldId="273"/>
            <ac:spMk id="42" creationId="{91F6D9E4-BCE5-4423-A814-19BCE5CEC646}"/>
          </ac:spMkLst>
        </pc:spChg>
        <pc:spChg chg="add mod">
          <ac:chgData name="B10856017" userId="9afd4463-931c-4ef4-a1c6-2e8ce38e18fe" providerId="ADAL" clId="{F9D1B691-D76A-4B9E-B403-AB13CDB83064}" dt="2022-04-22T08:48:36.439" v="1666" actId="34135"/>
          <ac:spMkLst>
            <pc:docMk/>
            <pc:sldMk cId="3113997803" sldId="273"/>
            <ac:spMk id="43" creationId="{52DB8EEE-70EC-4067-8FFA-F90FD3CAE6C8}"/>
          </ac:spMkLst>
        </pc:spChg>
        <pc:spChg chg="add mod">
          <ac:chgData name="B10856017" userId="9afd4463-931c-4ef4-a1c6-2e8ce38e18fe" providerId="ADAL" clId="{F9D1B691-D76A-4B9E-B403-AB13CDB83064}" dt="2022-04-22T08:48:36.439" v="1666" actId="34135"/>
          <ac:spMkLst>
            <pc:docMk/>
            <pc:sldMk cId="3113997803" sldId="273"/>
            <ac:spMk id="44" creationId="{F3CC10FE-6DA0-43EE-B0C5-06F11EC7AF0D}"/>
          </ac:spMkLst>
        </pc:spChg>
        <pc:spChg chg="add del mod">
          <ac:chgData name="B10856017" userId="9afd4463-931c-4ef4-a1c6-2e8ce38e18fe" providerId="ADAL" clId="{F9D1B691-D76A-4B9E-B403-AB13CDB83064}" dt="2022-04-22T08:46:47.528" v="1657" actId="478"/>
          <ac:spMkLst>
            <pc:docMk/>
            <pc:sldMk cId="3113997803" sldId="273"/>
            <ac:spMk id="45" creationId="{82FFA319-AA77-4252-BF89-B23D671BCB9D}"/>
          </ac:spMkLst>
        </pc:spChg>
        <pc:spChg chg="add mod">
          <ac:chgData name="B10856017" userId="9afd4463-931c-4ef4-a1c6-2e8ce38e18fe" providerId="ADAL" clId="{F9D1B691-D76A-4B9E-B403-AB13CDB83064}" dt="2022-04-22T08:48:36.439" v="1666" actId="34135"/>
          <ac:spMkLst>
            <pc:docMk/>
            <pc:sldMk cId="3113997803" sldId="273"/>
            <ac:spMk id="46" creationId="{B09432AC-0E51-4172-A148-A7920BB93CA5}"/>
          </ac:spMkLst>
        </pc:spChg>
        <pc:grpChg chg="add del mod">
          <ac:chgData name="B10856017" userId="9afd4463-931c-4ef4-a1c6-2e8ce38e18fe" providerId="ADAL" clId="{F9D1B691-D76A-4B9E-B403-AB13CDB83064}" dt="2022-04-22T08:39:58.887" v="1572" actId="478"/>
          <ac:grpSpMkLst>
            <pc:docMk/>
            <pc:sldMk cId="3113997803" sldId="273"/>
            <ac:grpSpMk id="6" creationId="{23D31A49-FE78-4E0B-B3B2-7AB5B127A128}"/>
          </ac:grpSpMkLst>
        </pc:grpChg>
        <pc:grpChg chg="mod">
          <ac:chgData name="B10856017" userId="9afd4463-931c-4ef4-a1c6-2e8ce38e18fe" providerId="ADAL" clId="{F9D1B691-D76A-4B9E-B403-AB13CDB83064}" dt="2022-04-22T08:38:17.658" v="1557"/>
          <ac:grpSpMkLst>
            <pc:docMk/>
            <pc:sldMk cId="3113997803" sldId="273"/>
            <ac:grpSpMk id="7" creationId="{71A27F71-40A2-4E1F-B549-5BF9A72CA1CB}"/>
          </ac:grpSpMkLst>
        </pc:grpChg>
        <pc:grpChg chg="mod">
          <ac:chgData name="B10856017" userId="9afd4463-931c-4ef4-a1c6-2e8ce38e18fe" providerId="ADAL" clId="{F9D1B691-D76A-4B9E-B403-AB13CDB83064}" dt="2022-04-22T08:38:17.658" v="1557"/>
          <ac:grpSpMkLst>
            <pc:docMk/>
            <pc:sldMk cId="3113997803" sldId="273"/>
            <ac:grpSpMk id="8" creationId="{6985B114-23F7-4165-B36B-91A10835954C}"/>
          </ac:grpSpMkLst>
        </pc:grpChg>
        <pc:grpChg chg="mod">
          <ac:chgData name="B10856017" userId="9afd4463-931c-4ef4-a1c6-2e8ce38e18fe" providerId="ADAL" clId="{F9D1B691-D76A-4B9E-B403-AB13CDB83064}" dt="2022-04-22T08:38:17.658" v="1557"/>
          <ac:grpSpMkLst>
            <pc:docMk/>
            <pc:sldMk cId="3113997803" sldId="273"/>
            <ac:grpSpMk id="9" creationId="{6F0C4A93-8D5E-4C95-9BE0-16C15C52F1A4}"/>
          </ac:grpSpMkLst>
        </pc:grpChg>
        <pc:grpChg chg="mod">
          <ac:chgData name="B10856017" userId="9afd4463-931c-4ef4-a1c6-2e8ce38e18fe" providerId="ADAL" clId="{F9D1B691-D76A-4B9E-B403-AB13CDB83064}" dt="2022-04-22T08:38:17.658" v="1557"/>
          <ac:grpSpMkLst>
            <pc:docMk/>
            <pc:sldMk cId="3113997803" sldId="273"/>
            <ac:grpSpMk id="13" creationId="{AAC10167-6277-409E-ACE4-50B495BC18A2}"/>
          </ac:grpSpMkLst>
        </pc:grpChg>
        <pc:grpChg chg="mod">
          <ac:chgData name="B10856017" userId="9afd4463-931c-4ef4-a1c6-2e8ce38e18fe" providerId="ADAL" clId="{F9D1B691-D76A-4B9E-B403-AB13CDB83064}" dt="2022-04-22T08:38:17.658" v="1557"/>
          <ac:grpSpMkLst>
            <pc:docMk/>
            <pc:sldMk cId="3113997803" sldId="273"/>
            <ac:grpSpMk id="14" creationId="{76EAE295-9897-4C8B-A51A-22EAB50B558D}"/>
          </ac:grpSpMkLst>
        </pc:grpChg>
        <pc:grpChg chg="mod">
          <ac:chgData name="B10856017" userId="9afd4463-931c-4ef4-a1c6-2e8ce38e18fe" providerId="ADAL" clId="{F9D1B691-D76A-4B9E-B403-AB13CDB83064}" dt="2022-04-22T08:38:17.658" v="1557"/>
          <ac:grpSpMkLst>
            <pc:docMk/>
            <pc:sldMk cId="3113997803" sldId="273"/>
            <ac:grpSpMk id="15" creationId="{28DAC03E-A086-4318-ADF6-0C6DF188E3A8}"/>
          </ac:grpSpMkLst>
        </pc:grpChg>
        <pc:grpChg chg="mod">
          <ac:chgData name="B10856017" userId="9afd4463-931c-4ef4-a1c6-2e8ce38e18fe" providerId="ADAL" clId="{F9D1B691-D76A-4B9E-B403-AB13CDB83064}" dt="2022-04-22T08:38:17.658" v="1557"/>
          <ac:grpSpMkLst>
            <pc:docMk/>
            <pc:sldMk cId="3113997803" sldId="273"/>
            <ac:grpSpMk id="16" creationId="{2816AFAE-3447-43C1-8328-FE14A711F715}"/>
          </ac:grpSpMkLst>
        </pc:grpChg>
        <pc:graphicFrameChg chg="add del mod modGraphic">
          <ac:chgData name="B10856017" userId="9afd4463-931c-4ef4-a1c6-2e8ce38e18fe" providerId="ADAL" clId="{F9D1B691-D76A-4B9E-B403-AB13CDB83064}" dt="2022-04-22T09:10:15.341" v="1858" actId="478"/>
          <ac:graphicFrameMkLst>
            <pc:docMk/>
            <pc:sldMk cId="3113997803" sldId="273"/>
            <ac:graphicFrameMk id="2" creationId="{7DC5738D-F665-4D31-8C25-C465EA44ED86}"/>
          </ac:graphicFrameMkLst>
        </pc:graphicFrameChg>
        <pc:graphicFrameChg chg="add del mod modGraphic">
          <ac:chgData name="B10856017" userId="9afd4463-931c-4ef4-a1c6-2e8ce38e18fe" providerId="ADAL" clId="{F9D1B691-D76A-4B9E-B403-AB13CDB83064}" dt="2022-04-22T09:15:50.742" v="1870" actId="478"/>
          <ac:graphicFrameMkLst>
            <pc:docMk/>
            <pc:sldMk cId="3113997803" sldId="273"/>
            <ac:graphicFrameMk id="3" creationId="{5A4FEA14-534D-47FD-8933-07B18A8B1207}"/>
          </ac:graphicFrameMkLst>
        </pc:graphicFrameChg>
        <pc:graphicFrameChg chg="add del mod modGraphic">
          <ac:chgData name="B10856017" userId="9afd4463-931c-4ef4-a1c6-2e8ce38e18fe" providerId="ADAL" clId="{F9D1B691-D76A-4B9E-B403-AB13CDB83064}" dt="2022-04-22T09:18:19.658" v="1943"/>
          <ac:graphicFrameMkLst>
            <pc:docMk/>
            <pc:sldMk cId="3113997803" sldId="273"/>
            <ac:graphicFrameMk id="5" creationId="{05793EE2-46A2-457C-9B09-12065D5B5237}"/>
          </ac:graphicFrameMkLst>
        </pc:graphicFrameChg>
      </pc:sldChg>
      <pc:sldChg chg="addSp delSp modSp add mod delAnim modAnim">
        <pc:chgData name="B10856017" userId="9afd4463-931c-4ef4-a1c6-2e8ce38e18fe" providerId="ADAL" clId="{F9D1B691-D76A-4B9E-B403-AB13CDB83064}" dt="2022-04-22T10:37:27.221" v="2870"/>
        <pc:sldMkLst>
          <pc:docMk/>
          <pc:sldMk cId="3452452209" sldId="274"/>
        </pc:sldMkLst>
        <pc:spChg chg="add del mod topLvl">
          <ac:chgData name="B10856017" userId="9afd4463-931c-4ef4-a1c6-2e8ce38e18fe" providerId="ADAL" clId="{F9D1B691-D76A-4B9E-B403-AB13CDB83064}" dt="2022-04-22T10:25:25.076" v="2759" actId="478"/>
          <ac:spMkLst>
            <pc:docMk/>
            <pc:sldMk cId="3452452209" sldId="274"/>
            <ac:spMk id="3" creationId="{ED1B88E4-1D8B-4051-948D-4C5A3D1A9499}"/>
          </ac:spMkLst>
        </pc:spChg>
        <pc:spChg chg="del">
          <ac:chgData name="B10856017" userId="9afd4463-931c-4ef4-a1c6-2e8ce38e18fe" providerId="ADAL" clId="{F9D1B691-D76A-4B9E-B403-AB13CDB83064}" dt="2022-04-22T09:46:14.467" v="2218" actId="478"/>
          <ac:spMkLst>
            <pc:docMk/>
            <pc:sldMk cId="3452452209" sldId="274"/>
            <ac:spMk id="4" creationId="{D8CA7625-532F-498D-8139-78045EB8AB8E}"/>
          </ac:spMkLst>
        </pc:spChg>
        <pc:spChg chg="mod">
          <ac:chgData name="B10856017" userId="9afd4463-931c-4ef4-a1c6-2e8ce38e18fe" providerId="ADAL" clId="{F9D1B691-D76A-4B9E-B403-AB13CDB83064}" dt="2022-04-22T10:11:04.010" v="2574" actId="1076"/>
          <ac:spMkLst>
            <pc:docMk/>
            <pc:sldMk cId="3452452209" sldId="274"/>
            <ac:spMk id="10" creationId="{42175D3B-3CDA-43A4-8A4A-AE7A4BB834BB}"/>
          </ac:spMkLst>
        </pc:spChg>
        <pc:spChg chg="mod">
          <ac:chgData name="B10856017" userId="9afd4463-931c-4ef4-a1c6-2e8ce38e18fe" providerId="ADAL" clId="{F9D1B691-D76A-4B9E-B403-AB13CDB83064}" dt="2022-04-22T08:00:41.284" v="1187" actId="20577"/>
          <ac:spMkLst>
            <pc:docMk/>
            <pc:sldMk cId="3452452209" sldId="274"/>
            <ac:spMk id="11" creationId="{B4968479-1F77-4FCD-A62E-6C1F3F108F75}"/>
          </ac:spMkLst>
        </pc:spChg>
        <pc:spChg chg="mod">
          <ac:chgData name="B10856017" userId="9afd4463-931c-4ef4-a1c6-2e8ce38e18fe" providerId="ADAL" clId="{F9D1B691-D76A-4B9E-B403-AB13CDB83064}" dt="2022-04-22T08:01:56.330" v="1205"/>
          <ac:spMkLst>
            <pc:docMk/>
            <pc:sldMk cId="3452452209" sldId="274"/>
            <ac:spMk id="12" creationId="{46D914FA-06AE-400A-B100-50F43525B78F}"/>
          </ac:spMkLst>
        </pc:spChg>
        <pc:spChg chg="add del mod ord">
          <ac:chgData name="B10856017" userId="9afd4463-931c-4ef4-a1c6-2e8ce38e18fe" providerId="ADAL" clId="{F9D1B691-D76A-4B9E-B403-AB13CDB83064}" dt="2022-04-22T10:08:05.201" v="2516" actId="478"/>
          <ac:spMkLst>
            <pc:docMk/>
            <pc:sldMk cId="3452452209" sldId="274"/>
            <ac:spMk id="14" creationId="{704AD909-0FB9-4DB2-8256-1AE04927C3FC}"/>
          </ac:spMkLst>
        </pc:spChg>
        <pc:spChg chg="mod">
          <ac:chgData name="B10856017" userId="9afd4463-931c-4ef4-a1c6-2e8ce38e18fe" providerId="ADAL" clId="{F9D1B691-D76A-4B9E-B403-AB13CDB83064}" dt="2022-04-22T08:38:19.167" v="1558"/>
          <ac:spMkLst>
            <pc:docMk/>
            <pc:sldMk cId="3452452209" sldId="274"/>
            <ac:spMk id="17" creationId="{C01550BC-4EBD-450B-8C08-E64AA4A9D7E5}"/>
          </ac:spMkLst>
        </pc:spChg>
        <pc:spChg chg="mod">
          <ac:chgData name="B10856017" userId="9afd4463-931c-4ef4-a1c6-2e8ce38e18fe" providerId="ADAL" clId="{F9D1B691-D76A-4B9E-B403-AB13CDB83064}" dt="2022-04-22T08:38:19.167" v="1558"/>
          <ac:spMkLst>
            <pc:docMk/>
            <pc:sldMk cId="3452452209" sldId="274"/>
            <ac:spMk id="18" creationId="{A33D2DA7-A507-4189-B773-D9356E13F26E}"/>
          </ac:spMkLst>
        </pc:spChg>
        <pc:spChg chg="mod">
          <ac:chgData name="B10856017" userId="9afd4463-931c-4ef4-a1c6-2e8ce38e18fe" providerId="ADAL" clId="{F9D1B691-D76A-4B9E-B403-AB13CDB83064}" dt="2022-04-22T08:38:19.167" v="1558"/>
          <ac:spMkLst>
            <pc:docMk/>
            <pc:sldMk cId="3452452209" sldId="274"/>
            <ac:spMk id="19" creationId="{E5967405-CFEE-4F9C-8075-35F90FE4766E}"/>
          </ac:spMkLst>
        </pc:spChg>
        <pc:spChg chg="mod">
          <ac:chgData name="B10856017" userId="9afd4463-931c-4ef4-a1c6-2e8ce38e18fe" providerId="ADAL" clId="{F9D1B691-D76A-4B9E-B403-AB13CDB83064}" dt="2022-04-22T08:38:19.167" v="1558"/>
          <ac:spMkLst>
            <pc:docMk/>
            <pc:sldMk cId="3452452209" sldId="274"/>
            <ac:spMk id="20" creationId="{70D27457-0441-4660-97ED-E0AFA89F3322}"/>
          </ac:spMkLst>
        </pc:spChg>
        <pc:spChg chg="mod">
          <ac:chgData name="B10856017" userId="9afd4463-931c-4ef4-a1c6-2e8ce38e18fe" providerId="ADAL" clId="{F9D1B691-D76A-4B9E-B403-AB13CDB83064}" dt="2022-04-22T08:38:19.167" v="1558"/>
          <ac:spMkLst>
            <pc:docMk/>
            <pc:sldMk cId="3452452209" sldId="274"/>
            <ac:spMk id="21" creationId="{90BDF7B0-E0BD-4E64-8084-1D61CC9B8CAF}"/>
          </ac:spMkLst>
        </pc:spChg>
        <pc:spChg chg="mod">
          <ac:chgData name="B10856017" userId="9afd4463-931c-4ef4-a1c6-2e8ce38e18fe" providerId="ADAL" clId="{F9D1B691-D76A-4B9E-B403-AB13CDB83064}" dt="2022-04-22T08:38:19.167" v="1558"/>
          <ac:spMkLst>
            <pc:docMk/>
            <pc:sldMk cId="3452452209" sldId="274"/>
            <ac:spMk id="22" creationId="{34F345F2-919C-4FD3-A28A-DA2D7CB3F09B}"/>
          </ac:spMkLst>
        </pc:spChg>
        <pc:spChg chg="add del mod">
          <ac:chgData name="B10856017" userId="9afd4463-931c-4ef4-a1c6-2e8ce38e18fe" providerId="ADAL" clId="{F9D1B691-D76A-4B9E-B403-AB13CDB83064}" dt="2022-04-22T09:51:01.880" v="2264" actId="164"/>
          <ac:spMkLst>
            <pc:docMk/>
            <pc:sldMk cId="3452452209" sldId="274"/>
            <ac:spMk id="22" creationId="{EB5647C2-915F-4550-AF5C-5E90636C785F}"/>
          </ac:spMkLst>
        </pc:spChg>
        <pc:spChg chg="mod">
          <ac:chgData name="B10856017" userId="9afd4463-931c-4ef4-a1c6-2e8ce38e18fe" providerId="ADAL" clId="{F9D1B691-D76A-4B9E-B403-AB13CDB83064}" dt="2022-04-22T08:38:19.167" v="1558"/>
          <ac:spMkLst>
            <pc:docMk/>
            <pc:sldMk cId="3452452209" sldId="274"/>
            <ac:spMk id="23" creationId="{DC446F2A-85CF-40A2-B7AE-EC72055D8975}"/>
          </ac:spMkLst>
        </pc:spChg>
        <pc:spChg chg="mod">
          <ac:chgData name="B10856017" userId="9afd4463-931c-4ef4-a1c6-2e8ce38e18fe" providerId="ADAL" clId="{F9D1B691-D76A-4B9E-B403-AB13CDB83064}" dt="2022-04-22T09:49:06.417" v="2248"/>
          <ac:spMkLst>
            <pc:docMk/>
            <pc:sldMk cId="3452452209" sldId="274"/>
            <ac:spMk id="23" creationId="{EB7F42D1-D2D7-4DB2-86D9-6A48722114BA}"/>
          </ac:spMkLst>
        </pc:spChg>
        <pc:spChg chg="mod">
          <ac:chgData name="B10856017" userId="9afd4463-931c-4ef4-a1c6-2e8ce38e18fe" providerId="ADAL" clId="{F9D1B691-D76A-4B9E-B403-AB13CDB83064}" dt="2022-04-22T08:38:19.167" v="1558"/>
          <ac:spMkLst>
            <pc:docMk/>
            <pc:sldMk cId="3452452209" sldId="274"/>
            <ac:spMk id="24" creationId="{FE539336-1D6F-404B-B328-C7CB0A98120E}"/>
          </ac:spMkLst>
        </pc:spChg>
        <pc:spChg chg="mod">
          <ac:chgData name="B10856017" userId="9afd4463-931c-4ef4-a1c6-2e8ce38e18fe" providerId="ADAL" clId="{F9D1B691-D76A-4B9E-B403-AB13CDB83064}" dt="2022-04-22T08:38:19.167" v="1558"/>
          <ac:spMkLst>
            <pc:docMk/>
            <pc:sldMk cId="3452452209" sldId="274"/>
            <ac:spMk id="25" creationId="{16887714-7292-4166-ADBC-4D4D42F32C5E}"/>
          </ac:spMkLst>
        </pc:spChg>
        <pc:spChg chg="mod">
          <ac:chgData name="B10856017" userId="9afd4463-931c-4ef4-a1c6-2e8ce38e18fe" providerId="ADAL" clId="{F9D1B691-D76A-4B9E-B403-AB13CDB83064}" dt="2022-04-22T08:38:19.167" v="1558"/>
          <ac:spMkLst>
            <pc:docMk/>
            <pc:sldMk cId="3452452209" sldId="274"/>
            <ac:spMk id="26" creationId="{08328ACC-B95F-4DD8-8B7F-CE53B2BCD971}"/>
          </ac:spMkLst>
        </pc:spChg>
        <pc:spChg chg="add del mod">
          <ac:chgData name="B10856017" userId="9afd4463-931c-4ef4-a1c6-2e8ce38e18fe" providerId="ADAL" clId="{F9D1B691-D76A-4B9E-B403-AB13CDB83064}" dt="2022-04-22T09:50:26.415" v="2259"/>
          <ac:spMkLst>
            <pc:docMk/>
            <pc:sldMk cId="3452452209" sldId="274"/>
            <ac:spMk id="26" creationId="{53AC3B73-4506-4229-850D-DDC3F50675F3}"/>
          </ac:spMkLst>
        </pc:spChg>
        <pc:spChg chg="mod">
          <ac:chgData name="B10856017" userId="9afd4463-931c-4ef4-a1c6-2e8ce38e18fe" providerId="ADAL" clId="{F9D1B691-D76A-4B9E-B403-AB13CDB83064}" dt="2022-04-22T08:38:19.167" v="1558"/>
          <ac:spMkLst>
            <pc:docMk/>
            <pc:sldMk cId="3452452209" sldId="274"/>
            <ac:spMk id="27" creationId="{0DD52D1D-A98C-4F32-AC7F-A1D223F125F9}"/>
          </ac:spMkLst>
        </pc:spChg>
        <pc:spChg chg="mod">
          <ac:chgData name="B10856017" userId="9afd4463-931c-4ef4-a1c6-2e8ce38e18fe" providerId="ADAL" clId="{F9D1B691-D76A-4B9E-B403-AB13CDB83064}" dt="2022-04-22T08:38:19.167" v="1558"/>
          <ac:spMkLst>
            <pc:docMk/>
            <pc:sldMk cId="3452452209" sldId="274"/>
            <ac:spMk id="28" creationId="{C88E4DDD-CCC5-42B9-A502-1FD2BDF0A5C7}"/>
          </ac:spMkLst>
        </pc:spChg>
        <pc:spChg chg="add del mod">
          <ac:chgData name="B10856017" userId="9afd4463-931c-4ef4-a1c6-2e8ce38e18fe" providerId="ADAL" clId="{F9D1B691-D76A-4B9E-B403-AB13CDB83064}" dt="2022-04-22T09:50:50.497" v="2262"/>
          <ac:spMkLst>
            <pc:docMk/>
            <pc:sldMk cId="3452452209" sldId="274"/>
            <ac:spMk id="28" creationId="{C9A4F724-4584-4A0D-AF39-9C4EF6FE73DF}"/>
          </ac:spMkLst>
        </pc:spChg>
        <pc:spChg chg="mod">
          <ac:chgData name="B10856017" userId="9afd4463-931c-4ef4-a1c6-2e8ce38e18fe" providerId="ADAL" clId="{F9D1B691-D76A-4B9E-B403-AB13CDB83064}" dt="2022-04-22T08:38:19.167" v="1558"/>
          <ac:spMkLst>
            <pc:docMk/>
            <pc:sldMk cId="3452452209" sldId="274"/>
            <ac:spMk id="29" creationId="{6136CCA7-2CC0-4402-B92D-51547377921A}"/>
          </ac:spMkLst>
        </pc:spChg>
        <pc:spChg chg="mod">
          <ac:chgData name="B10856017" userId="9afd4463-931c-4ef4-a1c6-2e8ce38e18fe" providerId="ADAL" clId="{F9D1B691-D76A-4B9E-B403-AB13CDB83064}" dt="2022-04-22T08:38:19.167" v="1558"/>
          <ac:spMkLst>
            <pc:docMk/>
            <pc:sldMk cId="3452452209" sldId="274"/>
            <ac:spMk id="30" creationId="{2F41453E-3AB7-495A-A2F5-08E28223BB90}"/>
          </ac:spMkLst>
        </pc:spChg>
        <pc:spChg chg="add mod ord">
          <ac:chgData name="B10856017" userId="9afd4463-931c-4ef4-a1c6-2e8ce38e18fe" providerId="ADAL" clId="{F9D1B691-D76A-4B9E-B403-AB13CDB83064}" dt="2022-04-22T10:22:17.218" v="2718" actId="207"/>
          <ac:spMkLst>
            <pc:docMk/>
            <pc:sldMk cId="3452452209" sldId="274"/>
            <ac:spMk id="30" creationId="{8058389A-6D2E-48C5-BFF4-C6A942AAD1AE}"/>
          </ac:spMkLst>
        </pc:spChg>
        <pc:spChg chg="add mod">
          <ac:chgData name="B10856017" userId="9afd4463-931c-4ef4-a1c6-2e8ce38e18fe" providerId="ADAL" clId="{F9D1B691-D76A-4B9E-B403-AB13CDB83064}" dt="2022-04-22T08:48:56.920" v="1670" actId="34135"/>
          <ac:spMkLst>
            <pc:docMk/>
            <pc:sldMk cId="3452452209" sldId="274"/>
            <ac:spMk id="31" creationId="{7636081C-1D92-4037-BABE-3BB8D1A124E3}"/>
          </ac:spMkLst>
        </pc:spChg>
        <pc:spChg chg="add del mod">
          <ac:chgData name="B10856017" userId="9afd4463-931c-4ef4-a1c6-2e8ce38e18fe" providerId="ADAL" clId="{F9D1B691-D76A-4B9E-B403-AB13CDB83064}" dt="2022-04-22T08:46:15.124" v="1636" actId="478"/>
          <ac:spMkLst>
            <pc:docMk/>
            <pc:sldMk cId="3452452209" sldId="274"/>
            <ac:spMk id="32" creationId="{2154C896-180C-47BC-86D0-B826109F0BD0}"/>
          </ac:spMkLst>
        </pc:spChg>
        <pc:spChg chg="add mod">
          <ac:chgData name="B10856017" userId="9afd4463-931c-4ef4-a1c6-2e8ce38e18fe" providerId="ADAL" clId="{F9D1B691-D76A-4B9E-B403-AB13CDB83064}" dt="2022-04-22T08:48:56.920" v="1670" actId="34135"/>
          <ac:spMkLst>
            <pc:docMk/>
            <pc:sldMk cId="3452452209" sldId="274"/>
            <ac:spMk id="33" creationId="{88FEACC9-9317-4EF2-B3BC-8CB4C5B1200F}"/>
          </ac:spMkLst>
        </pc:spChg>
        <pc:spChg chg="add del mod topLvl">
          <ac:chgData name="B10856017" userId="9afd4463-931c-4ef4-a1c6-2e8ce38e18fe" providerId="ADAL" clId="{F9D1B691-D76A-4B9E-B403-AB13CDB83064}" dt="2022-04-22T10:26:43.351" v="2775" actId="478"/>
          <ac:spMkLst>
            <pc:docMk/>
            <pc:sldMk cId="3452452209" sldId="274"/>
            <ac:spMk id="34" creationId="{63771203-C4E6-440D-966A-E42D5F8E75B0}"/>
          </ac:spMkLst>
        </pc:spChg>
        <pc:spChg chg="add del mod">
          <ac:chgData name="B10856017" userId="9afd4463-931c-4ef4-a1c6-2e8ce38e18fe" providerId="ADAL" clId="{F9D1B691-D76A-4B9E-B403-AB13CDB83064}" dt="2022-04-22T08:46:12.925" v="1635" actId="478"/>
          <ac:spMkLst>
            <pc:docMk/>
            <pc:sldMk cId="3452452209" sldId="274"/>
            <ac:spMk id="34" creationId="{6A39833C-3B07-4C65-BB99-CFF1D43D5474}"/>
          </ac:spMkLst>
        </pc:spChg>
        <pc:spChg chg="add mod">
          <ac:chgData name="B10856017" userId="9afd4463-931c-4ef4-a1c6-2e8ce38e18fe" providerId="ADAL" clId="{F9D1B691-D76A-4B9E-B403-AB13CDB83064}" dt="2022-04-22T08:48:56.920" v="1670" actId="34135"/>
          <ac:spMkLst>
            <pc:docMk/>
            <pc:sldMk cId="3452452209" sldId="274"/>
            <ac:spMk id="35" creationId="{36B5DD18-201A-402B-A4C1-EC4E57965BC3}"/>
          </ac:spMkLst>
        </pc:spChg>
        <pc:spChg chg="add del mod">
          <ac:chgData name="B10856017" userId="9afd4463-931c-4ef4-a1c6-2e8ce38e18fe" providerId="ADAL" clId="{F9D1B691-D76A-4B9E-B403-AB13CDB83064}" dt="2022-04-22T08:46:11.325" v="1633" actId="478"/>
          <ac:spMkLst>
            <pc:docMk/>
            <pc:sldMk cId="3452452209" sldId="274"/>
            <ac:spMk id="36" creationId="{79ED8784-FDFA-463F-8A10-8960E75BDE3C}"/>
          </ac:spMkLst>
        </pc:spChg>
        <pc:spChg chg="add del mod">
          <ac:chgData name="B10856017" userId="9afd4463-931c-4ef4-a1c6-2e8ce38e18fe" providerId="ADAL" clId="{F9D1B691-D76A-4B9E-B403-AB13CDB83064}" dt="2022-04-22T10:11:54.080" v="2589" actId="478"/>
          <ac:spMkLst>
            <pc:docMk/>
            <pc:sldMk cId="3452452209" sldId="274"/>
            <ac:spMk id="36" creationId="{7BC9518C-05B7-4B4B-9E80-A33A4DD7EB98}"/>
          </ac:spMkLst>
        </pc:spChg>
        <pc:spChg chg="add mod">
          <ac:chgData name="B10856017" userId="9afd4463-931c-4ef4-a1c6-2e8ce38e18fe" providerId="ADAL" clId="{F9D1B691-D76A-4B9E-B403-AB13CDB83064}" dt="2022-04-22T08:48:56.920" v="1670" actId="34135"/>
          <ac:spMkLst>
            <pc:docMk/>
            <pc:sldMk cId="3452452209" sldId="274"/>
            <ac:spMk id="37" creationId="{490676A2-3AF6-4D22-A906-C146A03D4852}"/>
          </ac:spMkLst>
        </pc:spChg>
        <pc:spChg chg="add del mod">
          <ac:chgData name="B10856017" userId="9afd4463-931c-4ef4-a1c6-2e8ce38e18fe" providerId="ADAL" clId="{F9D1B691-D76A-4B9E-B403-AB13CDB83064}" dt="2022-04-22T10:12:18.896" v="2600" actId="478"/>
          <ac:spMkLst>
            <pc:docMk/>
            <pc:sldMk cId="3452452209" sldId="274"/>
            <ac:spMk id="38" creationId="{5D4C2E5B-08CA-48E9-8A05-FDFAA0D5E702}"/>
          </ac:spMkLst>
        </pc:spChg>
        <pc:spChg chg="add del mod">
          <ac:chgData name="B10856017" userId="9afd4463-931c-4ef4-a1c6-2e8ce38e18fe" providerId="ADAL" clId="{F9D1B691-D76A-4B9E-B403-AB13CDB83064}" dt="2022-04-22T08:46:12.111" v="1634" actId="478"/>
          <ac:spMkLst>
            <pc:docMk/>
            <pc:sldMk cId="3452452209" sldId="274"/>
            <ac:spMk id="38" creationId="{7CD24BF9-5954-4BD2-80A1-43616F40AA36}"/>
          </ac:spMkLst>
        </pc:spChg>
        <pc:spChg chg="add mod">
          <ac:chgData name="B10856017" userId="9afd4463-931c-4ef4-a1c6-2e8ce38e18fe" providerId="ADAL" clId="{F9D1B691-D76A-4B9E-B403-AB13CDB83064}" dt="2022-04-22T08:48:56.920" v="1670" actId="34135"/>
          <ac:spMkLst>
            <pc:docMk/>
            <pc:sldMk cId="3452452209" sldId="274"/>
            <ac:spMk id="39" creationId="{83F28A6F-B3BC-45A8-9402-715A75515381}"/>
          </ac:spMkLst>
        </pc:spChg>
        <pc:spChg chg="add mod">
          <ac:chgData name="B10856017" userId="9afd4463-931c-4ef4-a1c6-2e8ce38e18fe" providerId="ADAL" clId="{F9D1B691-D76A-4B9E-B403-AB13CDB83064}" dt="2022-04-22T08:48:56.920" v="1670" actId="34135"/>
          <ac:spMkLst>
            <pc:docMk/>
            <pc:sldMk cId="3452452209" sldId="274"/>
            <ac:spMk id="40" creationId="{A119CAF2-0BA5-4F44-A45C-A4C2EC0DF1CF}"/>
          </ac:spMkLst>
        </pc:spChg>
        <pc:spChg chg="add mod">
          <ac:chgData name="B10856017" userId="9afd4463-931c-4ef4-a1c6-2e8ce38e18fe" providerId="ADAL" clId="{F9D1B691-D76A-4B9E-B403-AB13CDB83064}" dt="2022-04-22T08:48:56.920" v="1670" actId="34135"/>
          <ac:spMkLst>
            <pc:docMk/>
            <pc:sldMk cId="3452452209" sldId="274"/>
            <ac:spMk id="41" creationId="{37E7660D-6D0F-41C1-AF12-C3E180AB69E7}"/>
          </ac:spMkLst>
        </pc:spChg>
        <pc:spChg chg="add mod">
          <ac:chgData name="B10856017" userId="9afd4463-931c-4ef4-a1c6-2e8ce38e18fe" providerId="ADAL" clId="{F9D1B691-D76A-4B9E-B403-AB13CDB83064}" dt="2022-04-22T08:48:56.920" v="1670" actId="34135"/>
          <ac:spMkLst>
            <pc:docMk/>
            <pc:sldMk cId="3452452209" sldId="274"/>
            <ac:spMk id="42" creationId="{E5CFF593-D960-4773-B356-F0D1EB4E641F}"/>
          </ac:spMkLst>
        </pc:spChg>
        <pc:spChg chg="add mod">
          <ac:chgData name="B10856017" userId="9afd4463-931c-4ef4-a1c6-2e8ce38e18fe" providerId="ADAL" clId="{F9D1B691-D76A-4B9E-B403-AB13CDB83064}" dt="2022-04-22T08:48:56.920" v="1670" actId="34135"/>
          <ac:spMkLst>
            <pc:docMk/>
            <pc:sldMk cId="3452452209" sldId="274"/>
            <ac:spMk id="43" creationId="{7AF0A9BF-A607-4FE4-8D06-4D7E2CB43C5D}"/>
          </ac:spMkLst>
        </pc:spChg>
        <pc:spChg chg="add mod">
          <ac:chgData name="B10856017" userId="9afd4463-931c-4ef4-a1c6-2e8ce38e18fe" providerId="ADAL" clId="{F9D1B691-D76A-4B9E-B403-AB13CDB83064}" dt="2022-04-22T08:48:56.920" v="1670" actId="34135"/>
          <ac:spMkLst>
            <pc:docMk/>
            <pc:sldMk cId="3452452209" sldId="274"/>
            <ac:spMk id="44" creationId="{E43A6527-52D5-4F35-B61E-235B34E3FD23}"/>
          </ac:spMkLst>
        </pc:spChg>
        <pc:spChg chg="add mod">
          <ac:chgData name="B10856017" userId="9afd4463-931c-4ef4-a1c6-2e8ce38e18fe" providerId="ADAL" clId="{F9D1B691-D76A-4B9E-B403-AB13CDB83064}" dt="2022-04-22T08:48:56.920" v="1670" actId="34135"/>
          <ac:spMkLst>
            <pc:docMk/>
            <pc:sldMk cId="3452452209" sldId="274"/>
            <ac:spMk id="45" creationId="{64DF8AE5-9D6F-4379-848F-E48C4E641B6A}"/>
          </ac:spMkLst>
        </pc:spChg>
        <pc:spChg chg="add del mod">
          <ac:chgData name="B10856017" userId="9afd4463-931c-4ef4-a1c6-2e8ce38e18fe" providerId="ADAL" clId="{F9D1B691-D76A-4B9E-B403-AB13CDB83064}" dt="2022-04-22T10:11:51.946" v="2587" actId="478"/>
          <ac:spMkLst>
            <pc:docMk/>
            <pc:sldMk cId="3452452209" sldId="274"/>
            <ac:spMk id="46" creationId="{0A97A2D7-8755-4707-9C4B-8D7C0BDEBE7E}"/>
          </ac:spMkLst>
        </pc:spChg>
        <pc:spChg chg="add del mod">
          <ac:chgData name="B10856017" userId="9afd4463-931c-4ef4-a1c6-2e8ce38e18fe" providerId="ADAL" clId="{F9D1B691-D76A-4B9E-B403-AB13CDB83064}" dt="2022-04-22T10:08:00.633" v="2502"/>
          <ac:spMkLst>
            <pc:docMk/>
            <pc:sldMk cId="3452452209" sldId="274"/>
            <ac:spMk id="47" creationId="{83D5FB19-909A-4A3D-865F-DDA4CAE8ED2D}"/>
          </ac:spMkLst>
        </pc:spChg>
        <pc:spChg chg="add mod topLvl">
          <ac:chgData name="B10856017" userId="9afd4463-931c-4ef4-a1c6-2e8ce38e18fe" providerId="ADAL" clId="{F9D1B691-D76A-4B9E-B403-AB13CDB83064}" dt="2022-04-22T10:31:33.120" v="2840" actId="164"/>
          <ac:spMkLst>
            <pc:docMk/>
            <pc:sldMk cId="3452452209" sldId="274"/>
            <ac:spMk id="48" creationId="{E0D211BB-D5F0-438C-BD37-D67DB1BB051F}"/>
          </ac:spMkLst>
        </pc:spChg>
        <pc:spChg chg="add del mod">
          <ac:chgData name="B10856017" userId="9afd4463-931c-4ef4-a1c6-2e8ce38e18fe" providerId="ADAL" clId="{F9D1B691-D76A-4B9E-B403-AB13CDB83064}" dt="2022-04-22T10:11:57.124" v="2590" actId="478"/>
          <ac:spMkLst>
            <pc:docMk/>
            <pc:sldMk cId="3452452209" sldId="274"/>
            <ac:spMk id="49" creationId="{6F5A7309-FDBF-42AE-924E-2E81F5E2D6E0}"/>
          </ac:spMkLst>
        </pc:spChg>
        <pc:spChg chg="add mod topLvl">
          <ac:chgData name="B10856017" userId="9afd4463-931c-4ef4-a1c6-2e8ce38e18fe" providerId="ADAL" clId="{F9D1B691-D76A-4B9E-B403-AB13CDB83064}" dt="2022-04-22T10:31:33.120" v="2840" actId="164"/>
          <ac:spMkLst>
            <pc:docMk/>
            <pc:sldMk cId="3452452209" sldId="274"/>
            <ac:spMk id="50" creationId="{9E655075-718E-4C5C-8A46-D85B0D5E7958}"/>
          </ac:spMkLst>
        </pc:spChg>
        <pc:spChg chg="mod">
          <ac:chgData name="B10856017" userId="9afd4463-931c-4ef4-a1c6-2e8ce38e18fe" providerId="ADAL" clId="{F9D1B691-D76A-4B9E-B403-AB13CDB83064}" dt="2022-04-22T10:16:29.005" v="2664"/>
          <ac:spMkLst>
            <pc:docMk/>
            <pc:sldMk cId="3452452209" sldId="274"/>
            <ac:spMk id="53" creationId="{16954378-1B2D-4635-8C10-94D698A745AE}"/>
          </ac:spMkLst>
        </pc:spChg>
        <pc:spChg chg="mod">
          <ac:chgData name="B10856017" userId="9afd4463-931c-4ef4-a1c6-2e8ce38e18fe" providerId="ADAL" clId="{F9D1B691-D76A-4B9E-B403-AB13CDB83064}" dt="2022-04-22T10:16:29.005" v="2664"/>
          <ac:spMkLst>
            <pc:docMk/>
            <pc:sldMk cId="3452452209" sldId="274"/>
            <ac:spMk id="54" creationId="{08D5C726-A87A-484D-964A-66280B557514}"/>
          </ac:spMkLst>
        </pc:spChg>
        <pc:spChg chg="mod">
          <ac:chgData name="B10856017" userId="9afd4463-931c-4ef4-a1c6-2e8ce38e18fe" providerId="ADAL" clId="{F9D1B691-D76A-4B9E-B403-AB13CDB83064}" dt="2022-04-22T10:16:29.005" v="2664"/>
          <ac:spMkLst>
            <pc:docMk/>
            <pc:sldMk cId="3452452209" sldId="274"/>
            <ac:spMk id="55" creationId="{692ACB99-D08F-471C-9B5F-F56047895766}"/>
          </ac:spMkLst>
        </pc:spChg>
        <pc:spChg chg="mod">
          <ac:chgData name="B10856017" userId="9afd4463-931c-4ef4-a1c6-2e8ce38e18fe" providerId="ADAL" clId="{F9D1B691-D76A-4B9E-B403-AB13CDB83064}" dt="2022-04-22T10:16:29.005" v="2664"/>
          <ac:spMkLst>
            <pc:docMk/>
            <pc:sldMk cId="3452452209" sldId="274"/>
            <ac:spMk id="57" creationId="{5895ADB5-3ABA-4593-A97F-B054CE716FE6}"/>
          </ac:spMkLst>
        </pc:spChg>
        <pc:spChg chg="add mod ord topLvl">
          <ac:chgData name="B10856017" userId="9afd4463-931c-4ef4-a1c6-2e8ce38e18fe" providerId="ADAL" clId="{F9D1B691-D76A-4B9E-B403-AB13CDB83064}" dt="2022-04-22T10:31:33.120" v="2840" actId="164"/>
          <ac:spMkLst>
            <pc:docMk/>
            <pc:sldMk cId="3452452209" sldId="274"/>
            <ac:spMk id="58" creationId="{08A5A275-4E3E-43A2-97BA-18E7E9A29E79}"/>
          </ac:spMkLst>
        </pc:spChg>
        <pc:spChg chg="mod">
          <ac:chgData name="B10856017" userId="9afd4463-931c-4ef4-a1c6-2e8ce38e18fe" providerId="ADAL" clId="{F9D1B691-D76A-4B9E-B403-AB13CDB83064}" dt="2022-04-22T10:24:58.152" v="2750"/>
          <ac:spMkLst>
            <pc:docMk/>
            <pc:sldMk cId="3452452209" sldId="274"/>
            <ac:spMk id="62" creationId="{1D7B3B3D-7E0A-4CF2-88C7-EE63D8DDB100}"/>
          </ac:spMkLst>
        </pc:spChg>
        <pc:spChg chg="mod">
          <ac:chgData name="B10856017" userId="9afd4463-931c-4ef4-a1c6-2e8ce38e18fe" providerId="ADAL" clId="{F9D1B691-D76A-4B9E-B403-AB13CDB83064}" dt="2022-04-22T10:34:58.977" v="2857"/>
          <ac:spMkLst>
            <pc:docMk/>
            <pc:sldMk cId="3452452209" sldId="274"/>
            <ac:spMk id="65" creationId="{D8E2E473-26DD-4189-AB53-1290D536FDD1}"/>
          </ac:spMkLst>
        </pc:spChg>
        <pc:spChg chg="mod">
          <ac:chgData name="B10856017" userId="9afd4463-931c-4ef4-a1c6-2e8ce38e18fe" providerId="ADAL" clId="{F9D1B691-D76A-4B9E-B403-AB13CDB83064}" dt="2022-04-22T10:34:58.977" v="2857"/>
          <ac:spMkLst>
            <pc:docMk/>
            <pc:sldMk cId="3452452209" sldId="274"/>
            <ac:spMk id="67" creationId="{05CE7F19-BE1B-419B-A5C1-21E2CC8826F2}"/>
          </ac:spMkLst>
        </pc:spChg>
        <pc:spChg chg="mod">
          <ac:chgData name="B10856017" userId="9afd4463-931c-4ef4-a1c6-2e8ce38e18fe" providerId="ADAL" clId="{F9D1B691-D76A-4B9E-B403-AB13CDB83064}" dt="2022-04-22T10:34:58.977" v="2857"/>
          <ac:spMkLst>
            <pc:docMk/>
            <pc:sldMk cId="3452452209" sldId="274"/>
            <ac:spMk id="68" creationId="{A891200E-2EE2-40F3-AD44-7399764E8313}"/>
          </ac:spMkLst>
        </pc:spChg>
        <pc:spChg chg="mod">
          <ac:chgData name="B10856017" userId="9afd4463-931c-4ef4-a1c6-2e8ce38e18fe" providerId="ADAL" clId="{F9D1B691-D76A-4B9E-B403-AB13CDB83064}" dt="2022-04-22T10:34:58.977" v="2857"/>
          <ac:spMkLst>
            <pc:docMk/>
            <pc:sldMk cId="3452452209" sldId="274"/>
            <ac:spMk id="71" creationId="{17F0A888-18AD-4FE7-991D-5BF489974673}"/>
          </ac:spMkLst>
        </pc:spChg>
        <pc:grpChg chg="add del mod topLvl">
          <ac:chgData name="B10856017" userId="9afd4463-931c-4ef4-a1c6-2e8ce38e18fe" providerId="ADAL" clId="{F9D1B691-D76A-4B9E-B403-AB13CDB83064}" dt="2022-04-22T10:25:19.816" v="2758" actId="165"/>
          <ac:grpSpMkLst>
            <pc:docMk/>
            <pc:sldMk cId="3452452209" sldId="274"/>
            <ac:grpSpMk id="5" creationId="{75C97E94-E325-498B-B454-E16F1F080D23}"/>
          </ac:grpSpMkLst>
        </pc:grpChg>
        <pc:grpChg chg="add del mod">
          <ac:chgData name="B10856017" userId="9afd4463-931c-4ef4-a1c6-2e8ce38e18fe" providerId="ADAL" clId="{F9D1B691-D76A-4B9E-B403-AB13CDB83064}" dt="2022-04-22T10:11:52.758" v="2588" actId="478"/>
          <ac:grpSpMkLst>
            <pc:docMk/>
            <pc:sldMk cId="3452452209" sldId="274"/>
            <ac:grpSpMk id="6" creationId="{2AC635F9-EC8C-4DFA-9451-D1CFE12EF8C2}"/>
          </ac:grpSpMkLst>
        </pc:grpChg>
        <pc:grpChg chg="add del mod">
          <ac:chgData name="B10856017" userId="9afd4463-931c-4ef4-a1c6-2e8ce38e18fe" providerId="ADAL" clId="{F9D1B691-D76A-4B9E-B403-AB13CDB83064}" dt="2022-04-22T08:40:01.252" v="1573" actId="478"/>
          <ac:grpSpMkLst>
            <pc:docMk/>
            <pc:sldMk cId="3452452209" sldId="274"/>
            <ac:grpSpMk id="6" creationId="{6A5833D3-FD4F-4EA2-8729-EA9C146721EF}"/>
          </ac:grpSpMkLst>
        </pc:grpChg>
        <pc:grpChg chg="mod">
          <ac:chgData name="B10856017" userId="9afd4463-931c-4ef4-a1c6-2e8ce38e18fe" providerId="ADAL" clId="{F9D1B691-D76A-4B9E-B403-AB13CDB83064}" dt="2022-04-22T08:38:19.167" v="1558"/>
          <ac:grpSpMkLst>
            <pc:docMk/>
            <pc:sldMk cId="3452452209" sldId="274"/>
            <ac:grpSpMk id="7" creationId="{4270CF26-D38A-4A33-BC29-42069A7E107C}"/>
          </ac:grpSpMkLst>
        </pc:grpChg>
        <pc:grpChg chg="mod">
          <ac:chgData name="B10856017" userId="9afd4463-931c-4ef4-a1c6-2e8ce38e18fe" providerId="ADAL" clId="{F9D1B691-D76A-4B9E-B403-AB13CDB83064}" dt="2022-04-22T08:38:19.167" v="1558"/>
          <ac:grpSpMkLst>
            <pc:docMk/>
            <pc:sldMk cId="3452452209" sldId="274"/>
            <ac:grpSpMk id="8" creationId="{508D9F02-9F43-4CB7-AB52-D87154EFFA80}"/>
          </ac:grpSpMkLst>
        </pc:grpChg>
        <pc:grpChg chg="mod">
          <ac:chgData name="B10856017" userId="9afd4463-931c-4ef4-a1c6-2e8ce38e18fe" providerId="ADAL" clId="{F9D1B691-D76A-4B9E-B403-AB13CDB83064}" dt="2022-04-22T08:38:19.167" v="1558"/>
          <ac:grpSpMkLst>
            <pc:docMk/>
            <pc:sldMk cId="3452452209" sldId="274"/>
            <ac:grpSpMk id="9" creationId="{8F3A5435-172A-4BEB-AE6D-310929D24694}"/>
          </ac:grpSpMkLst>
        </pc:grpChg>
        <pc:grpChg chg="mod">
          <ac:chgData name="B10856017" userId="9afd4463-931c-4ef4-a1c6-2e8ce38e18fe" providerId="ADAL" clId="{F9D1B691-D76A-4B9E-B403-AB13CDB83064}" dt="2022-04-22T08:38:19.167" v="1558"/>
          <ac:grpSpMkLst>
            <pc:docMk/>
            <pc:sldMk cId="3452452209" sldId="274"/>
            <ac:grpSpMk id="13" creationId="{50E3EC57-FECC-4267-A3E8-EE04D138D9CA}"/>
          </ac:grpSpMkLst>
        </pc:grpChg>
        <pc:grpChg chg="mod">
          <ac:chgData name="B10856017" userId="9afd4463-931c-4ef4-a1c6-2e8ce38e18fe" providerId="ADAL" clId="{F9D1B691-D76A-4B9E-B403-AB13CDB83064}" dt="2022-04-22T08:38:19.167" v="1558"/>
          <ac:grpSpMkLst>
            <pc:docMk/>
            <pc:sldMk cId="3452452209" sldId="274"/>
            <ac:grpSpMk id="14" creationId="{15CB53B5-FA05-4FAC-BFAF-9216765445CC}"/>
          </ac:grpSpMkLst>
        </pc:grpChg>
        <pc:grpChg chg="mod">
          <ac:chgData name="B10856017" userId="9afd4463-931c-4ef4-a1c6-2e8ce38e18fe" providerId="ADAL" clId="{F9D1B691-D76A-4B9E-B403-AB13CDB83064}" dt="2022-04-22T08:38:19.167" v="1558"/>
          <ac:grpSpMkLst>
            <pc:docMk/>
            <pc:sldMk cId="3452452209" sldId="274"/>
            <ac:grpSpMk id="15" creationId="{11BB67DE-0886-4EC7-8018-ED194B9FA7E9}"/>
          </ac:grpSpMkLst>
        </pc:grpChg>
        <pc:grpChg chg="mod">
          <ac:chgData name="B10856017" userId="9afd4463-931c-4ef4-a1c6-2e8ce38e18fe" providerId="ADAL" clId="{F9D1B691-D76A-4B9E-B403-AB13CDB83064}" dt="2022-04-22T08:38:19.167" v="1558"/>
          <ac:grpSpMkLst>
            <pc:docMk/>
            <pc:sldMk cId="3452452209" sldId="274"/>
            <ac:grpSpMk id="16" creationId="{C3333C19-2ECD-4DBB-9179-D805E7EDF127}"/>
          </ac:grpSpMkLst>
        </pc:grpChg>
        <pc:grpChg chg="add del mod topLvl">
          <ac:chgData name="B10856017" userId="9afd4463-931c-4ef4-a1c6-2e8ce38e18fe" providerId="ADAL" clId="{F9D1B691-D76A-4B9E-B403-AB13CDB83064}" dt="2022-04-22T10:24:13.903" v="2739" actId="165"/>
          <ac:grpSpMkLst>
            <pc:docMk/>
            <pc:sldMk cId="3452452209" sldId="274"/>
            <ac:grpSpMk id="20" creationId="{BFB3F14F-9F10-41B5-B68D-D6DB6C72731D}"/>
          </ac:grpSpMkLst>
        </pc:grpChg>
        <pc:grpChg chg="add del mod">
          <ac:chgData name="B10856017" userId="9afd4463-931c-4ef4-a1c6-2e8ce38e18fe" providerId="ADAL" clId="{F9D1B691-D76A-4B9E-B403-AB13CDB83064}" dt="2022-04-22T10:26:00.076" v="2769" actId="478"/>
          <ac:grpSpMkLst>
            <pc:docMk/>
            <pc:sldMk cId="3452452209" sldId="274"/>
            <ac:grpSpMk id="32" creationId="{F5D2F818-1851-4EF9-BB0D-C00F8C433FA4}"/>
          </ac:grpSpMkLst>
        </pc:grpChg>
        <pc:grpChg chg="add mod">
          <ac:chgData name="B10856017" userId="9afd4463-931c-4ef4-a1c6-2e8ce38e18fe" providerId="ADAL" clId="{F9D1B691-D76A-4B9E-B403-AB13CDB83064}" dt="2022-04-22T10:20:49.197" v="2695" actId="164"/>
          <ac:grpSpMkLst>
            <pc:docMk/>
            <pc:sldMk cId="3452452209" sldId="274"/>
            <ac:grpSpMk id="51" creationId="{E1C71F06-281A-4560-8FCE-E2E7DD6365EC}"/>
          </ac:grpSpMkLst>
        </pc:grpChg>
        <pc:grpChg chg="mod">
          <ac:chgData name="B10856017" userId="9afd4463-931c-4ef4-a1c6-2e8ce38e18fe" providerId="ADAL" clId="{F9D1B691-D76A-4B9E-B403-AB13CDB83064}" dt="2022-04-22T10:16:29.005" v="2664"/>
          <ac:grpSpMkLst>
            <pc:docMk/>
            <pc:sldMk cId="3452452209" sldId="274"/>
            <ac:grpSpMk id="52" creationId="{63322DA0-4727-4F5F-BB4A-5DCF95FEB73F}"/>
          </ac:grpSpMkLst>
        </pc:grpChg>
        <pc:grpChg chg="add del mod">
          <ac:chgData name="B10856017" userId="9afd4463-931c-4ef4-a1c6-2e8ce38e18fe" providerId="ADAL" clId="{F9D1B691-D76A-4B9E-B403-AB13CDB83064}" dt="2022-04-22T10:23:49.941" v="2732" actId="165"/>
          <ac:grpSpMkLst>
            <pc:docMk/>
            <pc:sldMk cId="3452452209" sldId="274"/>
            <ac:grpSpMk id="59" creationId="{B6FF0523-BED9-4FD9-A1F6-7D928CBC7E7D}"/>
          </ac:grpSpMkLst>
        </pc:grpChg>
        <pc:grpChg chg="add mod">
          <ac:chgData name="B10856017" userId="9afd4463-931c-4ef4-a1c6-2e8ce38e18fe" providerId="ADAL" clId="{F9D1B691-D76A-4B9E-B403-AB13CDB83064}" dt="2022-04-22T10:31:33.120" v="2840" actId="164"/>
          <ac:grpSpMkLst>
            <pc:docMk/>
            <pc:sldMk cId="3452452209" sldId="274"/>
            <ac:grpSpMk id="60" creationId="{5FF1E691-D056-43E2-999E-19B5C1E2085E}"/>
          </ac:grpSpMkLst>
        </pc:grpChg>
        <pc:grpChg chg="add mod">
          <ac:chgData name="B10856017" userId="9afd4463-931c-4ef4-a1c6-2e8ce38e18fe" providerId="ADAL" clId="{F9D1B691-D76A-4B9E-B403-AB13CDB83064}" dt="2022-04-22T10:31:33.120" v="2840" actId="164"/>
          <ac:grpSpMkLst>
            <pc:docMk/>
            <pc:sldMk cId="3452452209" sldId="274"/>
            <ac:grpSpMk id="63" creationId="{6B9C39DB-10B0-4FA4-A41B-5398B652D886}"/>
          </ac:grpSpMkLst>
        </pc:grpChg>
        <pc:grpChg chg="add mod">
          <ac:chgData name="B10856017" userId="9afd4463-931c-4ef4-a1c6-2e8ce38e18fe" providerId="ADAL" clId="{F9D1B691-D76A-4B9E-B403-AB13CDB83064}" dt="2022-04-22T10:37:08.827" v="2865" actId="1076"/>
          <ac:grpSpMkLst>
            <pc:docMk/>
            <pc:sldMk cId="3452452209" sldId="274"/>
            <ac:grpSpMk id="64" creationId="{54CD5297-D9B0-430A-86E5-E83D9F6D8F6C}"/>
          </ac:grpSpMkLst>
        </pc:grpChg>
        <pc:grpChg chg="mod">
          <ac:chgData name="B10856017" userId="9afd4463-931c-4ef4-a1c6-2e8ce38e18fe" providerId="ADAL" clId="{F9D1B691-D76A-4B9E-B403-AB13CDB83064}" dt="2022-04-22T10:34:58.977" v="2857"/>
          <ac:grpSpMkLst>
            <pc:docMk/>
            <pc:sldMk cId="3452452209" sldId="274"/>
            <ac:grpSpMk id="69" creationId="{982568DD-F0C3-4AD9-99F7-71F3D42E823E}"/>
          </ac:grpSpMkLst>
        </pc:grpChg>
        <pc:graphicFrameChg chg="add del mod modGraphic">
          <ac:chgData name="B10856017" userId="9afd4463-931c-4ef4-a1c6-2e8ce38e18fe" providerId="ADAL" clId="{F9D1B691-D76A-4B9E-B403-AB13CDB83064}" dt="2022-04-22T09:51:39.550" v="2274" actId="478"/>
          <ac:graphicFrameMkLst>
            <pc:docMk/>
            <pc:sldMk cId="3452452209" sldId="274"/>
            <ac:graphicFrameMk id="2" creationId="{9A74CB1D-5B76-4B73-B060-C5A03746A30E}"/>
          </ac:graphicFrameMkLst>
        </pc:graphicFrameChg>
        <pc:picChg chg="add del mod">
          <ac:chgData name="B10856017" userId="9afd4463-931c-4ef4-a1c6-2e8ce38e18fe" providerId="ADAL" clId="{F9D1B691-D76A-4B9E-B403-AB13CDB83064}" dt="2022-04-22T09:50:26.415" v="2259"/>
          <ac:picMkLst>
            <pc:docMk/>
            <pc:sldMk cId="3452452209" sldId="274"/>
            <ac:picMk id="17" creationId="{DC6A8EC1-B2BD-49EE-94BA-0C69D2C702D8}"/>
          </ac:picMkLst>
        </pc:picChg>
        <pc:picChg chg="add del mod">
          <ac:chgData name="B10856017" userId="9afd4463-931c-4ef4-a1c6-2e8ce38e18fe" providerId="ADAL" clId="{F9D1B691-D76A-4B9E-B403-AB13CDB83064}" dt="2022-04-22T09:50:50.497" v="2262"/>
          <ac:picMkLst>
            <pc:docMk/>
            <pc:sldMk cId="3452452209" sldId="274"/>
            <ac:picMk id="18" creationId="{BB0DC5C8-0F72-40C8-A17F-66F2418AEFF8}"/>
          </ac:picMkLst>
        </pc:picChg>
        <pc:picChg chg="mod">
          <ac:chgData name="B10856017" userId="9afd4463-931c-4ef4-a1c6-2e8ce38e18fe" providerId="ADAL" clId="{F9D1B691-D76A-4B9E-B403-AB13CDB83064}" dt="2022-04-22T09:48:36.286" v="2244"/>
          <ac:picMkLst>
            <pc:docMk/>
            <pc:sldMk cId="3452452209" sldId="274"/>
            <ac:picMk id="21" creationId="{96C3979B-B909-4EA6-A777-1E6482FBE68F}"/>
          </ac:picMkLst>
        </pc:picChg>
        <pc:picChg chg="mod">
          <ac:chgData name="B10856017" userId="9afd4463-931c-4ef4-a1c6-2e8ce38e18fe" providerId="ADAL" clId="{F9D1B691-D76A-4B9E-B403-AB13CDB83064}" dt="2022-04-22T09:50:00.900" v="2254"/>
          <ac:picMkLst>
            <pc:docMk/>
            <pc:sldMk cId="3452452209" sldId="274"/>
            <ac:picMk id="24" creationId="{B9BAD7C8-FE2E-466D-9DA8-BF6AA19F2FF3}"/>
          </ac:picMkLst>
        </pc:picChg>
        <pc:picChg chg="mod">
          <ac:chgData name="B10856017" userId="9afd4463-931c-4ef4-a1c6-2e8ce38e18fe" providerId="ADAL" clId="{F9D1B691-D76A-4B9E-B403-AB13CDB83064}" dt="2022-04-22T09:49:36.653" v="2253"/>
          <ac:picMkLst>
            <pc:docMk/>
            <pc:sldMk cId="3452452209" sldId="274"/>
            <ac:picMk id="25" creationId="{A4AB9C2D-9685-4CC1-B5AF-074A48755B41}"/>
          </ac:picMkLst>
        </pc:picChg>
        <pc:picChg chg="add del mod topLvl">
          <ac:chgData name="B10856017" userId="9afd4463-931c-4ef4-a1c6-2e8ce38e18fe" providerId="ADAL" clId="{F9D1B691-D76A-4B9E-B403-AB13CDB83064}" dt="2022-04-22T10:31:33.120" v="2840" actId="164"/>
          <ac:picMkLst>
            <pc:docMk/>
            <pc:sldMk cId="3452452209" sldId="274"/>
            <ac:picMk id="27" creationId="{20671D43-8E95-417A-A2B9-1B7C7113BB32}"/>
          </ac:picMkLst>
        </pc:picChg>
        <pc:picChg chg="mod">
          <ac:chgData name="B10856017" userId="9afd4463-931c-4ef4-a1c6-2e8ce38e18fe" providerId="ADAL" clId="{F9D1B691-D76A-4B9E-B403-AB13CDB83064}" dt="2022-04-22T09:51:01.880" v="2264" actId="164"/>
          <ac:picMkLst>
            <pc:docMk/>
            <pc:sldMk cId="3452452209" sldId="274"/>
            <ac:picMk id="29" creationId="{0B57855F-6557-4385-B949-0BAFFDBD355D}"/>
          </ac:picMkLst>
        </pc:picChg>
        <pc:picChg chg="mod">
          <ac:chgData name="B10856017" userId="9afd4463-931c-4ef4-a1c6-2e8ce38e18fe" providerId="ADAL" clId="{F9D1B691-D76A-4B9E-B403-AB13CDB83064}" dt="2022-04-22T10:16:29.005" v="2664"/>
          <ac:picMkLst>
            <pc:docMk/>
            <pc:sldMk cId="3452452209" sldId="274"/>
            <ac:picMk id="56" creationId="{EF678444-5893-45A4-ACDE-8459B4BF12C1}"/>
          </ac:picMkLst>
        </pc:picChg>
        <pc:picChg chg="mod">
          <ac:chgData name="B10856017" userId="9afd4463-931c-4ef4-a1c6-2e8ce38e18fe" providerId="ADAL" clId="{F9D1B691-D76A-4B9E-B403-AB13CDB83064}" dt="2022-04-22T10:24:58.152" v="2750"/>
          <ac:picMkLst>
            <pc:docMk/>
            <pc:sldMk cId="3452452209" sldId="274"/>
            <ac:picMk id="61" creationId="{BFFCA8DC-8175-4554-90E7-EE014F33B68D}"/>
          </ac:picMkLst>
        </pc:picChg>
        <pc:picChg chg="mod">
          <ac:chgData name="B10856017" userId="9afd4463-931c-4ef4-a1c6-2e8ce38e18fe" providerId="ADAL" clId="{F9D1B691-D76A-4B9E-B403-AB13CDB83064}" dt="2022-04-22T10:34:58.977" v="2857"/>
          <ac:picMkLst>
            <pc:docMk/>
            <pc:sldMk cId="3452452209" sldId="274"/>
            <ac:picMk id="66" creationId="{4595D89F-10CA-49E9-B84B-CDFAF8811BA9}"/>
          </ac:picMkLst>
        </pc:picChg>
        <pc:picChg chg="mod">
          <ac:chgData name="B10856017" userId="9afd4463-931c-4ef4-a1c6-2e8ce38e18fe" providerId="ADAL" clId="{F9D1B691-D76A-4B9E-B403-AB13CDB83064}" dt="2022-04-22T10:34:58.977" v="2857"/>
          <ac:picMkLst>
            <pc:docMk/>
            <pc:sldMk cId="3452452209" sldId="274"/>
            <ac:picMk id="70" creationId="{956D37C3-6C16-4EB1-8750-AEC851FBF0C5}"/>
          </ac:picMkLst>
        </pc:picChg>
      </pc:sldChg>
      <pc:sldChg chg="addSp delSp modSp add mod delAnim modAnim chgLayout">
        <pc:chgData name="B10856017" userId="9afd4463-931c-4ef4-a1c6-2e8ce38e18fe" providerId="ADAL" clId="{F9D1B691-D76A-4B9E-B403-AB13CDB83064}" dt="2022-04-22T10:38:27.274" v="2882" actId="2711"/>
        <pc:sldMkLst>
          <pc:docMk/>
          <pc:sldMk cId="4149017870" sldId="275"/>
        </pc:sldMkLst>
        <pc:spChg chg="add mod ord">
          <ac:chgData name="B10856017" userId="9afd4463-931c-4ef4-a1c6-2e8ce38e18fe" providerId="ADAL" clId="{F9D1B691-D76A-4B9E-B403-AB13CDB83064}" dt="2022-04-22T10:38:27.274" v="2882" actId="2711"/>
          <ac:spMkLst>
            <pc:docMk/>
            <pc:sldMk cId="4149017870" sldId="275"/>
            <ac:spMk id="2" creationId="{037C0672-CABC-4062-A7C8-E282D97D7700}"/>
          </ac:spMkLst>
        </pc:spChg>
        <pc:spChg chg="del">
          <ac:chgData name="B10856017" userId="9afd4463-931c-4ef4-a1c6-2e8ce38e18fe" providerId="ADAL" clId="{F9D1B691-D76A-4B9E-B403-AB13CDB83064}" dt="2022-04-22T10:37:59.582" v="2871" actId="478"/>
          <ac:spMkLst>
            <pc:docMk/>
            <pc:sldMk cId="4149017870" sldId="275"/>
            <ac:spMk id="4" creationId="{D8CA7625-532F-498D-8139-78045EB8AB8E}"/>
          </ac:spMkLst>
        </pc:spChg>
        <pc:spChg chg="add mod">
          <ac:chgData name="B10856017" userId="9afd4463-931c-4ef4-a1c6-2e8ce38e18fe" providerId="ADAL" clId="{F9D1B691-D76A-4B9E-B403-AB13CDB83064}" dt="2022-04-22T08:49:11.702" v="1673" actId="34135"/>
          <ac:spMkLst>
            <pc:docMk/>
            <pc:sldMk cId="4149017870" sldId="275"/>
            <ac:spMk id="6" creationId="{BF34AD03-CE6E-4272-861A-69802CF1AFA3}"/>
          </ac:spMkLst>
        </pc:spChg>
        <pc:spChg chg="add del mod">
          <ac:chgData name="B10856017" userId="9afd4463-931c-4ef4-a1c6-2e8ce38e18fe" providerId="ADAL" clId="{F9D1B691-D76A-4B9E-B403-AB13CDB83064}" dt="2022-04-22T08:46:23.387" v="1641" actId="478"/>
          <ac:spMkLst>
            <pc:docMk/>
            <pc:sldMk cId="4149017870" sldId="275"/>
            <ac:spMk id="7" creationId="{832A3B5F-8997-4609-A706-A21545C65BFF}"/>
          </ac:spMkLst>
        </pc:spChg>
        <pc:spChg chg="add mod">
          <ac:chgData name="B10856017" userId="9afd4463-931c-4ef4-a1c6-2e8ce38e18fe" providerId="ADAL" clId="{F9D1B691-D76A-4B9E-B403-AB13CDB83064}" dt="2022-04-22T08:49:11.702" v="1673" actId="34135"/>
          <ac:spMkLst>
            <pc:docMk/>
            <pc:sldMk cId="4149017870" sldId="275"/>
            <ac:spMk id="8" creationId="{D90789EA-B593-4D18-AC5C-BB91FACA7A41}"/>
          </ac:spMkLst>
        </pc:spChg>
        <pc:spChg chg="add del mod">
          <ac:chgData name="B10856017" userId="9afd4463-931c-4ef4-a1c6-2e8ce38e18fe" providerId="ADAL" clId="{F9D1B691-D76A-4B9E-B403-AB13CDB83064}" dt="2022-04-22T08:46:22.810" v="1640" actId="478"/>
          <ac:spMkLst>
            <pc:docMk/>
            <pc:sldMk cId="4149017870" sldId="275"/>
            <ac:spMk id="9" creationId="{21BFB743-AED2-4E95-A21D-76A381DEDB28}"/>
          </ac:spMkLst>
        </pc:spChg>
        <pc:spChg chg="mod">
          <ac:chgData name="B10856017" userId="9afd4463-931c-4ef4-a1c6-2e8ce38e18fe" providerId="ADAL" clId="{F9D1B691-D76A-4B9E-B403-AB13CDB83064}" dt="2022-04-22T08:01:51.087" v="1202"/>
          <ac:spMkLst>
            <pc:docMk/>
            <pc:sldMk cId="4149017870" sldId="275"/>
            <ac:spMk id="10" creationId="{42175D3B-3CDA-43A4-8A4A-AE7A4BB834BB}"/>
          </ac:spMkLst>
        </pc:spChg>
        <pc:spChg chg="mod">
          <ac:chgData name="B10856017" userId="9afd4463-931c-4ef4-a1c6-2e8ce38e18fe" providerId="ADAL" clId="{F9D1B691-D76A-4B9E-B403-AB13CDB83064}" dt="2022-04-22T08:01:30.149" v="1195"/>
          <ac:spMkLst>
            <pc:docMk/>
            <pc:sldMk cId="4149017870" sldId="275"/>
            <ac:spMk id="11" creationId="{B4968479-1F77-4FCD-A62E-6C1F3F108F75}"/>
          </ac:spMkLst>
        </pc:spChg>
        <pc:spChg chg="mod">
          <ac:chgData name="B10856017" userId="9afd4463-931c-4ef4-a1c6-2e8ce38e18fe" providerId="ADAL" clId="{F9D1B691-D76A-4B9E-B403-AB13CDB83064}" dt="2022-04-22T08:02:23.333" v="1208"/>
          <ac:spMkLst>
            <pc:docMk/>
            <pc:sldMk cId="4149017870" sldId="275"/>
            <ac:spMk id="12" creationId="{46D914FA-06AE-400A-B100-50F43525B78F}"/>
          </ac:spMkLst>
        </pc:spChg>
        <pc:spChg chg="add mod">
          <ac:chgData name="B10856017" userId="9afd4463-931c-4ef4-a1c6-2e8ce38e18fe" providerId="ADAL" clId="{F9D1B691-D76A-4B9E-B403-AB13CDB83064}" dt="2022-04-22T08:49:11.702" v="1673" actId="34135"/>
          <ac:spMkLst>
            <pc:docMk/>
            <pc:sldMk cId="4149017870" sldId="275"/>
            <ac:spMk id="13" creationId="{3C361B12-156B-4DDA-92CF-FA96D23E74D6}"/>
          </ac:spMkLst>
        </pc:spChg>
        <pc:spChg chg="add del mod">
          <ac:chgData name="B10856017" userId="9afd4463-931c-4ef4-a1c6-2e8ce38e18fe" providerId="ADAL" clId="{F9D1B691-D76A-4B9E-B403-AB13CDB83064}" dt="2022-04-22T08:46:21.165" v="1638" actId="478"/>
          <ac:spMkLst>
            <pc:docMk/>
            <pc:sldMk cId="4149017870" sldId="275"/>
            <ac:spMk id="14" creationId="{90847046-3CAF-4518-82B2-5A8EB8DCB4D8}"/>
          </ac:spMkLst>
        </pc:spChg>
        <pc:spChg chg="add mod">
          <ac:chgData name="B10856017" userId="9afd4463-931c-4ef4-a1c6-2e8ce38e18fe" providerId="ADAL" clId="{F9D1B691-D76A-4B9E-B403-AB13CDB83064}" dt="2022-04-22T08:49:11.702" v="1673" actId="34135"/>
          <ac:spMkLst>
            <pc:docMk/>
            <pc:sldMk cId="4149017870" sldId="275"/>
            <ac:spMk id="15" creationId="{65988260-9D87-460E-8065-3A3FDD8FD772}"/>
          </ac:spMkLst>
        </pc:spChg>
        <pc:spChg chg="add del mod">
          <ac:chgData name="B10856017" userId="9afd4463-931c-4ef4-a1c6-2e8ce38e18fe" providerId="ADAL" clId="{F9D1B691-D76A-4B9E-B403-AB13CDB83064}" dt="2022-04-22T08:46:21.886" v="1639" actId="478"/>
          <ac:spMkLst>
            <pc:docMk/>
            <pc:sldMk cId="4149017870" sldId="275"/>
            <ac:spMk id="16" creationId="{83A60481-C6D3-45AA-85F1-CD6C68A3E584}"/>
          </ac:spMkLst>
        </pc:spChg>
        <pc:spChg chg="add mod">
          <ac:chgData name="B10856017" userId="9afd4463-931c-4ef4-a1c6-2e8ce38e18fe" providerId="ADAL" clId="{F9D1B691-D76A-4B9E-B403-AB13CDB83064}" dt="2022-04-22T08:49:11.702" v="1673" actId="34135"/>
          <ac:spMkLst>
            <pc:docMk/>
            <pc:sldMk cId="4149017870" sldId="275"/>
            <ac:spMk id="17" creationId="{2C56D64D-BE54-4DFD-AECC-E193FDB367CA}"/>
          </ac:spMkLst>
        </pc:spChg>
        <pc:spChg chg="add mod">
          <ac:chgData name="B10856017" userId="9afd4463-931c-4ef4-a1c6-2e8ce38e18fe" providerId="ADAL" clId="{F9D1B691-D76A-4B9E-B403-AB13CDB83064}" dt="2022-04-22T08:49:11.702" v="1673" actId="34135"/>
          <ac:spMkLst>
            <pc:docMk/>
            <pc:sldMk cId="4149017870" sldId="275"/>
            <ac:spMk id="18" creationId="{F537EFF8-F7C1-44F3-886D-FAC8418A760E}"/>
          </ac:spMkLst>
        </pc:spChg>
        <pc:spChg chg="add mod">
          <ac:chgData name="B10856017" userId="9afd4463-931c-4ef4-a1c6-2e8ce38e18fe" providerId="ADAL" clId="{F9D1B691-D76A-4B9E-B403-AB13CDB83064}" dt="2022-04-22T08:49:11.702" v="1673" actId="34135"/>
          <ac:spMkLst>
            <pc:docMk/>
            <pc:sldMk cId="4149017870" sldId="275"/>
            <ac:spMk id="19" creationId="{1BFA56C1-FE27-460C-A4B7-DEC0242FEE32}"/>
          </ac:spMkLst>
        </pc:spChg>
        <pc:spChg chg="add del mod">
          <ac:chgData name="B10856017" userId="9afd4463-931c-4ef4-a1c6-2e8ce38e18fe" providerId="ADAL" clId="{F9D1B691-D76A-4B9E-B403-AB13CDB83064}" dt="2022-04-22T08:46:24.265" v="1642" actId="478"/>
          <ac:spMkLst>
            <pc:docMk/>
            <pc:sldMk cId="4149017870" sldId="275"/>
            <ac:spMk id="20" creationId="{87CC43C6-FDCF-4C85-82E4-A3A87F29D9D0}"/>
          </ac:spMkLst>
        </pc:spChg>
        <pc:spChg chg="add mod">
          <ac:chgData name="B10856017" userId="9afd4463-931c-4ef4-a1c6-2e8ce38e18fe" providerId="ADAL" clId="{F9D1B691-D76A-4B9E-B403-AB13CDB83064}" dt="2022-04-22T08:49:11.702" v="1673" actId="34135"/>
          <ac:spMkLst>
            <pc:docMk/>
            <pc:sldMk cId="4149017870" sldId="275"/>
            <ac:spMk id="21" creationId="{CFB50DBB-8E0C-4C80-8D2A-D800BDF76AFB}"/>
          </ac:spMkLst>
        </pc:spChg>
        <pc:spChg chg="add mod">
          <ac:chgData name="B10856017" userId="9afd4463-931c-4ef4-a1c6-2e8ce38e18fe" providerId="ADAL" clId="{F9D1B691-D76A-4B9E-B403-AB13CDB83064}" dt="2022-04-22T08:49:11.702" v="1673" actId="34135"/>
          <ac:spMkLst>
            <pc:docMk/>
            <pc:sldMk cId="4149017870" sldId="275"/>
            <ac:spMk id="22" creationId="{E711EC8E-C69A-4154-8A8B-8EC5A8776B3D}"/>
          </ac:spMkLst>
        </pc:spChg>
        <pc:spChg chg="add mod">
          <ac:chgData name="B10856017" userId="9afd4463-931c-4ef4-a1c6-2e8ce38e18fe" providerId="ADAL" clId="{F9D1B691-D76A-4B9E-B403-AB13CDB83064}" dt="2022-04-22T08:49:11.702" v="1673" actId="34135"/>
          <ac:spMkLst>
            <pc:docMk/>
            <pc:sldMk cId="4149017870" sldId="275"/>
            <ac:spMk id="23" creationId="{778F8201-EF4F-4405-8DEF-69BFA7B12134}"/>
          </ac:spMkLst>
        </pc:spChg>
      </pc:sldChg>
      <pc:sldChg chg="addSp delSp modSp add mod delAnim modAnim chgLayout">
        <pc:chgData name="B10856017" userId="9afd4463-931c-4ef4-a1c6-2e8ce38e18fe" providerId="ADAL" clId="{F9D1B691-D76A-4B9E-B403-AB13CDB83064}" dt="2022-04-22T10:39:01.111" v="2889" actId="27636"/>
        <pc:sldMkLst>
          <pc:docMk/>
          <pc:sldMk cId="1579524061" sldId="276"/>
        </pc:sldMkLst>
        <pc:spChg chg="add mod ord">
          <ac:chgData name="B10856017" userId="9afd4463-931c-4ef4-a1c6-2e8ce38e18fe" providerId="ADAL" clId="{F9D1B691-D76A-4B9E-B403-AB13CDB83064}" dt="2022-04-22T10:39:01.111" v="2889" actId="27636"/>
          <ac:spMkLst>
            <pc:docMk/>
            <pc:sldMk cId="1579524061" sldId="276"/>
            <ac:spMk id="2" creationId="{49080E63-936E-4874-87C0-0AC7B8A0D043}"/>
          </ac:spMkLst>
        </pc:spChg>
        <pc:spChg chg="del">
          <ac:chgData name="B10856017" userId="9afd4463-931c-4ef4-a1c6-2e8ce38e18fe" providerId="ADAL" clId="{F9D1B691-D76A-4B9E-B403-AB13CDB83064}" dt="2022-04-22T10:38:03.662" v="2872" actId="478"/>
          <ac:spMkLst>
            <pc:docMk/>
            <pc:sldMk cId="1579524061" sldId="276"/>
            <ac:spMk id="4" creationId="{D8CA7625-532F-498D-8139-78045EB8AB8E}"/>
          </ac:spMkLst>
        </pc:spChg>
        <pc:spChg chg="add mod">
          <ac:chgData name="B10856017" userId="9afd4463-931c-4ef4-a1c6-2e8ce38e18fe" providerId="ADAL" clId="{F9D1B691-D76A-4B9E-B403-AB13CDB83064}" dt="2022-04-22T08:49:25.647" v="1676" actId="34135"/>
          <ac:spMkLst>
            <pc:docMk/>
            <pc:sldMk cId="1579524061" sldId="276"/>
            <ac:spMk id="6" creationId="{829B12C3-1144-4C5D-9130-13CB1095979A}"/>
          </ac:spMkLst>
        </pc:spChg>
        <pc:spChg chg="add del mod">
          <ac:chgData name="B10856017" userId="9afd4463-931c-4ef4-a1c6-2e8ce38e18fe" providerId="ADAL" clId="{F9D1B691-D76A-4B9E-B403-AB13CDB83064}" dt="2022-04-22T08:46:28.627" v="1646" actId="478"/>
          <ac:spMkLst>
            <pc:docMk/>
            <pc:sldMk cId="1579524061" sldId="276"/>
            <ac:spMk id="7" creationId="{1325D401-B650-4169-ADC1-2619780628EA}"/>
          </ac:spMkLst>
        </pc:spChg>
        <pc:spChg chg="add mod">
          <ac:chgData name="B10856017" userId="9afd4463-931c-4ef4-a1c6-2e8ce38e18fe" providerId="ADAL" clId="{F9D1B691-D76A-4B9E-B403-AB13CDB83064}" dt="2022-04-22T08:49:25.647" v="1676" actId="34135"/>
          <ac:spMkLst>
            <pc:docMk/>
            <pc:sldMk cId="1579524061" sldId="276"/>
            <ac:spMk id="8" creationId="{89437C00-4B61-4D0E-B22B-6B65BA3C7AAD}"/>
          </ac:spMkLst>
        </pc:spChg>
        <pc:spChg chg="add del mod">
          <ac:chgData name="B10856017" userId="9afd4463-931c-4ef4-a1c6-2e8ce38e18fe" providerId="ADAL" clId="{F9D1B691-D76A-4B9E-B403-AB13CDB83064}" dt="2022-04-22T08:46:27.981" v="1645" actId="478"/>
          <ac:spMkLst>
            <pc:docMk/>
            <pc:sldMk cId="1579524061" sldId="276"/>
            <ac:spMk id="9" creationId="{3B2DA55C-527B-4CB2-8B49-24D6B9EDA606}"/>
          </ac:spMkLst>
        </pc:spChg>
        <pc:spChg chg="mod">
          <ac:chgData name="B10856017" userId="9afd4463-931c-4ef4-a1c6-2e8ce38e18fe" providerId="ADAL" clId="{F9D1B691-D76A-4B9E-B403-AB13CDB83064}" dt="2022-04-22T08:02:29.974" v="1211"/>
          <ac:spMkLst>
            <pc:docMk/>
            <pc:sldMk cId="1579524061" sldId="276"/>
            <ac:spMk id="10" creationId="{42175D3B-3CDA-43A4-8A4A-AE7A4BB834BB}"/>
          </ac:spMkLst>
        </pc:spChg>
        <pc:spChg chg="mod">
          <ac:chgData name="B10856017" userId="9afd4463-931c-4ef4-a1c6-2e8ce38e18fe" providerId="ADAL" clId="{F9D1B691-D76A-4B9E-B403-AB13CDB83064}" dt="2022-04-22T08:01:46.156" v="1199"/>
          <ac:spMkLst>
            <pc:docMk/>
            <pc:sldMk cId="1579524061" sldId="276"/>
            <ac:spMk id="11" creationId="{B4968479-1F77-4FCD-A62E-6C1F3F108F75}"/>
          </ac:spMkLst>
        </pc:spChg>
        <pc:spChg chg="mod">
          <ac:chgData name="B10856017" userId="9afd4463-931c-4ef4-a1c6-2e8ce38e18fe" providerId="ADAL" clId="{F9D1B691-D76A-4B9E-B403-AB13CDB83064}" dt="2022-04-22T08:02:52.690" v="1221"/>
          <ac:spMkLst>
            <pc:docMk/>
            <pc:sldMk cId="1579524061" sldId="276"/>
            <ac:spMk id="12" creationId="{46D914FA-06AE-400A-B100-50F43525B78F}"/>
          </ac:spMkLst>
        </pc:spChg>
        <pc:spChg chg="add mod">
          <ac:chgData name="B10856017" userId="9afd4463-931c-4ef4-a1c6-2e8ce38e18fe" providerId="ADAL" clId="{F9D1B691-D76A-4B9E-B403-AB13CDB83064}" dt="2022-04-22T08:49:25.647" v="1676" actId="34135"/>
          <ac:spMkLst>
            <pc:docMk/>
            <pc:sldMk cId="1579524061" sldId="276"/>
            <ac:spMk id="13" creationId="{D0200589-4B25-4206-8897-2F7E3FEF8F97}"/>
          </ac:spMkLst>
        </pc:spChg>
        <pc:spChg chg="add del mod">
          <ac:chgData name="B10856017" userId="9afd4463-931c-4ef4-a1c6-2e8ce38e18fe" providerId="ADAL" clId="{F9D1B691-D76A-4B9E-B403-AB13CDB83064}" dt="2022-04-22T08:46:26.784" v="1643" actId="478"/>
          <ac:spMkLst>
            <pc:docMk/>
            <pc:sldMk cId="1579524061" sldId="276"/>
            <ac:spMk id="14" creationId="{8A0522B9-FC38-4C10-B559-B10CA2C013E6}"/>
          </ac:spMkLst>
        </pc:spChg>
        <pc:spChg chg="add mod">
          <ac:chgData name="B10856017" userId="9afd4463-931c-4ef4-a1c6-2e8ce38e18fe" providerId="ADAL" clId="{F9D1B691-D76A-4B9E-B403-AB13CDB83064}" dt="2022-04-22T08:49:25.647" v="1676" actId="34135"/>
          <ac:spMkLst>
            <pc:docMk/>
            <pc:sldMk cId="1579524061" sldId="276"/>
            <ac:spMk id="15" creationId="{7F72254F-B6FF-4BF4-8FE6-112F8A041CC7}"/>
          </ac:spMkLst>
        </pc:spChg>
        <pc:spChg chg="add del mod">
          <ac:chgData name="B10856017" userId="9afd4463-931c-4ef4-a1c6-2e8ce38e18fe" providerId="ADAL" clId="{F9D1B691-D76A-4B9E-B403-AB13CDB83064}" dt="2022-04-22T08:46:27.307" v="1644" actId="478"/>
          <ac:spMkLst>
            <pc:docMk/>
            <pc:sldMk cId="1579524061" sldId="276"/>
            <ac:spMk id="16" creationId="{CA7FE81E-B5B4-469F-AD4E-B7F184EEA97F}"/>
          </ac:spMkLst>
        </pc:spChg>
        <pc:spChg chg="add mod">
          <ac:chgData name="B10856017" userId="9afd4463-931c-4ef4-a1c6-2e8ce38e18fe" providerId="ADAL" clId="{F9D1B691-D76A-4B9E-B403-AB13CDB83064}" dt="2022-04-22T08:49:25.647" v="1676" actId="34135"/>
          <ac:spMkLst>
            <pc:docMk/>
            <pc:sldMk cId="1579524061" sldId="276"/>
            <ac:spMk id="17" creationId="{CB143CB4-6FEE-41AC-B2D3-298BEA63DECE}"/>
          </ac:spMkLst>
        </pc:spChg>
        <pc:spChg chg="add mod">
          <ac:chgData name="B10856017" userId="9afd4463-931c-4ef4-a1c6-2e8ce38e18fe" providerId="ADAL" clId="{F9D1B691-D76A-4B9E-B403-AB13CDB83064}" dt="2022-04-22T08:49:25.647" v="1676" actId="34135"/>
          <ac:spMkLst>
            <pc:docMk/>
            <pc:sldMk cId="1579524061" sldId="276"/>
            <ac:spMk id="18" creationId="{58A2B134-BBCA-4270-BDB0-916C9CB7F6AF}"/>
          </ac:spMkLst>
        </pc:spChg>
        <pc:spChg chg="add mod">
          <ac:chgData name="B10856017" userId="9afd4463-931c-4ef4-a1c6-2e8ce38e18fe" providerId="ADAL" clId="{F9D1B691-D76A-4B9E-B403-AB13CDB83064}" dt="2022-04-22T08:49:25.647" v="1676" actId="34135"/>
          <ac:spMkLst>
            <pc:docMk/>
            <pc:sldMk cId="1579524061" sldId="276"/>
            <ac:spMk id="19" creationId="{6EB46013-B272-41D9-9DBF-A84C3AE053C6}"/>
          </ac:spMkLst>
        </pc:spChg>
        <pc:spChg chg="add del mod">
          <ac:chgData name="B10856017" userId="9afd4463-931c-4ef4-a1c6-2e8ce38e18fe" providerId="ADAL" clId="{F9D1B691-D76A-4B9E-B403-AB13CDB83064}" dt="2022-04-22T08:46:29.391" v="1647" actId="478"/>
          <ac:spMkLst>
            <pc:docMk/>
            <pc:sldMk cId="1579524061" sldId="276"/>
            <ac:spMk id="20" creationId="{FB65DBCC-4D18-45B0-AB6F-2D2BEA80CA76}"/>
          </ac:spMkLst>
        </pc:spChg>
        <pc:spChg chg="add mod">
          <ac:chgData name="B10856017" userId="9afd4463-931c-4ef4-a1c6-2e8ce38e18fe" providerId="ADAL" clId="{F9D1B691-D76A-4B9E-B403-AB13CDB83064}" dt="2022-04-22T08:49:25.647" v="1676" actId="34135"/>
          <ac:spMkLst>
            <pc:docMk/>
            <pc:sldMk cId="1579524061" sldId="276"/>
            <ac:spMk id="21" creationId="{F04424A6-4474-4873-B64B-8C87686C5050}"/>
          </ac:spMkLst>
        </pc:spChg>
        <pc:spChg chg="add del mod">
          <ac:chgData name="B10856017" userId="9afd4463-931c-4ef4-a1c6-2e8ce38e18fe" providerId="ADAL" clId="{F9D1B691-D76A-4B9E-B403-AB13CDB83064}" dt="2022-04-22T08:46:31.058" v="1648" actId="478"/>
          <ac:spMkLst>
            <pc:docMk/>
            <pc:sldMk cId="1579524061" sldId="276"/>
            <ac:spMk id="22" creationId="{E0D0E667-9FD1-4F34-8C4E-45C47D2E52C3}"/>
          </ac:spMkLst>
        </pc:spChg>
        <pc:spChg chg="add mod">
          <ac:chgData name="B10856017" userId="9afd4463-931c-4ef4-a1c6-2e8ce38e18fe" providerId="ADAL" clId="{F9D1B691-D76A-4B9E-B403-AB13CDB83064}" dt="2022-04-22T08:49:25.647" v="1676" actId="34135"/>
          <ac:spMkLst>
            <pc:docMk/>
            <pc:sldMk cId="1579524061" sldId="276"/>
            <ac:spMk id="23" creationId="{33CB006A-4F05-43BA-AA0B-480C907CA776}"/>
          </ac:spMkLst>
        </pc:spChg>
      </pc:sldChg>
      <pc:sldChg chg="addSp delSp modSp add mod delAnim modAnim chgLayout">
        <pc:chgData name="B10856017" userId="9afd4463-931c-4ef4-a1c6-2e8ce38e18fe" providerId="ADAL" clId="{F9D1B691-D76A-4B9E-B403-AB13CDB83064}" dt="2022-04-22T10:39:23.347" v="2895" actId="404"/>
        <pc:sldMkLst>
          <pc:docMk/>
          <pc:sldMk cId="3366494372" sldId="277"/>
        </pc:sldMkLst>
        <pc:spChg chg="add mod ord">
          <ac:chgData name="B10856017" userId="9afd4463-931c-4ef4-a1c6-2e8ce38e18fe" providerId="ADAL" clId="{F9D1B691-D76A-4B9E-B403-AB13CDB83064}" dt="2022-04-22T10:39:23.347" v="2895" actId="404"/>
          <ac:spMkLst>
            <pc:docMk/>
            <pc:sldMk cId="3366494372" sldId="277"/>
            <ac:spMk id="2" creationId="{12921F29-97F0-4F5C-A6C4-9BA356F10F9C}"/>
          </ac:spMkLst>
        </pc:spChg>
        <pc:spChg chg="del">
          <ac:chgData name="B10856017" userId="9afd4463-931c-4ef4-a1c6-2e8ce38e18fe" providerId="ADAL" clId="{F9D1B691-D76A-4B9E-B403-AB13CDB83064}" dt="2022-04-22T10:38:07.447" v="2873" actId="478"/>
          <ac:spMkLst>
            <pc:docMk/>
            <pc:sldMk cId="3366494372" sldId="277"/>
            <ac:spMk id="4" creationId="{D8CA7625-532F-498D-8139-78045EB8AB8E}"/>
          </ac:spMkLst>
        </pc:spChg>
        <pc:spChg chg="add mod">
          <ac:chgData name="B10856017" userId="9afd4463-931c-4ef4-a1c6-2e8ce38e18fe" providerId="ADAL" clId="{F9D1B691-D76A-4B9E-B403-AB13CDB83064}" dt="2022-04-22T08:49:42.464" v="1679" actId="34135"/>
          <ac:spMkLst>
            <pc:docMk/>
            <pc:sldMk cId="3366494372" sldId="277"/>
            <ac:spMk id="6" creationId="{79D0F6B9-3E3F-46EA-BB8D-957B9AC3534E}"/>
          </ac:spMkLst>
        </pc:spChg>
        <pc:spChg chg="add del mod">
          <ac:chgData name="B10856017" userId="9afd4463-931c-4ef4-a1c6-2e8ce38e18fe" providerId="ADAL" clId="{F9D1B691-D76A-4B9E-B403-AB13CDB83064}" dt="2022-04-22T08:46:36.041" v="1652" actId="478"/>
          <ac:spMkLst>
            <pc:docMk/>
            <pc:sldMk cId="3366494372" sldId="277"/>
            <ac:spMk id="7" creationId="{391096F5-53B3-47DC-BFCD-BFD14CEE8BC3}"/>
          </ac:spMkLst>
        </pc:spChg>
        <pc:spChg chg="add mod">
          <ac:chgData name="B10856017" userId="9afd4463-931c-4ef4-a1c6-2e8ce38e18fe" providerId="ADAL" clId="{F9D1B691-D76A-4B9E-B403-AB13CDB83064}" dt="2022-04-22T08:49:42.464" v="1679" actId="34135"/>
          <ac:spMkLst>
            <pc:docMk/>
            <pc:sldMk cId="3366494372" sldId="277"/>
            <ac:spMk id="8" creationId="{D444C426-FB34-4CC0-A31C-CAB66128A382}"/>
          </ac:spMkLst>
        </pc:spChg>
        <pc:spChg chg="add del mod">
          <ac:chgData name="B10856017" userId="9afd4463-931c-4ef4-a1c6-2e8ce38e18fe" providerId="ADAL" clId="{F9D1B691-D76A-4B9E-B403-AB13CDB83064}" dt="2022-04-22T08:46:36.797" v="1653" actId="478"/>
          <ac:spMkLst>
            <pc:docMk/>
            <pc:sldMk cId="3366494372" sldId="277"/>
            <ac:spMk id="9" creationId="{4208DD1F-F531-4F4A-AD34-43E091D51A91}"/>
          </ac:spMkLst>
        </pc:spChg>
        <pc:spChg chg="mod">
          <ac:chgData name="B10856017" userId="9afd4463-931c-4ef4-a1c6-2e8ce38e18fe" providerId="ADAL" clId="{F9D1B691-D76A-4B9E-B403-AB13CDB83064}" dt="2022-04-22T08:02:47.323" v="1218"/>
          <ac:spMkLst>
            <pc:docMk/>
            <pc:sldMk cId="3366494372" sldId="277"/>
            <ac:spMk id="10" creationId="{42175D3B-3CDA-43A4-8A4A-AE7A4BB834BB}"/>
          </ac:spMkLst>
        </pc:spChg>
        <pc:spChg chg="mod">
          <ac:chgData name="B10856017" userId="9afd4463-931c-4ef4-a1c6-2e8ce38e18fe" providerId="ADAL" clId="{F9D1B691-D76A-4B9E-B403-AB13CDB83064}" dt="2022-04-22T08:02:37.851" v="1215"/>
          <ac:spMkLst>
            <pc:docMk/>
            <pc:sldMk cId="3366494372" sldId="277"/>
            <ac:spMk id="11" creationId="{B4968479-1F77-4FCD-A62E-6C1F3F108F75}"/>
          </ac:spMkLst>
        </pc:spChg>
        <pc:spChg chg="del">
          <ac:chgData name="B10856017" userId="9afd4463-931c-4ef4-a1c6-2e8ce38e18fe" providerId="ADAL" clId="{F9D1B691-D76A-4B9E-B403-AB13CDB83064}" dt="2022-04-22T08:02:59.430" v="1222" actId="478"/>
          <ac:spMkLst>
            <pc:docMk/>
            <pc:sldMk cId="3366494372" sldId="277"/>
            <ac:spMk id="12" creationId="{46D914FA-06AE-400A-B100-50F43525B78F}"/>
          </ac:spMkLst>
        </pc:spChg>
        <pc:spChg chg="add mod">
          <ac:chgData name="B10856017" userId="9afd4463-931c-4ef4-a1c6-2e8ce38e18fe" providerId="ADAL" clId="{F9D1B691-D76A-4B9E-B403-AB13CDB83064}" dt="2022-04-22T08:49:42.464" v="1679" actId="34135"/>
          <ac:spMkLst>
            <pc:docMk/>
            <pc:sldMk cId="3366494372" sldId="277"/>
            <ac:spMk id="13" creationId="{3151EE64-5804-4E91-B416-81BFC5AF2403}"/>
          </ac:spMkLst>
        </pc:spChg>
        <pc:spChg chg="add del mod">
          <ac:chgData name="B10856017" userId="9afd4463-931c-4ef4-a1c6-2e8ce38e18fe" providerId="ADAL" clId="{F9D1B691-D76A-4B9E-B403-AB13CDB83064}" dt="2022-04-22T08:46:38.437" v="1655" actId="478"/>
          <ac:spMkLst>
            <pc:docMk/>
            <pc:sldMk cId="3366494372" sldId="277"/>
            <ac:spMk id="14" creationId="{4353F075-C442-4092-B08A-BEC30B766D2E}"/>
          </ac:spMkLst>
        </pc:spChg>
        <pc:spChg chg="add mod">
          <ac:chgData name="B10856017" userId="9afd4463-931c-4ef4-a1c6-2e8ce38e18fe" providerId="ADAL" clId="{F9D1B691-D76A-4B9E-B403-AB13CDB83064}" dt="2022-04-22T08:49:42.464" v="1679" actId="34135"/>
          <ac:spMkLst>
            <pc:docMk/>
            <pc:sldMk cId="3366494372" sldId="277"/>
            <ac:spMk id="15" creationId="{A65F382A-DFA0-4ED3-81C1-00EF014C06E9}"/>
          </ac:spMkLst>
        </pc:spChg>
        <pc:spChg chg="add del mod">
          <ac:chgData name="B10856017" userId="9afd4463-931c-4ef4-a1c6-2e8ce38e18fe" providerId="ADAL" clId="{F9D1B691-D76A-4B9E-B403-AB13CDB83064}" dt="2022-04-22T08:46:37.610" v="1654" actId="478"/>
          <ac:spMkLst>
            <pc:docMk/>
            <pc:sldMk cId="3366494372" sldId="277"/>
            <ac:spMk id="16" creationId="{98CB8CC2-7C08-45B7-9F0F-F21EA3018A95}"/>
          </ac:spMkLst>
        </pc:spChg>
        <pc:spChg chg="add mod">
          <ac:chgData name="B10856017" userId="9afd4463-931c-4ef4-a1c6-2e8ce38e18fe" providerId="ADAL" clId="{F9D1B691-D76A-4B9E-B403-AB13CDB83064}" dt="2022-04-22T08:49:42.464" v="1679" actId="34135"/>
          <ac:spMkLst>
            <pc:docMk/>
            <pc:sldMk cId="3366494372" sldId="277"/>
            <ac:spMk id="17" creationId="{58D85BB1-97B6-4D19-A2FB-EE944E9B6FF5}"/>
          </ac:spMkLst>
        </pc:spChg>
        <pc:spChg chg="add del mod">
          <ac:chgData name="B10856017" userId="9afd4463-931c-4ef4-a1c6-2e8ce38e18fe" providerId="ADAL" clId="{F9D1B691-D76A-4B9E-B403-AB13CDB83064}" dt="2022-04-22T08:46:33.282" v="1649" actId="478"/>
          <ac:spMkLst>
            <pc:docMk/>
            <pc:sldMk cId="3366494372" sldId="277"/>
            <ac:spMk id="18" creationId="{F11068FC-F29C-4D3C-BFDF-9C8B41725E92}"/>
          </ac:spMkLst>
        </pc:spChg>
        <pc:spChg chg="add mod">
          <ac:chgData name="B10856017" userId="9afd4463-931c-4ef4-a1c6-2e8ce38e18fe" providerId="ADAL" clId="{F9D1B691-D76A-4B9E-B403-AB13CDB83064}" dt="2022-04-22T08:49:42.464" v="1679" actId="34135"/>
          <ac:spMkLst>
            <pc:docMk/>
            <pc:sldMk cId="3366494372" sldId="277"/>
            <ac:spMk id="19" creationId="{EC99AC3E-0477-44EE-A3D6-7258F5FA9597}"/>
          </ac:spMkLst>
        </pc:spChg>
        <pc:spChg chg="add del mod">
          <ac:chgData name="B10856017" userId="9afd4463-931c-4ef4-a1c6-2e8ce38e18fe" providerId="ADAL" clId="{F9D1B691-D76A-4B9E-B403-AB13CDB83064}" dt="2022-04-22T08:46:35.325" v="1651" actId="478"/>
          <ac:spMkLst>
            <pc:docMk/>
            <pc:sldMk cId="3366494372" sldId="277"/>
            <ac:spMk id="20" creationId="{87F7D935-4FA0-4677-BABF-F1EFE1D3004A}"/>
          </ac:spMkLst>
        </pc:spChg>
        <pc:spChg chg="add mod">
          <ac:chgData name="B10856017" userId="9afd4463-931c-4ef4-a1c6-2e8ce38e18fe" providerId="ADAL" clId="{F9D1B691-D76A-4B9E-B403-AB13CDB83064}" dt="2022-04-22T08:49:42.464" v="1679" actId="34135"/>
          <ac:spMkLst>
            <pc:docMk/>
            <pc:sldMk cId="3366494372" sldId="277"/>
            <ac:spMk id="21" creationId="{362DB0B8-CB11-439C-B612-4591D0E8CF6D}"/>
          </ac:spMkLst>
        </pc:spChg>
        <pc:spChg chg="add del mod">
          <ac:chgData name="B10856017" userId="9afd4463-931c-4ef4-a1c6-2e8ce38e18fe" providerId="ADAL" clId="{F9D1B691-D76A-4B9E-B403-AB13CDB83064}" dt="2022-04-22T08:46:34.042" v="1650" actId="478"/>
          <ac:spMkLst>
            <pc:docMk/>
            <pc:sldMk cId="3366494372" sldId="277"/>
            <ac:spMk id="22" creationId="{7C59DADC-F713-46F3-8EE1-3FC3BED4EA89}"/>
          </ac:spMkLst>
        </pc:spChg>
        <pc:spChg chg="add mod">
          <ac:chgData name="B10856017" userId="9afd4463-931c-4ef4-a1c6-2e8ce38e18fe" providerId="ADAL" clId="{F9D1B691-D76A-4B9E-B403-AB13CDB83064}" dt="2022-04-22T08:49:42.464" v="1679" actId="34135"/>
          <ac:spMkLst>
            <pc:docMk/>
            <pc:sldMk cId="3366494372" sldId="277"/>
            <ac:spMk id="23" creationId="{6D1C66F4-6E73-4F2B-8B42-1C68CE9E6222}"/>
          </ac:spMkLst>
        </pc:spChg>
      </pc:sldChg>
      <pc:sldChg chg="addSp delSp modSp add mod modTransition modClrScheme modAnim chgLayout">
        <pc:chgData name="B10856017" userId="9afd4463-931c-4ef4-a1c6-2e8ce38e18fe" providerId="ADAL" clId="{F9D1B691-D76A-4B9E-B403-AB13CDB83064}" dt="2022-04-23T15:46:44.592" v="7960"/>
        <pc:sldMkLst>
          <pc:docMk/>
          <pc:sldMk cId="692928797" sldId="278"/>
        </pc:sldMkLst>
        <pc:spChg chg="del">
          <ac:chgData name="B10856017" userId="9afd4463-931c-4ef4-a1c6-2e8ce38e18fe" providerId="ADAL" clId="{F9D1B691-D76A-4B9E-B403-AB13CDB83064}" dt="2022-04-22T08:10:42.826" v="1298" actId="478"/>
          <ac:spMkLst>
            <pc:docMk/>
            <pc:sldMk cId="692928797" sldId="278"/>
            <ac:spMk id="2" creationId="{D09E21B0-C789-40E2-AAA6-5D7CD60B10BE}"/>
          </ac:spMkLst>
        </pc:spChg>
        <pc:spChg chg="del">
          <ac:chgData name="B10856017" userId="9afd4463-931c-4ef4-a1c6-2e8ce38e18fe" providerId="ADAL" clId="{F9D1B691-D76A-4B9E-B403-AB13CDB83064}" dt="2022-04-22T08:10:42.826" v="1298" actId="478"/>
          <ac:spMkLst>
            <pc:docMk/>
            <pc:sldMk cId="692928797" sldId="278"/>
            <ac:spMk id="6" creationId="{D481A3EC-1C4B-456C-A9CB-C7FA9530B1B5}"/>
          </ac:spMkLst>
        </pc:spChg>
        <pc:spChg chg="del">
          <ac:chgData name="B10856017" userId="9afd4463-931c-4ef4-a1c6-2e8ce38e18fe" providerId="ADAL" clId="{F9D1B691-D76A-4B9E-B403-AB13CDB83064}" dt="2022-04-22T08:10:42.826" v="1298" actId="478"/>
          <ac:spMkLst>
            <pc:docMk/>
            <pc:sldMk cId="692928797" sldId="278"/>
            <ac:spMk id="8" creationId="{7CEF3039-0147-47D3-8F26-E4E347AD2B7E}"/>
          </ac:spMkLst>
        </pc:spChg>
        <pc:spChg chg="del">
          <ac:chgData name="B10856017" userId="9afd4463-931c-4ef4-a1c6-2e8ce38e18fe" providerId="ADAL" clId="{F9D1B691-D76A-4B9E-B403-AB13CDB83064}" dt="2022-04-22T08:10:42.826" v="1298" actId="478"/>
          <ac:spMkLst>
            <pc:docMk/>
            <pc:sldMk cId="692928797" sldId="278"/>
            <ac:spMk id="9" creationId="{A02D5DD2-9477-42C1-A453-71856542612A}"/>
          </ac:spMkLst>
        </pc:spChg>
        <pc:spChg chg="del">
          <ac:chgData name="B10856017" userId="9afd4463-931c-4ef4-a1c6-2e8ce38e18fe" providerId="ADAL" clId="{F9D1B691-D76A-4B9E-B403-AB13CDB83064}" dt="2022-04-22T08:10:42.826" v="1298" actId="478"/>
          <ac:spMkLst>
            <pc:docMk/>
            <pc:sldMk cId="692928797" sldId="278"/>
            <ac:spMk id="10" creationId="{22FFEF44-DD2B-4EC4-8D25-50F66005AC01}"/>
          </ac:spMkLst>
        </pc:spChg>
        <pc:spChg chg="add mod">
          <ac:chgData name="B10856017" userId="9afd4463-931c-4ef4-a1c6-2e8ce38e18fe" providerId="ADAL" clId="{F9D1B691-D76A-4B9E-B403-AB13CDB83064}" dt="2022-04-23T15:44:02.155" v="7943" actId="207"/>
          <ac:spMkLst>
            <pc:docMk/>
            <pc:sldMk cId="692928797" sldId="278"/>
            <ac:spMk id="11" creationId="{6E78E797-B88C-4D39-A812-0D08D3723B43}"/>
          </ac:spMkLst>
        </pc:spChg>
        <pc:spChg chg="add mod">
          <ac:chgData name="B10856017" userId="9afd4463-931c-4ef4-a1c6-2e8ce38e18fe" providerId="ADAL" clId="{F9D1B691-D76A-4B9E-B403-AB13CDB83064}" dt="2022-04-22T13:01:50.161" v="4522" actId="3062"/>
          <ac:spMkLst>
            <pc:docMk/>
            <pc:sldMk cId="692928797" sldId="278"/>
            <ac:spMk id="12" creationId="{47E0DED9-5995-4342-A5F0-D8A76C46AE33}"/>
          </ac:spMkLst>
        </pc:spChg>
        <pc:spChg chg="del">
          <ac:chgData name="B10856017" userId="9afd4463-931c-4ef4-a1c6-2e8ce38e18fe" providerId="ADAL" clId="{F9D1B691-D76A-4B9E-B403-AB13CDB83064}" dt="2022-04-22T08:10:42.826" v="1298" actId="478"/>
          <ac:spMkLst>
            <pc:docMk/>
            <pc:sldMk cId="692928797" sldId="278"/>
            <ac:spMk id="14" creationId="{FEF0647F-4A2B-4F98-A44C-4C41E08D637A}"/>
          </ac:spMkLst>
        </pc:spChg>
        <pc:spChg chg="del">
          <ac:chgData name="B10856017" userId="9afd4463-931c-4ef4-a1c6-2e8ce38e18fe" providerId="ADAL" clId="{F9D1B691-D76A-4B9E-B403-AB13CDB83064}" dt="2022-04-22T08:10:42.826" v="1298" actId="478"/>
          <ac:spMkLst>
            <pc:docMk/>
            <pc:sldMk cId="692928797" sldId="278"/>
            <ac:spMk id="16" creationId="{038D957D-5135-463F-B63B-BCD034864057}"/>
          </ac:spMkLst>
        </pc:spChg>
        <pc:spChg chg="del">
          <ac:chgData name="B10856017" userId="9afd4463-931c-4ef4-a1c6-2e8ce38e18fe" providerId="ADAL" clId="{F9D1B691-D76A-4B9E-B403-AB13CDB83064}" dt="2022-04-22T08:10:42.826" v="1298" actId="478"/>
          <ac:spMkLst>
            <pc:docMk/>
            <pc:sldMk cId="692928797" sldId="278"/>
            <ac:spMk id="18" creationId="{309AC1A6-5329-497E-9C2A-C47584C8EB96}"/>
          </ac:spMkLst>
        </pc:spChg>
        <pc:spChg chg="del">
          <ac:chgData name="B10856017" userId="9afd4463-931c-4ef4-a1c6-2e8ce38e18fe" providerId="ADAL" clId="{F9D1B691-D76A-4B9E-B403-AB13CDB83064}" dt="2022-04-22T08:10:42.826" v="1298" actId="478"/>
          <ac:spMkLst>
            <pc:docMk/>
            <pc:sldMk cId="692928797" sldId="278"/>
            <ac:spMk id="20" creationId="{DD89DA20-F483-4E57-8C35-B3636DC12A7D}"/>
          </ac:spMkLst>
        </pc:spChg>
      </pc:sldChg>
      <pc:sldChg chg="addSp delSp modSp add del mod modClrScheme modAnim chgLayout">
        <pc:chgData name="B10856017" userId="9afd4463-931c-4ef4-a1c6-2e8ce38e18fe" providerId="ADAL" clId="{F9D1B691-D76A-4B9E-B403-AB13CDB83064}" dt="2022-04-22T09:33:52.148" v="2113" actId="2696"/>
        <pc:sldMkLst>
          <pc:docMk/>
          <pc:sldMk cId="1633557289" sldId="279"/>
        </pc:sldMkLst>
        <pc:spChg chg="mod">
          <ac:chgData name="B10856017" userId="9afd4463-931c-4ef4-a1c6-2e8ce38e18fe" providerId="ADAL" clId="{F9D1B691-D76A-4B9E-B403-AB13CDB83064}" dt="2022-04-22T09:20:08.697" v="1952"/>
          <ac:spMkLst>
            <pc:docMk/>
            <pc:sldMk cId="1633557289" sldId="279"/>
            <ac:spMk id="29" creationId="{16F5F72B-A85C-4EF1-9019-116B5410504F}"/>
          </ac:spMkLst>
        </pc:spChg>
        <pc:spChg chg="mod">
          <ac:chgData name="B10856017" userId="9afd4463-931c-4ef4-a1c6-2e8ce38e18fe" providerId="ADAL" clId="{F9D1B691-D76A-4B9E-B403-AB13CDB83064}" dt="2022-04-22T09:24:26.518" v="1990" actId="34136"/>
          <ac:spMkLst>
            <pc:docMk/>
            <pc:sldMk cId="1633557289" sldId="279"/>
            <ac:spMk id="52" creationId="{64592FB4-20AE-42F2-9744-59B1DB68BE99}"/>
          </ac:spMkLst>
        </pc:spChg>
        <pc:spChg chg="mod">
          <ac:chgData name="B10856017" userId="9afd4463-931c-4ef4-a1c6-2e8ce38e18fe" providerId="ADAL" clId="{F9D1B691-D76A-4B9E-B403-AB13CDB83064}" dt="2022-04-22T09:24:28.455" v="1992"/>
          <ac:spMkLst>
            <pc:docMk/>
            <pc:sldMk cId="1633557289" sldId="279"/>
            <ac:spMk id="63" creationId="{FF5DBD0B-ED91-42A3-9C59-1EA3F2AFD6C2}"/>
          </ac:spMkLst>
        </pc:spChg>
        <pc:grpChg chg="add del mod">
          <ac:chgData name="B10856017" userId="9afd4463-931c-4ef4-a1c6-2e8ce38e18fe" providerId="ADAL" clId="{F9D1B691-D76A-4B9E-B403-AB13CDB83064}" dt="2022-04-22T09:20:19.054" v="1954" actId="478"/>
          <ac:grpSpMkLst>
            <pc:docMk/>
            <pc:sldMk cId="1633557289" sldId="279"/>
            <ac:grpSpMk id="20" creationId="{CA4CA213-4EC4-4FC0-AAF2-99DBEE13A4EA}"/>
          </ac:grpSpMkLst>
        </pc:grpChg>
        <pc:grpChg chg="mod">
          <ac:chgData name="B10856017" userId="9afd4463-931c-4ef4-a1c6-2e8ce38e18fe" providerId="ADAL" clId="{F9D1B691-D76A-4B9E-B403-AB13CDB83064}" dt="2022-04-22T09:20:08.697" v="1952"/>
          <ac:grpSpMkLst>
            <pc:docMk/>
            <pc:sldMk cId="1633557289" sldId="279"/>
            <ac:grpSpMk id="22" creationId="{A8A74D78-1276-43C4-8B3E-9596352AA8A6}"/>
          </ac:grpSpMkLst>
        </pc:grpChg>
        <pc:grpChg chg="add del mod">
          <ac:chgData name="B10856017" userId="9afd4463-931c-4ef4-a1c6-2e8ce38e18fe" providerId="ADAL" clId="{F9D1B691-D76A-4B9E-B403-AB13CDB83064}" dt="2022-04-22T09:24:27.314" v="1991" actId="478"/>
          <ac:grpSpMkLst>
            <pc:docMk/>
            <pc:sldMk cId="1633557289" sldId="279"/>
            <ac:grpSpMk id="34" creationId="{D6D6364B-C28E-4EB0-8DA4-C7C4001688FF}"/>
          </ac:grpSpMkLst>
        </pc:grpChg>
        <pc:grpChg chg="mod">
          <ac:chgData name="B10856017" userId="9afd4463-931c-4ef4-a1c6-2e8ce38e18fe" providerId="ADAL" clId="{F9D1B691-D76A-4B9E-B403-AB13CDB83064}" dt="2022-04-22T09:24:26.518" v="1990" actId="34136"/>
          <ac:grpSpMkLst>
            <pc:docMk/>
            <pc:sldMk cId="1633557289" sldId="279"/>
            <ac:grpSpMk id="38" creationId="{4CCE32E0-7DB8-4F56-B10B-9FA4DB9BB51F}"/>
          </ac:grpSpMkLst>
        </pc:grpChg>
        <pc:grpChg chg="add mod">
          <ac:chgData name="B10856017" userId="9afd4463-931c-4ef4-a1c6-2e8ce38e18fe" providerId="ADAL" clId="{F9D1B691-D76A-4B9E-B403-AB13CDB83064}" dt="2022-04-22T09:24:28.455" v="1992"/>
          <ac:grpSpMkLst>
            <pc:docMk/>
            <pc:sldMk cId="1633557289" sldId="279"/>
            <ac:grpSpMk id="54" creationId="{0A7D1D94-101E-4D0B-B4B4-84DAA776FC30}"/>
          </ac:grpSpMkLst>
        </pc:grpChg>
        <pc:grpChg chg="mod">
          <ac:chgData name="B10856017" userId="9afd4463-931c-4ef4-a1c6-2e8ce38e18fe" providerId="ADAL" clId="{F9D1B691-D76A-4B9E-B403-AB13CDB83064}" dt="2022-04-22T09:24:28.455" v="1992"/>
          <ac:grpSpMkLst>
            <pc:docMk/>
            <pc:sldMk cId="1633557289" sldId="279"/>
            <ac:grpSpMk id="56" creationId="{C7582528-9E44-4DA4-A17A-F42E1DAAEDBF}"/>
          </ac:grpSpMkLst>
        </pc:grpChg>
        <pc:graphicFrameChg chg="add del mod">
          <ac:chgData name="B10856017" userId="9afd4463-931c-4ef4-a1c6-2e8ce38e18fe" providerId="ADAL" clId="{F9D1B691-D76A-4B9E-B403-AB13CDB83064}" dt="2022-04-22T09:19:08.895" v="1944" actId="478"/>
          <ac:graphicFrameMkLst>
            <pc:docMk/>
            <pc:sldMk cId="1633557289" sldId="279"/>
            <ac:graphicFrameMk id="2" creationId="{D51169B6-4BE5-4B5E-A80C-946DCD442E5A}"/>
          </ac:graphicFrameMkLst>
        </pc:graphicFrameChg>
        <pc:graphicFrameChg chg="del">
          <ac:chgData name="B10856017" userId="9afd4463-931c-4ef4-a1c6-2e8ce38e18fe" providerId="ADAL" clId="{F9D1B691-D76A-4B9E-B403-AB13CDB83064}" dt="2022-04-22T09:10:55.389" v="1862" actId="478"/>
          <ac:graphicFrameMkLst>
            <pc:docMk/>
            <pc:sldMk cId="1633557289" sldId="279"/>
            <ac:graphicFrameMk id="3" creationId="{5A4FEA14-534D-47FD-8933-07B18A8B1207}"/>
          </ac:graphicFrameMkLst>
        </pc:graphicFrameChg>
        <pc:graphicFrameChg chg="add mod modGraphic">
          <ac:chgData name="B10856017" userId="9afd4463-931c-4ef4-a1c6-2e8ce38e18fe" providerId="ADAL" clId="{F9D1B691-D76A-4B9E-B403-AB13CDB83064}" dt="2022-04-22T09:32:52.327" v="2102" actId="1076"/>
          <ac:graphicFrameMkLst>
            <pc:docMk/>
            <pc:sldMk cId="1633557289" sldId="279"/>
            <ac:graphicFrameMk id="19" creationId="{CFCADD73-8DBD-49D5-BB65-EB79932E021A}"/>
          </ac:graphicFrameMkLst>
        </pc:graphicFrameChg>
        <pc:picChg chg="mod">
          <ac:chgData name="B10856017" userId="9afd4463-931c-4ef4-a1c6-2e8ce38e18fe" providerId="ADAL" clId="{F9D1B691-D76A-4B9E-B403-AB13CDB83064}" dt="2022-04-22T09:20:08.697" v="1952"/>
          <ac:picMkLst>
            <pc:docMk/>
            <pc:sldMk cId="1633557289" sldId="279"/>
            <ac:picMk id="21" creationId="{C5CD00FE-00A7-4686-9767-0EBAB61DC609}"/>
          </ac:picMkLst>
        </pc:picChg>
        <pc:picChg chg="mod">
          <ac:chgData name="B10856017" userId="9afd4463-931c-4ef4-a1c6-2e8ce38e18fe" providerId="ADAL" clId="{F9D1B691-D76A-4B9E-B403-AB13CDB83064}" dt="2022-04-22T09:20:08.697" v="1952"/>
          <ac:picMkLst>
            <pc:docMk/>
            <pc:sldMk cId="1633557289" sldId="279"/>
            <ac:picMk id="23" creationId="{66051A41-CF4F-4517-92D6-EA48D6FD9C38}"/>
          </ac:picMkLst>
        </pc:picChg>
        <pc:picChg chg="mod">
          <ac:chgData name="B10856017" userId="9afd4463-931c-4ef4-a1c6-2e8ce38e18fe" providerId="ADAL" clId="{F9D1B691-D76A-4B9E-B403-AB13CDB83064}" dt="2022-04-22T09:20:08.697" v="1952"/>
          <ac:picMkLst>
            <pc:docMk/>
            <pc:sldMk cId="1633557289" sldId="279"/>
            <ac:picMk id="24" creationId="{15F686F3-CB99-46A1-AAB7-849BA600D955}"/>
          </ac:picMkLst>
        </pc:picChg>
        <pc:picChg chg="mod">
          <ac:chgData name="B10856017" userId="9afd4463-931c-4ef4-a1c6-2e8ce38e18fe" providerId="ADAL" clId="{F9D1B691-D76A-4B9E-B403-AB13CDB83064}" dt="2022-04-22T09:20:08.697" v="1952"/>
          <ac:picMkLst>
            <pc:docMk/>
            <pc:sldMk cId="1633557289" sldId="279"/>
            <ac:picMk id="25" creationId="{4460A388-1D21-4A37-8699-4B71448EB085}"/>
          </ac:picMkLst>
        </pc:picChg>
        <pc:picChg chg="mod">
          <ac:chgData name="B10856017" userId="9afd4463-931c-4ef4-a1c6-2e8ce38e18fe" providerId="ADAL" clId="{F9D1B691-D76A-4B9E-B403-AB13CDB83064}" dt="2022-04-22T09:20:08.697" v="1952"/>
          <ac:picMkLst>
            <pc:docMk/>
            <pc:sldMk cId="1633557289" sldId="279"/>
            <ac:picMk id="26" creationId="{12F33E5B-9305-4EB4-9EE1-301A82DAE534}"/>
          </ac:picMkLst>
        </pc:picChg>
        <pc:picChg chg="mod">
          <ac:chgData name="B10856017" userId="9afd4463-931c-4ef4-a1c6-2e8ce38e18fe" providerId="ADAL" clId="{F9D1B691-D76A-4B9E-B403-AB13CDB83064}" dt="2022-04-22T09:20:08.697" v="1952"/>
          <ac:picMkLst>
            <pc:docMk/>
            <pc:sldMk cId="1633557289" sldId="279"/>
            <ac:picMk id="27" creationId="{87E5FF58-5303-4566-A798-3A7ADAA92F84}"/>
          </ac:picMkLst>
        </pc:picChg>
        <pc:picChg chg="mod">
          <ac:chgData name="B10856017" userId="9afd4463-931c-4ef4-a1c6-2e8ce38e18fe" providerId="ADAL" clId="{F9D1B691-D76A-4B9E-B403-AB13CDB83064}" dt="2022-04-22T09:20:08.697" v="1952"/>
          <ac:picMkLst>
            <pc:docMk/>
            <pc:sldMk cId="1633557289" sldId="279"/>
            <ac:picMk id="28" creationId="{77A98967-7347-4F23-A1DD-9F85962B9722}"/>
          </ac:picMkLst>
        </pc:picChg>
        <pc:picChg chg="mod">
          <ac:chgData name="B10856017" userId="9afd4463-931c-4ef4-a1c6-2e8ce38e18fe" providerId="ADAL" clId="{F9D1B691-D76A-4B9E-B403-AB13CDB83064}" dt="2022-04-22T09:20:08.697" v="1952"/>
          <ac:picMkLst>
            <pc:docMk/>
            <pc:sldMk cId="1633557289" sldId="279"/>
            <ac:picMk id="30" creationId="{595366D8-90B2-4F5E-968C-2F5A4A229A0F}"/>
          </ac:picMkLst>
        </pc:picChg>
        <pc:picChg chg="mod">
          <ac:chgData name="B10856017" userId="9afd4463-931c-4ef4-a1c6-2e8ce38e18fe" providerId="ADAL" clId="{F9D1B691-D76A-4B9E-B403-AB13CDB83064}" dt="2022-04-22T09:24:26.518" v="1990" actId="34136"/>
          <ac:picMkLst>
            <pc:docMk/>
            <pc:sldMk cId="1633557289" sldId="279"/>
            <ac:picMk id="36" creationId="{FDC3F69B-2A2C-497B-A893-D7965B22B0A3}"/>
          </ac:picMkLst>
        </pc:picChg>
        <pc:picChg chg="mod">
          <ac:chgData name="B10856017" userId="9afd4463-931c-4ef4-a1c6-2e8ce38e18fe" providerId="ADAL" clId="{F9D1B691-D76A-4B9E-B403-AB13CDB83064}" dt="2022-04-22T09:24:26.518" v="1990" actId="34136"/>
          <ac:picMkLst>
            <pc:docMk/>
            <pc:sldMk cId="1633557289" sldId="279"/>
            <ac:picMk id="45" creationId="{FEC92F85-6B18-4C67-A8B8-31446F10A381}"/>
          </ac:picMkLst>
        </pc:picChg>
        <pc:picChg chg="mod">
          <ac:chgData name="B10856017" userId="9afd4463-931c-4ef4-a1c6-2e8ce38e18fe" providerId="ADAL" clId="{F9D1B691-D76A-4B9E-B403-AB13CDB83064}" dt="2022-04-22T09:24:26.518" v="1990" actId="34136"/>
          <ac:picMkLst>
            <pc:docMk/>
            <pc:sldMk cId="1633557289" sldId="279"/>
            <ac:picMk id="47" creationId="{2429DAAD-0073-46D0-BCA3-A941003D7748}"/>
          </ac:picMkLst>
        </pc:picChg>
        <pc:picChg chg="mod">
          <ac:chgData name="B10856017" userId="9afd4463-931c-4ef4-a1c6-2e8ce38e18fe" providerId="ADAL" clId="{F9D1B691-D76A-4B9E-B403-AB13CDB83064}" dt="2022-04-22T09:24:26.518" v="1990" actId="34136"/>
          <ac:picMkLst>
            <pc:docMk/>
            <pc:sldMk cId="1633557289" sldId="279"/>
            <ac:picMk id="48" creationId="{6E12C77B-A7D8-4C84-B3CC-60405E7B7D6E}"/>
          </ac:picMkLst>
        </pc:picChg>
        <pc:picChg chg="mod">
          <ac:chgData name="B10856017" userId="9afd4463-931c-4ef4-a1c6-2e8ce38e18fe" providerId="ADAL" clId="{F9D1B691-D76A-4B9E-B403-AB13CDB83064}" dt="2022-04-22T09:24:26.518" v="1990" actId="34136"/>
          <ac:picMkLst>
            <pc:docMk/>
            <pc:sldMk cId="1633557289" sldId="279"/>
            <ac:picMk id="49" creationId="{D9E8C0DA-E23B-4971-93E3-DC6FC43D52A6}"/>
          </ac:picMkLst>
        </pc:picChg>
        <pc:picChg chg="mod">
          <ac:chgData name="B10856017" userId="9afd4463-931c-4ef4-a1c6-2e8ce38e18fe" providerId="ADAL" clId="{F9D1B691-D76A-4B9E-B403-AB13CDB83064}" dt="2022-04-22T09:24:26.518" v="1990" actId="34136"/>
          <ac:picMkLst>
            <pc:docMk/>
            <pc:sldMk cId="1633557289" sldId="279"/>
            <ac:picMk id="50" creationId="{12817393-8526-4003-94DC-36A921D49D9C}"/>
          </ac:picMkLst>
        </pc:picChg>
        <pc:picChg chg="mod">
          <ac:chgData name="B10856017" userId="9afd4463-931c-4ef4-a1c6-2e8ce38e18fe" providerId="ADAL" clId="{F9D1B691-D76A-4B9E-B403-AB13CDB83064}" dt="2022-04-22T09:24:26.518" v="1990" actId="34136"/>
          <ac:picMkLst>
            <pc:docMk/>
            <pc:sldMk cId="1633557289" sldId="279"/>
            <ac:picMk id="51" creationId="{EF0EA672-CBC9-4507-B72C-2548BB42EE3D}"/>
          </ac:picMkLst>
        </pc:picChg>
        <pc:picChg chg="mod">
          <ac:chgData name="B10856017" userId="9afd4463-931c-4ef4-a1c6-2e8ce38e18fe" providerId="ADAL" clId="{F9D1B691-D76A-4B9E-B403-AB13CDB83064}" dt="2022-04-22T09:24:26.518" v="1990" actId="34136"/>
          <ac:picMkLst>
            <pc:docMk/>
            <pc:sldMk cId="1633557289" sldId="279"/>
            <ac:picMk id="53" creationId="{60053667-B94F-4CC5-9462-B114D3A9C88B}"/>
          </ac:picMkLst>
        </pc:picChg>
        <pc:picChg chg="mod">
          <ac:chgData name="B10856017" userId="9afd4463-931c-4ef4-a1c6-2e8ce38e18fe" providerId="ADAL" clId="{F9D1B691-D76A-4B9E-B403-AB13CDB83064}" dt="2022-04-22T09:24:28.455" v="1992"/>
          <ac:picMkLst>
            <pc:docMk/>
            <pc:sldMk cId="1633557289" sldId="279"/>
            <ac:picMk id="55" creationId="{3B074378-1750-4112-9DAF-85F680FBD485}"/>
          </ac:picMkLst>
        </pc:picChg>
        <pc:picChg chg="mod">
          <ac:chgData name="B10856017" userId="9afd4463-931c-4ef4-a1c6-2e8ce38e18fe" providerId="ADAL" clId="{F9D1B691-D76A-4B9E-B403-AB13CDB83064}" dt="2022-04-22T09:24:28.455" v="1992"/>
          <ac:picMkLst>
            <pc:docMk/>
            <pc:sldMk cId="1633557289" sldId="279"/>
            <ac:picMk id="57" creationId="{EE7EA4DE-D22A-4D3C-B110-3FBBF3E0CDE4}"/>
          </ac:picMkLst>
        </pc:picChg>
        <pc:picChg chg="mod">
          <ac:chgData name="B10856017" userId="9afd4463-931c-4ef4-a1c6-2e8ce38e18fe" providerId="ADAL" clId="{F9D1B691-D76A-4B9E-B403-AB13CDB83064}" dt="2022-04-22T09:24:28.455" v="1992"/>
          <ac:picMkLst>
            <pc:docMk/>
            <pc:sldMk cId="1633557289" sldId="279"/>
            <ac:picMk id="58" creationId="{92DE9EC7-5538-4F2F-B131-1EFDF90DAE18}"/>
          </ac:picMkLst>
        </pc:picChg>
        <pc:picChg chg="mod">
          <ac:chgData name="B10856017" userId="9afd4463-931c-4ef4-a1c6-2e8ce38e18fe" providerId="ADAL" clId="{F9D1B691-D76A-4B9E-B403-AB13CDB83064}" dt="2022-04-22T09:24:28.455" v="1992"/>
          <ac:picMkLst>
            <pc:docMk/>
            <pc:sldMk cId="1633557289" sldId="279"/>
            <ac:picMk id="59" creationId="{659A701F-6E32-4E13-A244-A186594070A2}"/>
          </ac:picMkLst>
        </pc:picChg>
        <pc:picChg chg="mod">
          <ac:chgData name="B10856017" userId="9afd4463-931c-4ef4-a1c6-2e8ce38e18fe" providerId="ADAL" clId="{F9D1B691-D76A-4B9E-B403-AB13CDB83064}" dt="2022-04-22T09:24:28.455" v="1992"/>
          <ac:picMkLst>
            <pc:docMk/>
            <pc:sldMk cId="1633557289" sldId="279"/>
            <ac:picMk id="60" creationId="{05873914-80E3-4E2F-8A9A-50CDB9A30F6F}"/>
          </ac:picMkLst>
        </pc:picChg>
        <pc:picChg chg="mod">
          <ac:chgData name="B10856017" userId="9afd4463-931c-4ef4-a1c6-2e8ce38e18fe" providerId="ADAL" clId="{F9D1B691-D76A-4B9E-B403-AB13CDB83064}" dt="2022-04-22T09:24:28.455" v="1992"/>
          <ac:picMkLst>
            <pc:docMk/>
            <pc:sldMk cId="1633557289" sldId="279"/>
            <ac:picMk id="61" creationId="{8466C18D-403B-4C28-AC4B-3F7DF8D4C078}"/>
          </ac:picMkLst>
        </pc:picChg>
        <pc:picChg chg="mod">
          <ac:chgData name="B10856017" userId="9afd4463-931c-4ef4-a1c6-2e8ce38e18fe" providerId="ADAL" clId="{F9D1B691-D76A-4B9E-B403-AB13CDB83064}" dt="2022-04-22T09:24:28.455" v="1992"/>
          <ac:picMkLst>
            <pc:docMk/>
            <pc:sldMk cId="1633557289" sldId="279"/>
            <ac:picMk id="62" creationId="{2AF8DC76-7BBD-4D15-9090-73287E40BE9C}"/>
          </ac:picMkLst>
        </pc:picChg>
        <pc:picChg chg="mod">
          <ac:chgData name="B10856017" userId="9afd4463-931c-4ef4-a1c6-2e8ce38e18fe" providerId="ADAL" clId="{F9D1B691-D76A-4B9E-B403-AB13CDB83064}" dt="2022-04-22T09:24:28.455" v="1992"/>
          <ac:picMkLst>
            <pc:docMk/>
            <pc:sldMk cId="1633557289" sldId="279"/>
            <ac:picMk id="64" creationId="{A7B5F063-7251-4A1E-8E06-4218191854D2}"/>
          </ac:picMkLst>
        </pc:picChg>
      </pc:sldChg>
      <pc:sldChg chg="addSp delSp modSp add mod delAnim modAnim">
        <pc:chgData name="B10856017" userId="9afd4463-931c-4ef4-a1c6-2e8ce38e18fe" providerId="ADAL" clId="{F9D1B691-D76A-4B9E-B403-AB13CDB83064}" dt="2022-04-24T21:18:56.387" v="11140" actId="1076"/>
        <pc:sldMkLst>
          <pc:docMk/>
          <pc:sldMk cId="1678786221" sldId="280"/>
        </pc:sldMkLst>
        <pc:spChg chg="add mod ord">
          <ac:chgData name="B10856017" userId="9afd4463-931c-4ef4-a1c6-2e8ce38e18fe" providerId="ADAL" clId="{F9D1B691-D76A-4B9E-B403-AB13CDB83064}" dt="2022-04-22T13:07:27.141" v="4569" actId="34136"/>
          <ac:spMkLst>
            <pc:docMk/>
            <pc:sldMk cId="1678786221" sldId="280"/>
            <ac:spMk id="2" creationId="{5440DBBC-4043-4DCF-837D-419DF754A0DC}"/>
          </ac:spMkLst>
        </pc:spChg>
        <pc:spChg chg="add mod ord">
          <ac:chgData name="B10856017" userId="9afd4463-931c-4ef4-a1c6-2e8ce38e18fe" providerId="ADAL" clId="{F9D1B691-D76A-4B9E-B403-AB13CDB83064}" dt="2022-04-22T13:07:27.141" v="4569" actId="34136"/>
          <ac:spMkLst>
            <pc:docMk/>
            <pc:sldMk cId="1678786221" sldId="280"/>
            <ac:spMk id="30" creationId="{6C0767F4-C5A1-48EF-AA2B-1F6FDA817FBB}"/>
          </ac:spMkLst>
        </pc:spChg>
        <pc:spChg chg="mod">
          <ac:chgData name="B10856017" userId="9afd4463-931c-4ef4-a1c6-2e8ce38e18fe" providerId="ADAL" clId="{F9D1B691-D76A-4B9E-B403-AB13CDB83064}" dt="2022-04-22T13:07:25.725" v="4567" actId="1076"/>
          <ac:spMkLst>
            <pc:docMk/>
            <pc:sldMk cId="1678786221" sldId="280"/>
            <ac:spMk id="36" creationId="{2261BC02-B5C0-4A0C-AA27-8A1D6146AFFD}"/>
          </ac:spMkLst>
        </pc:spChg>
        <pc:spChg chg="mod">
          <ac:chgData name="B10856017" userId="9afd4463-931c-4ef4-a1c6-2e8ce38e18fe" providerId="ADAL" clId="{F9D1B691-D76A-4B9E-B403-AB13CDB83064}" dt="2022-04-22T13:07:25.725" v="4567" actId="1076"/>
          <ac:spMkLst>
            <pc:docMk/>
            <pc:sldMk cId="1678786221" sldId="280"/>
            <ac:spMk id="38" creationId="{AC3C29C2-80FA-4A51-B48E-EA891B30E848}"/>
          </ac:spMkLst>
        </pc:spChg>
        <pc:spChg chg="mod">
          <ac:chgData name="B10856017" userId="9afd4463-931c-4ef4-a1c6-2e8ce38e18fe" providerId="ADAL" clId="{F9D1B691-D76A-4B9E-B403-AB13CDB83064}" dt="2022-04-22T09:22:42.232" v="1979" actId="1076"/>
          <ac:spMkLst>
            <pc:docMk/>
            <pc:sldMk cId="1678786221" sldId="280"/>
            <ac:spMk id="52" creationId="{64592FB4-20AE-42F2-9744-59B1DB68BE99}"/>
          </ac:spMkLst>
        </pc:spChg>
        <pc:spChg chg="mod">
          <ac:chgData name="B10856017" userId="9afd4463-931c-4ef4-a1c6-2e8ce38e18fe" providerId="ADAL" clId="{F9D1B691-D76A-4B9E-B403-AB13CDB83064}" dt="2022-04-22T13:07:27.141" v="4569" actId="34136"/>
          <ac:spMkLst>
            <pc:docMk/>
            <pc:sldMk cId="1678786221" sldId="280"/>
            <ac:spMk id="63" creationId="{D4BDEE5E-7D07-4D7D-8F46-8D0733551B9F}"/>
          </ac:spMkLst>
        </pc:spChg>
        <pc:spChg chg="mod">
          <ac:chgData name="B10856017" userId="9afd4463-931c-4ef4-a1c6-2e8ce38e18fe" providerId="ADAL" clId="{F9D1B691-D76A-4B9E-B403-AB13CDB83064}" dt="2022-04-22T13:07:25.725" v="4567" actId="1076"/>
          <ac:spMkLst>
            <pc:docMk/>
            <pc:sldMk cId="1678786221" sldId="280"/>
            <ac:spMk id="65" creationId="{AEF1E86E-D0E8-4533-A62B-5F6283A1FC23}"/>
          </ac:spMkLst>
        </pc:spChg>
        <pc:grpChg chg="add mod">
          <ac:chgData name="B10856017" userId="9afd4463-931c-4ef4-a1c6-2e8ce38e18fe" providerId="ADAL" clId="{F9D1B691-D76A-4B9E-B403-AB13CDB83064}" dt="2022-04-22T13:07:27.141" v="4569" actId="34136"/>
          <ac:grpSpMkLst>
            <pc:docMk/>
            <pc:sldMk cId="1678786221" sldId="280"/>
            <ac:grpSpMk id="3" creationId="{5405FAAF-D69C-45E1-BE6B-5142CA6C477C}"/>
          </ac:grpSpMkLst>
        </pc:grpChg>
        <pc:grpChg chg="add mod">
          <ac:chgData name="B10856017" userId="9afd4463-931c-4ef4-a1c6-2e8ce38e18fe" providerId="ADAL" clId="{F9D1B691-D76A-4B9E-B403-AB13CDB83064}" dt="2022-04-22T13:07:27.141" v="4569" actId="34136"/>
          <ac:grpSpMkLst>
            <pc:docMk/>
            <pc:sldMk cId="1678786221" sldId="280"/>
            <ac:grpSpMk id="4" creationId="{45E0F00C-ABD6-4733-B0C4-7797975420B2}"/>
          </ac:grpSpMkLst>
        </pc:grpChg>
        <pc:grpChg chg="del mod">
          <ac:chgData name="B10856017" userId="9afd4463-931c-4ef4-a1c6-2e8ce38e18fe" providerId="ADAL" clId="{F9D1B691-D76A-4B9E-B403-AB13CDB83064}" dt="2022-04-22T09:24:18.863" v="1988" actId="478"/>
          <ac:grpSpMkLst>
            <pc:docMk/>
            <pc:sldMk cId="1678786221" sldId="280"/>
            <ac:grpSpMk id="34" creationId="{D6D6364B-C28E-4EB0-8DA4-C7C4001688FF}"/>
          </ac:grpSpMkLst>
        </pc:grpChg>
        <pc:grpChg chg="add del mod">
          <ac:chgData name="B10856017" userId="9afd4463-931c-4ef4-a1c6-2e8ce38e18fe" providerId="ADAL" clId="{F9D1B691-D76A-4B9E-B403-AB13CDB83064}" dt="2022-04-22T13:07:26.480" v="4568"/>
          <ac:grpSpMkLst>
            <pc:docMk/>
            <pc:sldMk cId="1678786221" sldId="280"/>
            <ac:grpSpMk id="34" creationId="{F7F5CEBE-374E-44B3-AA49-79B2F74517BB}"/>
          </ac:grpSpMkLst>
        </pc:grpChg>
        <pc:grpChg chg="mod">
          <ac:chgData name="B10856017" userId="9afd4463-931c-4ef4-a1c6-2e8ce38e18fe" providerId="ADAL" clId="{F9D1B691-D76A-4B9E-B403-AB13CDB83064}" dt="2022-04-22T09:22:42.232" v="1979" actId="1076"/>
          <ac:grpSpMkLst>
            <pc:docMk/>
            <pc:sldMk cId="1678786221" sldId="280"/>
            <ac:grpSpMk id="38" creationId="{4CCE32E0-7DB8-4F56-B10B-9FA4DB9BB51F}"/>
          </ac:grpSpMkLst>
        </pc:grpChg>
        <pc:grpChg chg="mod">
          <ac:chgData name="B10856017" userId="9afd4463-931c-4ef4-a1c6-2e8ce38e18fe" providerId="ADAL" clId="{F9D1B691-D76A-4B9E-B403-AB13CDB83064}" dt="2022-04-22T13:07:25.725" v="4567" actId="1076"/>
          <ac:grpSpMkLst>
            <pc:docMk/>
            <pc:sldMk cId="1678786221" sldId="280"/>
            <ac:grpSpMk id="45" creationId="{F2307DD5-9B54-4C76-8545-5F5DF09BDD90}"/>
          </ac:grpSpMkLst>
        </pc:grpChg>
        <pc:grpChg chg="mod">
          <ac:chgData name="B10856017" userId="9afd4463-931c-4ef4-a1c6-2e8ce38e18fe" providerId="ADAL" clId="{F9D1B691-D76A-4B9E-B403-AB13CDB83064}" dt="2022-04-22T13:07:25.725" v="4567" actId="1076"/>
          <ac:grpSpMkLst>
            <pc:docMk/>
            <pc:sldMk cId="1678786221" sldId="280"/>
            <ac:grpSpMk id="48" creationId="{D2FBC319-FDA3-47A3-B1C6-B3948F0433BF}"/>
          </ac:grpSpMkLst>
        </pc:grpChg>
        <pc:grpChg chg="add del mod">
          <ac:chgData name="B10856017" userId="9afd4463-931c-4ef4-a1c6-2e8ce38e18fe" providerId="ADAL" clId="{F9D1B691-D76A-4B9E-B403-AB13CDB83064}" dt="2022-04-22T09:25:04.200" v="1996" actId="165"/>
          <ac:grpSpMkLst>
            <pc:docMk/>
            <pc:sldMk cId="1678786221" sldId="280"/>
            <ac:grpSpMk id="54" creationId="{A3F926E3-ACE7-40A4-8277-24872236152C}"/>
          </ac:grpSpMkLst>
        </pc:grpChg>
        <pc:grpChg chg="mod topLvl">
          <ac:chgData name="B10856017" userId="9afd4463-931c-4ef4-a1c6-2e8ce38e18fe" providerId="ADAL" clId="{F9D1B691-D76A-4B9E-B403-AB13CDB83064}" dt="2022-04-22T13:07:27.141" v="4569" actId="34136"/>
          <ac:grpSpMkLst>
            <pc:docMk/>
            <pc:sldMk cId="1678786221" sldId="280"/>
            <ac:grpSpMk id="56" creationId="{B9A42BE3-1BB5-4838-9902-8D42341EB513}"/>
          </ac:grpSpMkLst>
        </pc:grpChg>
        <pc:graphicFrameChg chg="add mod ord modGraphic">
          <ac:chgData name="B10856017" userId="9afd4463-931c-4ef4-a1c6-2e8ce38e18fe" providerId="ADAL" clId="{F9D1B691-D76A-4B9E-B403-AB13CDB83064}" dt="2022-04-22T09:42:47.184" v="2200" actId="1076"/>
          <ac:graphicFrameMkLst>
            <pc:docMk/>
            <pc:sldMk cId="1678786221" sldId="280"/>
            <ac:graphicFrameMk id="5" creationId="{5DC9EAE3-0442-40BD-A9E5-B156C114D38F}"/>
          </ac:graphicFrameMkLst>
        </pc:graphicFrameChg>
        <pc:graphicFrameChg chg="del mod ord">
          <ac:chgData name="B10856017" userId="9afd4463-931c-4ef4-a1c6-2e8ce38e18fe" providerId="ADAL" clId="{F9D1B691-D76A-4B9E-B403-AB13CDB83064}" dt="2022-04-22T09:29:20.573" v="2035" actId="478"/>
          <ac:graphicFrameMkLst>
            <pc:docMk/>
            <pc:sldMk cId="1678786221" sldId="280"/>
            <ac:graphicFrameMk id="19" creationId="{CFCADD73-8DBD-49D5-BB65-EB79932E021A}"/>
          </ac:graphicFrameMkLst>
        </pc:graphicFrameChg>
        <pc:graphicFrameChg chg="add del mod ord">
          <ac:chgData name="B10856017" userId="9afd4463-931c-4ef4-a1c6-2e8ce38e18fe" providerId="ADAL" clId="{F9D1B691-D76A-4B9E-B403-AB13CDB83064}" dt="2022-04-22T09:33:07.946" v="2104" actId="478"/>
          <ac:graphicFrameMkLst>
            <pc:docMk/>
            <pc:sldMk cId="1678786221" sldId="280"/>
            <ac:graphicFrameMk id="65" creationId="{F7A323EA-5FCC-4566-BABB-937688341449}"/>
          </ac:graphicFrameMkLst>
        </pc:graphicFrameChg>
        <pc:graphicFrameChg chg="add mod ord">
          <ac:chgData name="B10856017" userId="9afd4463-931c-4ef4-a1c6-2e8ce38e18fe" providerId="ADAL" clId="{F9D1B691-D76A-4B9E-B403-AB13CDB83064}" dt="2022-04-24T21:18:56.387" v="11140" actId="1076"/>
          <ac:graphicFrameMkLst>
            <pc:docMk/>
            <pc:sldMk cId="1678786221" sldId="280"/>
            <ac:graphicFrameMk id="66" creationId="{99308542-AF2D-48F2-A87D-2752072063FD}"/>
          </ac:graphicFrameMkLst>
        </pc:graphicFrameChg>
        <pc:picChg chg="mod">
          <ac:chgData name="B10856017" userId="9afd4463-931c-4ef4-a1c6-2e8ce38e18fe" providerId="ADAL" clId="{F9D1B691-D76A-4B9E-B403-AB13CDB83064}" dt="2022-04-22T09:22:42.232" v="1979" actId="1076"/>
          <ac:picMkLst>
            <pc:docMk/>
            <pc:sldMk cId="1678786221" sldId="280"/>
            <ac:picMk id="36" creationId="{FDC3F69B-2A2C-497B-A893-D7965B22B0A3}"/>
          </ac:picMkLst>
        </pc:picChg>
        <pc:picChg chg="mod">
          <ac:chgData name="B10856017" userId="9afd4463-931c-4ef4-a1c6-2e8ce38e18fe" providerId="ADAL" clId="{F9D1B691-D76A-4B9E-B403-AB13CDB83064}" dt="2022-04-22T09:22:42.232" v="1979" actId="1076"/>
          <ac:picMkLst>
            <pc:docMk/>
            <pc:sldMk cId="1678786221" sldId="280"/>
            <ac:picMk id="45" creationId="{FEC92F85-6B18-4C67-A8B8-31446F10A381}"/>
          </ac:picMkLst>
        </pc:picChg>
        <pc:picChg chg="mod">
          <ac:chgData name="B10856017" userId="9afd4463-931c-4ef4-a1c6-2e8ce38e18fe" providerId="ADAL" clId="{F9D1B691-D76A-4B9E-B403-AB13CDB83064}" dt="2022-04-22T09:22:42.232" v="1979" actId="1076"/>
          <ac:picMkLst>
            <pc:docMk/>
            <pc:sldMk cId="1678786221" sldId="280"/>
            <ac:picMk id="47" creationId="{2429DAAD-0073-46D0-BCA3-A941003D7748}"/>
          </ac:picMkLst>
        </pc:picChg>
        <pc:picChg chg="mod">
          <ac:chgData name="B10856017" userId="9afd4463-931c-4ef4-a1c6-2e8ce38e18fe" providerId="ADAL" clId="{F9D1B691-D76A-4B9E-B403-AB13CDB83064}" dt="2022-04-22T13:07:25.725" v="4567" actId="1076"/>
          <ac:picMkLst>
            <pc:docMk/>
            <pc:sldMk cId="1678786221" sldId="280"/>
            <ac:picMk id="47" creationId="{9AF4EB31-5197-4F9B-A66E-04715956C245}"/>
          </ac:picMkLst>
        </pc:picChg>
        <pc:picChg chg="mod">
          <ac:chgData name="B10856017" userId="9afd4463-931c-4ef4-a1c6-2e8ce38e18fe" providerId="ADAL" clId="{F9D1B691-D76A-4B9E-B403-AB13CDB83064}" dt="2022-04-22T09:22:42.232" v="1979" actId="1076"/>
          <ac:picMkLst>
            <pc:docMk/>
            <pc:sldMk cId="1678786221" sldId="280"/>
            <ac:picMk id="48" creationId="{6E12C77B-A7D8-4C84-B3CC-60405E7B7D6E}"/>
          </ac:picMkLst>
        </pc:picChg>
        <pc:picChg chg="mod">
          <ac:chgData name="B10856017" userId="9afd4463-931c-4ef4-a1c6-2e8ce38e18fe" providerId="ADAL" clId="{F9D1B691-D76A-4B9E-B403-AB13CDB83064}" dt="2022-04-22T13:07:25.725" v="4567" actId="1076"/>
          <ac:picMkLst>
            <pc:docMk/>
            <pc:sldMk cId="1678786221" sldId="280"/>
            <ac:picMk id="49" creationId="{11AC98B4-70BE-47F4-9CB7-95B3218C1D2A}"/>
          </ac:picMkLst>
        </pc:picChg>
        <pc:picChg chg="mod">
          <ac:chgData name="B10856017" userId="9afd4463-931c-4ef4-a1c6-2e8ce38e18fe" providerId="ADAL" clId="{F9D1B691-D76A-4B9E-B403-AB13CDB83064}" dt="2022-04-22T09:22:42.232" v="1979" actId="1076"/>
          <ac:picMkLst>
            <pc:docMk/>
            <pc:sldMk cId="1678786221" sldId="280"/>
            <ac:picMk id="49" creationId="{D9E8C0DA-E23B-4971-93E3-DC6FC43D52A6}"/>
          </ac:picMkLst>
        </pc:picChg>
        <pc:picChg chg="mod">
          <ac:chgData name="B10856017" userId="9afd4463-931c-4ef4-a1c6-2e8ce38e18fe" providerId="ADAL" clId="{F9D1B691-D76A-4B9E-B403-AB13CDB83064}" dt="2022-04-22T09:22:42.232" v="1979" actId="1076"/>
          <ac:picMkLst>
            <pc:docMk/>
            <pc:sldMk cId="1678786221" sldId="280"/>
            <ac:picMk id="50" creationId="{12817393-8526-4003-94DC-36A921D49D9C}"/>
          </ac:picMkLst>
        </pc:picChg>
        <pc:picChg chg="mod">
          <ac:chgData name="B10856017" userId="9afd4463-931c-4ef4-a1c6-2e8ce38e18fe" providerId="ADAL" clId="{F9D1B691-D76A-4B9E-B403-AB13CDB83064}" dt="2022-04-22T13:07:25.725" v="4567" actId="1076"/>
          <ac:picMkLst>
            <pc:docMk/>
            <pc:sldMk cId="1678786221" sldId="280"/>
            <ac:picMk id="50" creationId="{3F6CB4F2-8203-456E-9612-3D8BB503C32D}"/>
          </ac:picMkLst>
        </pc:picChg>
        <pc:picChg chg="mod">
          <ac:chgData name="B10856017" userId="9afd4463-931c-4ef4-a1c6-2e8ce38e18fe" providerId="ADAL" clId="{F9D1B691-D76A-4B9E-B403-AB13CDB83064}" dt="2022-04-22T13:07:25.725" v="4567" actId="1076"/>
          <ac:picMkLst>
            <pc:docMk/>
            <pc:sldMk cId="1678786221" sldId="280"/>
            <ac:picMk id="51" creationId="{EBB6ECB9-CEE9-4F22-84C0-E2765E886932}"/>
          </ac:picMkLst>
        </pc:picChg>
        <pc:picChg chg="mod">
          <ac:chgData name="B10856017" userId="9afd4463-931c-4ef4-a1c6-2e8ce38e18fe" providerId="ADAL" clId="{F9D1B691-D76A-4B9E-B403-AB13CDB83064}" dt="2022-04-22T09:22:42.232" v="1979" actId="1076"/>
          <ac:picMkLst>
            <pc:docMk/>
            <pc:sldMk cId="1678786221" sldId="280"/>
            <ac:picMk id="51" creationId="{EF0EA672-CBC9-4507-B72C-2548BB42EE3D}"/>
          </ac:picMkLst>
        </pc:picChg>
        <pc:picChg chg="mod">
          <ac:chgData name="B10856017" userId="9afd4463-931c-4ef4-a1c6-2e8ce38e18fe" providerId="ADAL" clId="{F9D1B691-D76A-4B9E-B403-AB13CDB83064}" dt="2022-04-22T13:07:25.725" v="4567" actId="1076"/>
          <ac:picMkLst>
            <pc:docMk/>
            <pc:sldMk cId="1678786221" sldId="280"/>
            <ac:picMk id="52" creationId="{BC299ADA-40D6-45D9-9019-D79FA4A9C7A8}"/>
          </ac:picMkLst>
        </pc:picChg>
        <pc:picChg chg="mod">
          <ac:chgData name="B10856017" userId="9afd4463-931c-4ef4-a1c6-2e8ce38e18fe" providerId="ADAL" clId="{F9D1B691-D76A-4B9E-B403-AB13CDB83064}" dt="2022-04-22T09:22:42.232" v="1979" actId="1076"/>
          <ac:picMkLst>
            <pc:docMk/>
            <pc:sldMk cId="1678786221" sldId="280"/>
            <ac:picMk id="53" creationId="{60053667-B94F-4CC5-9462-B114D3A9C88B}"/>
          </ac:picMkLst>
        </pc:picChg>
        <pc:picChg chg="mod">
          <ac:chgData name="B10856017" userId="9afd4463-931c-4ef4-a1c6-2e8ce38e18fe" providerId="ADAL" clId="{F9D1B691-D76A-4B9E-B403-AB13CDB83064}" dt="2022-04-22T13:07:25.725" v="4567" actId="1076"/>
          <ac:picMkLst>
            <pc:docMk/>
            <pc:sldMk cId="1678786221" sldId="280"/>
            <ac:picMk id="53" creationId="{AB9D912E-50A7-42D9-A204-F0F726336E66}"/>
          </ac:picMkLst>
        </pc:picChg>
        <pc:picChg chg="mod">
          <ac:chgData name="B10856017" userId="9afd4463-931c-4ef4-a1c6-2e8ce38e18fe" providerId="ADAL" clId="{F9D1B691-D76A-4B9E-B403-AB13CDB83064}" dt="2022-04-22T13:07:25.725" v="4567" actId="1076"/>
          <ac:picMkLst>
            <pc:docMk/>
            <pc:sldMk cId="1678786221" sldId="280"/>
            <ac:picMk id="54" creationId="{9CA48158-BF7F-4923-91EE-F6A6C56AAAC2}"/>
          </ac:picMkLst>
        </pc:picChg>
        <pc:picChg chg="mod topLvl">
          <ac:chgData name="B10856017" userId="9afd4463-931c-4ef4-a1c6-2e8ce38e18fe" providerId="ADAL" clId="{F9D1B691-D76A-4B9E-B403-AB13CDB83064}" dt="2022-04-22T13:07:27.141" v="4569" actId="34136"/>
          <ac:picMkLst>
            <pc:docMk/>
            <pc:sldMk cId="1678786221" sldId="280"/>
            <ac:picMk id="55" creationId="{51E4860A-5F97-46B9-B6B7-168867708D84}"/>
          </ac:picMkLst>
        </pc:picChg>
        <pc:picChg chg="mod topLvl">
          <ac:chgData name="B10856017" userId="9afd4463-931c-4ef4-a1c6-2e8ce38e18fe" providerId="ADAL" clId="{F9D1B691-D76A-4B9E-B403-AB13CDB83064}" dt="2022-04-22T13:07:27.141" v="4569" actId="34136"/>
          <ac:picMkLst>
            <pc:docMk/>
            <pc:sldMk cId="1678786221" sldId="280"/>
            <ac:picMk id="57" creationId="{498B3CE6-FAE3-4823-8262-9A1C414FDBC5}"/>
          </ac:picMkLst>
        </pc:picChg>
        <pc:picChg chg="mod topLvl">
          <ac:chgData name="B10856017" userId="9afd4463-931c-4ef4-a1c6-2e8ce38e18fe" providerId="ADAL" clId="{F9D1B691-D76A-4B9E-B403-AB13CDB83064}" dt="2022-04-22T13:07:27.141" v="4569" actId="34136"/>
          <ac:picMkLst>
            <pc:docMk/>
            <pc:sldMk cId="1678786221" sldId="280"/>
            <ac:picMk id="58" creationId="{5964F308-B8A5-422D-8708-CAC57D186C14}"/>
          </ac:picMkLst>
        </pc:picChg>
        <pc:picChg chg="mod topLvl">
          <ac:chgData name="B10856017" userId="9afd4463-931c-4ef4-a1c6-2e8ce38e18fe" providerId="ADAL" clId="{F9D1B691-D76A-4B9E-B403-AB13CDB83064}" dt="2022-04-22T13:07:27.141" v="4569" actId="34136"/>
          <ac:picMkLst>
            <pc:docMk/>
            <pc:sldMk cId="1678786221" sldId="280"/>
            <ac:picMk id="59" creationId="{C1BFCD70-E2D9-4D0D-96C6-04A6592FA7BE}"/>
          </ac:picMkLst>
        </pc:picChg>
        <pc:picChg chg="mod topLvl">
          <ac:chgData name="B10856017" userId="9afd4463-931c-4ef4-a1c6-2e8ce38e18fe" providerId="ADAL" clId="{F9D1B691-D76A-4B9E-B403-AB13CDB83064}" dt="2022-04-22T13:07:27.141" v="4569" actId="34136"/>
          <ac:picMkLst>
            <pc:docMk/>
            <pc:sldMk cId="1678786221" sldId="280"/>
            <ac:picMk id="60" creationId="{FEA73090-5C6F-42C2-B69F-B647303B2732}"/>
          </ac:picMkLst>
        </pc:picChg>
        <pc:picChg chg="mod topLvl">
          <ac:chgData name="B10856017" userId="9afd4463-931c-4ef4-a1c6-2e8ce38e18fe" providerId="ADAL" clId="{F9D1B691-D76A-4B9E-B403-AB13CDB83064}" dt="2022-04-22T13:07:27.141" v="4569" actId="34136"/>
          <ac:picMkLst>
            <pc:docMk/>
            <pc:sldMk cId="1678786221" sldId="280"/>
            <ac:picMk id="61" creationId="{F99D76D6-1FA0-4D86-A843-437D7D3F0B75}"/>
          </ac:picMkLst>
        </pc:picChg>
        <pc:picChg chg="mod topLvl">
          <ac:chgData name="B10856017" userId="9afd4463-931c-4ef4-a1c6-2e8ce38e18fe" providerId="ADAL" clId="{F9D1B691-D76A-4B9E-B403-AB13CDB83064}" dt="2022-04-22T13:07:27.141" v="4569" actId="34136"/>
          <ac:picMkLst>
            <pc:docMk/>
            <pc:sldMk cId="1678786221" sldId="280"/>
            <ac:picMk id="62" creationId="{7E85C50D-B831-486E-85E5-40CF9CA8169F}"/>
          </ac:picMkLst>
        </pc:picChg>
        <pc:picChg chg="mod">
          <ac:chgData name="B10856017" userId="9afd4463-931c-4ef4-a1c6-2e8ce38e18fe" providerId="ADAL" clId="{F9D1B691-D76A-4B9E-B403-AB13CDB83064}" dt="2022-04-22T13:07:27.141" v="4569" actId="34136"/>
          <ac:picMkLst>
            <pc:docMk/>
            <pc:sldMk cId="1678786221" sldId="280"/>
            <ac:picMk id="64" creationId="{9273F45E-74CB-4244-BF67-B2A40560738E}"/>
          </ac:picMkLst>
        </pc:picChg>
        <pc:picChg chg="mod">
          <ac:chgData name="B10856017" userId="9afd4463-931c-4ef4-a1c6-2e8ce38e18fe" providerId="ADAL" clId="{F9D1B691-D76A-4B9E-B403-AB13CDB83064}" dt="2022-04-22T13:07:25.725" v="4567" actId="1076"/>
          <ac:picMkLst>
            <pc:docMk/>
            <pc:sldMk cId="1678786221" sldId="280"/>
            <ac:picMk id="67" creationId="{1B2A03E9-471B-4D57-9C98-0F2EB8E086B0}"/>
          </ac:picMkLst>
        </pc:picChg>
      </pc:sldChg>
      <pc:sldChg chg="addSp delSp modSp add mod modTransition delAnim modAnim">
        <pc:chgData name="B10856017" userId="9afd4463-931c-4ef4-a1c6-2e8ce38e18fe" providerId="ADAL" clId="{F9D1B691-D76A-4B9E-B403-AB13CDB83064}" dt="2022-04-24T17:01:50.726" v="10611" actId="1076"/>
        <pc:sldMkLst>
          <pc:docMk/>
          <pc:sldMk cId="844756722" sldId="281"/>
        </pc:sldMkLst>
        <pc:spChg chg="mod">
          <ac:chgData name="B10856017" userId="9afd4463-931c-4ef4-a1c6-2e8ce38e18fe" providerId="ADAL" clId="{F9D1B691-D76A-4B9E-B403-AB13CDB83064}" dt="2022-04-22T13:21:31.616" v="4674" actId="113"/>
          <ac:spMkLst>
            <pc:docMk/>
            <pc:sldMk cId="844756722" sldId="281"/>
            <ac:spMk id="2" creationId="{5796DC0B-B9D7-443D-BD96-8CBA511B9A0A}"/>
          </ac:spMkLst>
        </pc:spChg>
        <pc:spChg chg="add del mod">
          <ac:chgData name="B10856017" userId="9afd4463-931c-4ef4-a1c6-2e8ce38e18fe" providerId="ADAL" clId="{F9D1B691-D76A-4B9E-B403-AB13CDB83064}" dt="2022-04-23T15:47:36.790" v="7967" actId="478"/>
          <ac:spMkLst>
            <pc:docMk/>
            <pc:sldMk cId="844756722" sldId="281"/>
            <ac:spMk id="15" creationId="{CFAFA347-AB0A-4350-AB46-7F2F07737B13}"/>
          </ac:spMkLst>
        </pc:spChg>
        <pc:spChg chg="add mod">
          <ac:chgData name="B10856017" userId="9afd4463-931c-4ef4-a1c6-2e8ce38e18fe" providerId="ADAL" clId="{F9D1B691-D76A-4B9E-B403-AB13CDB83064}" dt="2022-04-23T15:47:41.044" v="7969" actId="207"/>
          <ac:spMkLst>
            <pc:docMk/>
            <pc:sldMk cId="844756722" sldId="281"/>
            <ac:spMk id="16" creationId="{18E61068-7630-47CB-867F-2416EB6D6B5A}"/>
          </ac:spMkLst>
        </pc:spChg>
        <pc:spChg chg="add mod">
          <ac:chgData name="B10856017" userId="9afd4463-931c-4ef4-a1c6-2e8ce38e18fe" providerId="ADAL" clId="{F9D1B691-D76A-4B9E-B403-AB13CDB83064}" dt="2022-04-24T17:01:50.726" v="10611" actId="1076"/>
          <ac:spMkLst>
            <pc:docMk/>
            <pc:sldMk cId="844756722" sldId="281"/>
            <ac:spMk id="17" creationId="{40EA1156-2230-4492-9E7E-E87C12F4244A}"/>
          </ac:spMkLst>
        </pc:spChg>
        <pc:spChg chg="add mod">
          <ac:chgData name="B10856017" userId="9afd4463-931c-4ef4-a1c6-2e8ce38e18fe" providerId="ADAL" clId="{F9D1B691-D76A-4B9E-B403-AB13CDB83064}" dt="2022-04-24T17:01:43.359" v="10507" actId="1076"/>
          <ac:spMkLst>
            <pc:docMk/>
            <pc:sldMk cId="844756722" sldId="281"/>
            <ac:spMk id="20" creationId="{8E2F02BF-4202-4B57-AC79-2FA5270D419E}"/>
          </ac:spMkLst>
        </pc:spChg>
        <pc:spChg chg="del mod">
          <ac:chgData name="B10856017" userId="9afd4463-931c-4ef4-a1c6-2e8ce38e18fe" providerId="ADAL" clId="{F9D1B691-D76A-4B9E-B403-AB13CDB83064}" dt="2022-04-22T12:18:51.436" v="4021" actId="478"/>
          <ac:spMkLst>
            <pc:docMk/>
            <pc:sldMk cId="844756722" sldId="281"/>
            <ac:spMk id="21" creationId="{DA858134-6A84-4CA2-92A0-0A33AA9DBBD0}"/>
          </ac:spMkLst>
        </pc:spChg>
        <pc:spChg chg="add del mod">
          <ac:chgData name="B10856017" userId="9afd4463-931c-4ef4-a1c6-2e8ce38e18fe" providerId="ADAL" clId="{F9D1B691-D76A-4B9E-B403-AB13CDB83064}" dt="2022-04-24T17:01:34.436" v="10506" actId="21"/>
          <ac:spMkLst>
            <pc:docMk/>
            <pc:sldMk cId="844756722" sldId="281"/>
            <ac:spMk id="22" creationId="{47B70CB2-FBDF-49EC-A9AD-FC487A5F68C6}"/>
          </ac:spMkLst>
        </pc:spChg>
        <pc:spChg chg="del mod">
          <ac:chgData name="B10856017" userId="9afd4463-931c-4ef4-a1c6-2e8ce38e18fe" providerId="ADAL" clId="{F9D1B691-D76A-4B9E-B403-AB13CDB83064}" dt="2022-04-22T11:56:08.821" v="3788" actId="478"/>
          <ac:spMkLst>
            <pc:docMk/>
            <pc:sldMk cId="844756722" sldId="281"/>
            <ac:spMk id="23" creationId="{4DA75008-24FF-4FF5-B15F-AD3BE9B96BB4}"/>
          </ac:spMkLst>
        </pc:spChg>
        <pc:spChg chg="add mod">
          <ac:chgData name="B10856017" userId="9afd4463-931c-4ef4-a1c6-2e8ce38e18fe" providerId="ADAL" clId="{F9D1B691-D76A-4B9E-B403-AB13CDB83064}" dt="2022-04-22T12:21:29.347" v="4047"/>
          <ac:spMkLst>
            <pc:docMk/>
            <pc:sldMk cId="844756722" sldId="281"/>
            <ac:spMk id="24" creationId="{3AAC1299-C92D-4E41-A670-A8A9B84874A5}"/>
          </ac:spMkLst>
        </pc:spChg>
        <pc:spChg chg="del mod">
          <ac:chgData name="B10856017" userId="9afd4463-931c-4ef4-a1c6-2e8ce38e18fe" providerId="ADAL" clId="{F9D1B691-D76A-4B9E-B403-AB13CDB83064}" dt="2022-04-22T11:56:08.821" v="3788" actId="478"/>
          <ac:spMkLst>
            <pc:docMk/>
            <pc:sldMk cId="844756722" sldId="281"/>
            <ac:spMk id="25" creationId="{2F5DB480-7749-4A15-BAFB-F129278DA0BF}"/>
          </ac:spMkLst>
        </pc:spChg>
        <pc:spChg chg="del mod">
          <ac:chgData name="B10856017" userId="9afd4463-931c-4ef4-a1c6-2e8ce38e18fe" providerId="ADAL" clId="{F9D1B691-D76A-4B9E-B403-AB13CDB83064}" dt="2022-04-22T11:56:08.821" v="3788" actId="478"/>
          <ac:spMkLst>
            <pc:docMk/>
            <pc:sldMk cId="844756722" sldId="281"/>
            <ac:spMk id="27" creationId="{5CB36F75-3202-42E3-BD4E-0244DE7967C8}"/>
          </ac:spMkLst>
        </pc:spChg>
        <pc:spChg chg="add mod">
          <ac:chgData name="B10856017" userId="9afd4463-931c-4ef4-a1c6-2e8ce38e18fe" providerId="ADAL" clId="{F9D1B691-D76A-4B9E-B403-AB13CDB83064}" dt="2022-04-22T12:21:29.347" v="4047"/>
          <ac:spMkLst>
            <pc:docMk/>
            <pc:sldMk cId="844756722" sldId="281"/>
            <ac:spMk id="28" creationId="{6DEFB4BC-50E8-4942-ADEF-41C776BD94E7}"/>
          </ac:spMkLst>
        </pc:spChg>
        <pc:spChg chg="del mod">
          <ac:chgData name="B10856017" userId="9afd4463-931c-4ef4-a1c6-2e8ce38e18fe" providerId="ADAL" clId="{F9D1B691-D76A-4B9E-B403-AB13CDB83064}" dt="2022-04-22T11:56:08.821" v="3788" actId="478"/>
          <ac:spMkLst>
            <pc:docMk/>
            <pc:sldMk cId="844756722" sldId="281"/>
            <ac:spMk id="29" creationId="{0FBD83F8-412D-4CEC-8C3A-AF397C5983CF}"/>
          </ac:spMkLst>
        </pc:spChg>
        <pc:spChg chg="del mod">
          <ac:chgData name="B10856017" userId="9afd4463-931c-4ef4-a1c6-2e8ce38e18fe" providerId="ADAL" clId="{F9D1B691-D76A-4B9E-B403-AB13CDB83064}" dt="2022-04-22T11:56:08.821" v="3788" actId="478"/>
          <ac:spMkLst>
            <pc:docMk/>
            <pc:sldMk cId="844756722" sldId="281"/>
            <ac:spMk id="31" creationId="{69F9804C-F9D7-46F8-9303-6A9E719DCD93}"/>
          </ac:spMkLst>
        </pc:spChg>
        <pc:spChg chg="mod">
          <ac:chgData name="B10856017" userId="9afd4463-931c-4ef4-a1c6-2e8ce38e18fe" providerId="ADAL" clId="{F9D1B691-D76A-4B9E-B403-AB13CDB83064}" dt="2022-04-22T11:54:26.497" v="3775" actId="34136"/>
          <ac:spMkLst>
            <pc:docMk/>
            <pc:sldMk cId="844756722" sldId="281"/>
            <ac:spMk id="32" creationId="{0DEABDEF-CA80-433C-9E1F-0062BCE28710}"/>
          </ac:spMkLst>
        </pc:spChg>
        <pc:spChg chg="del mod">
          <ac:chgData name="B10856017" userId="9afd4463-931c-4ef4-a1c6-2e8ce38e18fe" providerId="ADAL" clId="{F9D1B691-D76A-4B9E-B403-AB13CDB83064}" dt="2022-04-22T12:21:28.443" v="4046" actId="478"/>
          <ac:spMkLst>
            <pc:docMk/>
            <pc:sldMk cId="844756722" sldId="281"/>
            <ac:spMk id="78" creationId="{8CAC7601-E6D3-4486-AD0D-910C65368194}"/>
          </ac:spMkLst>
        </pc:spChg>
        <pc:spChg chg="del mod">
          <ac:chgData name="B10856017" userId="9afd4463-931c-4ef4-a1c6-2e8ce38e18fe" providerId="ADAL" clId="{F9D1B691-D76A-4B9E-B403-AB13CDB83064}" dt="2022-04-22T12:21:28.443" v="4046" actId="478"/>
          <ac:spMkLst>
            <pc:docMk/>
            <pc:sldMk cId="844756722" sldId="281"/>
            <ac:spMk id="80" creationId="{0B233999-1EDE-4FB8-8E97-2FF535840309}"/>
          </ac:spMkLst>
        </pc:spChg>
        <pc:picChg chg="mod">
          <ac:chgData name="B10856017" userId="9afd4463-931c-4ef4-a1c6-2e8ce38e18fe" providerId="ADAL" clId="{F9D1B691-D76A-4B9E-B403-AB13CDB83064}" dt="2022-04-22T11:54:26.497" v="3775" actId="34136"/>
          <ac:picMkLst>
            <pc:docMk/>
            <pc:sldMk cId="844756722" sldId="281"/>
            <ac:picMk id="26" creationId="{B6A91CD8-EED4-434D-9E15-2F87DABFCBC7}"/>
          </ac:picMkLst>
        </pc:picChg>
        <pc:picChg chg="mod">
          <ac:chgData name="B10856017" userId="9afd4463-931c-4ef4-a1c6-2e8ce38e18fe" providerId="ADAL" clId="{F9D1B691-D76A-4B9E-B403-AB13CDB83064}" dt="2022-04-22T11:54:26.497" v="3775" actId="34136"/>
          <ac:picMkLst>
            <pc:docMk/>
            <pc:sldMk cId="844756722" sldId="281"/>
            <ac:picMk id="55" creationId="{D64B41DA-4EF9-49B8-8DE2-A72C484FC482}"/>
          </ac:picMkLst>
        </pc:picChg>
        <pc:picChg chg="mod">
          <ac:chgData name="B10856017" userId="9afd4463-931c-4ef4-a1c6-2e8ce38e18fe" providerId="ADAL" clId="{F9D1B691-D76A-4B9E-B403-AB13CDB83064}" dt="2022-04-22T11:54:26.497" v="3775" actId="34136"/>
          <ac:picMkLst>
            <pc:docMk/>
            <pc:sldMk cId="844756722" sldId="281"/>
            <ac:picMk id="62" creationId="{3BCAE8A1-4584-4044-8462-46678D2696A8}"/>
          </ac:picMkLst>
        </pc:picChg>
        <pc:picChg chg="mod">
          <ac:chgData name="B10856017" userId="9afd4463-931c-4ef4-a1c6-2e8ce38e18fe" providerId="ADAL" clId="{F9D1B691-D76A-4B9E-B403-AB13CDB83064}" dt="2022-04-22T11:54:26.497" v="3775" actId="34136"/>
          <ac:picMkLst>
            <pc:docMk/>
            <pc:sldMk cId="844756722" sldId="281"/>
            <ac:picMk id="68" creationId="{0B8A77DF-5090-47F2-AAAF-B412160CB57E}"/>
          </ac:picMkLst>
        </pc:picChg>
        <pc:picChg chg="mod">
          <ac:chgData name="B10856017" userId="9afd4463-931c-4ef4-a1c6-2e8ce38e18fe" providerId="ADAL" clId="{F9D1B691-D76A-4B9E-B403-AB13CDB83064}" dt="2022-04-22T11:54:26.497" v="3775" actId="34136"/>
          <ac:picMkLst>
            <pc:docMk/>
            <pc:sldMk cId="844756722" sldId="281"/>
            <ac:picMk id="69" creationId="{3C6AE26C-4B96-4645-B6C4-745ED26A7314}"/>
          </ac:picMkLst>
        </pc:picChg>
        <pc:picChg chg="mod">
          <ac:chgData name="B10856017" userId="9afd4463-931c-4ef4-a1c6-2e8ce38e18fe" providerId="ADAL" clId="{F9D1B691-D76A-4B9E-B403-AB13CDB83064}" dt="2022-04-22T11:54:26.497" v="3775" actId="34136"/>
          <ac:picMkLst>
            <pc:docMk/>
            <pc:sldMk cId="844756722" sldId="281"/>
            <ac:picMk id="70" creationId="{4DB6D17B-CC3A-46BF-9B33-FBABE769983F}"/>
          </ac:picMkLst>
        </pc:picChg>
        <pc:picChg chg="mod">
          <ac:chgData name="B10856017" userId="9afd4463-931c-4ef4-a1c6-2e8ce38e18fe" providerId="ADAL" clId="{F9D1B691-D76A-4B9E-B403-AB13CDB83064}" dt="2022-04-22T11:54:26.497" v="3775" actId="34136"/>
          <ac:picMkLst>
            <pc:docMk/>
            <pc:sldMk cId="844756722" sldId="281"/>
            <ac:picMk id="71" creationId="{C05CC333-BA2F-4DB3-8980-7D47C59C5593}"/>
          </ac:picMkLst>
        </pc:picChg>
      </pc:sldChg>
      <pc:sldChg chg="addSp delSp modSp add del mod">
        <pc:chgData name="B10856017" userId="9afd4463-931c-4ef4-a1c6-2e8ce38e18fe" providerId="ADAL" clId="{F9D1B691-D76A-4B9E-B403-AB13CDB83064}" dt="2022-04-22T10:18:34.026" v="2677" actId="2696"/>
        <pc:sldMkLst>
          <pc:docMk/>
          <pc:sldMk cId="855684451" sldId="281"/>
        </pc:sldMkLst>
        <pc:spChg chg="mod">
          <ac:chgData name="B10856017" userId="9afd4463-931c-4ef4-a1c6-2e8ce38e18fe" providerId="ADAL" clId="{F9D1B691-D76A-4B9E-B403-AB13CDB83064}" dt="2022-04-22T10:13:52.362" v="2634"/>
          <ac:spMkLst>
            <pc:docMk/>
            <pc:sldMk cId="855684451" sldId="281"/>
            <ac:spMk id="32" creationId="{FFDBB4E5-6108-4A26-B491-55F721908A40}"/>
          </ac:spMkLst>
        </pc:spChg>
        <pc:spChg chg="del">
          <ac:chgData name="B10856017" userId="9afd4463-931c-4ef4-a1c6-2e8ce38e18fe" providerId="ADAL" clId="{F9D1B691-D76A-4B9E-B403-AB13CDB83064}" dt="2022-04-22T10:11:31.785" v="2582" actId="478"/>
          <ac:spMkLst>
            <pc:docMk/>
            <pc:sldMk cId="855684451" sldId="281"/>
            <ac:spMk id="34" creationId="{63771203-C4E6-440D-966A-E42D5F8E75B0}"/>
          </ac:spMkLst>
        </pc:spChg>
        <pc:spChg chg="del mod">
          <ac:chgData name="B10856017" userId="9afd4463-931c-4ef4-a1c6-2e8ce38e18fe" providerId="ADAL" clId="{F9D1B691-D76A-4B9E-B403-AB13CDB83064}" dt="2022-04-22T10:14:35.703" v="2650" actId="478"/>
          <ac:spMkLst>
            <pc:docMk/>
            <pc:sldMk cId="855684451" sldId="281"/>
            <ac:spMk id="36" creationId="{7BC9518C-05B7-4B4B-9E80-A33A4DD7EB98}"/>
          </ac:spMkLst>
        </pc:spChg>
        <pc:spChg chg="del">
          <ac:chgData name="B10856017" userId="9afd4463-931c-4ef4-a1c6-2e8ce38e18fe" providerId="ADAL" clId="{F9D1B691-D76A-4B9E-B403-AB13CDB83064}" dt="2022-04-22T10:11:27.439" v="2579" actId="478"/>
          <ac:spMkLst>
            <pc:docMk/>
            <pc:sldMk cId="855684451" sldId="281"/>
            <ac:spMk id="38" creationId="{5D4C2E5B-08CA-48E9-8A05-FDFAA0D5E702}"/>
          </ac:spMkLst>
        </pc:spChg>
        <pc:spChg chg="del mod">
          <ac:chgData name="B10856017" userId="9afd4463-931c-4ef4-a1c6-2e8ce38e18fe" providerId="ADAL" clId="{F9D1B691-D76A-4B9E-B403-AB13CDB83064}" dt="2022-04-22T10:14:05.064" v="2638" actId="478"/>
          <ac:spMkLst>
            <pc:docMk/>
            <pc:sldMk cId="855684451" sldId="281"/>
            <ac:spMk id="46" creationId="{0A97A2D7-8755-4707-9C4B-8D7C0BDEBE7E}"/>
          </ac:spMkLst>
        </pc:spChg>
        <pc:spChg chg="add del mod">
          <ac:chgData name="B10856017" userId="9afd4463-931c-4ef4-a1c6-2e8ce38e18fe" providerId="ADAL" clId="{F9D1B691-D76A-4B9E-B403-AB13CDB83064}" dt="2022-04-22T10:13:55.640" v="2635"/>
          <ac:spMkLst>
            <pc:docMk/>
            <pc:sldMk cId="855684451" sldId="281"/>
            <ac:spMk id="47" creationId="{83CFF839-91CD-4267-B4DC-1527F3241CC6}"/>
          </ac:spMkLst>
        </pc:spChg>
        <pc:spChg chg="del">
          <ac:chgData name="B10856017" userId="9afd4463-931c-4ef4-a1c6-2e8ce38e18fe" providerId="ADAL" clId="{F9D1B691-D76A-4B9E-B403-AB13CDB83064}" dt="2022-04-22T10:11:30.358" v="2581" actId="478"/>
          <ac:spMkLst>
            <pc:docMk/>
            <pc:sldMk cId="855684451" sldId="281"/>
            <ac:spMk id="48" creationId="{E0D211BB-D5F0-438C-BD37-D67DB1BB051F}"/>
          </ac:spMkLst>
        </pc:spChg>
        <pc:spChg chg="del mod">
          <ac:chgData name="B10856017" userId="9afd4463-931c-4ef4-a1c6-2e8ce38e18fe" providerId="ADAL" clId="{F9D1B691-D76A-4B9E-B403-AB13CDB83064}" dt="2022-04-22T10:14:28.902" v="2646" actId="478"/>
          <ac:spMkLst>
            <pc:docMk/>
            <pc:sldMk cId="855684451" sldId="281"/>
            <ac:spMk id="49" creationId="{6F5A7309-FDBF-42AE-924E-2E81F5E2D6E0}"/>
          </ac:spMkLst>
        </pc:spChg>
        <pc:spChg chg="add del mod">
          <ac:chgData name="B10856017" userId="9afd4463-931c-4ef4-a1c6-2e8ce38e18fe" providerId="ADAL" clId="{F9D1B691-D76A-4B9E-B403-AB13CDB83064}" dt="2022-04-22T10:13:55.640" v="2635"/>
          <ac:spMkLst>
            <pc:docMk/>
            <pc:sldMk cId="855684451" sldId="281"/>
            <ac:spMk id="50" creationId="{693DEDC0-8A58-4250-A81E-54EE9BAE7754}"/>
          </ac:spMkLst>
        </pc:spChg>
        <pc:spChg chg="add del mod">
          <ac:chgData name="B10856017" userId="9afd4463-931c-4ef4-a1c6-2e8ce38e18fe" providerId="ADAL" clId="{F9D1B691-D76A-4B9E-B403-AB13CDB83064}" dt="2022-04-22T10:13:55.640" v="2635"/>
          <ac:spMkLst>
            <pc:docMk/>
            <pc:sldMk cId="855684451" sldId="281"/>
            <ac:spMk id="51" creationId="{DE9F2D94-B69D-4BE0-B746-9362B1BA2F8C}"/>
          </ac:spMkLst>
        </pc:spChg>
        <pc:spChg chg="add mod">
          <ac:chgData name="B10856017" userId="9afd4463-931c-4ef4-a1c6-2e8ce38e18fe" providerId="ADAL" clId="{F9D1B691-D76A-4B9E-B403-AB13CDB83064}" dt="2022-04-22T10:16:20.212" v="2662" actId="164"/>
          <ac:spMkLst>
            <pc:docMk/>
            <pc:sldMk cId="855684451" sldId="281"/>
            <ac:spMk id="52" creationId="{188EF786-29AC-46C0-BC5C-69E50B5D2CB8}"/>
          </ac:spMkLst>
        </pc:spChg>
        <pc:spChg chg="add mod">
          <ac:chgData name="B10856017" userId="9afd4463-931c-4ef4-a1c6-2e8ce38e18fe" providerId="ADAL" clId="{F9D1B691-D76A-4B9E-B403-AB13CDB83064}" dt="2022-04-22T10:16:20.212" v="2662" actId="164"/>
          <ac:spMkLst>
            <pc:docMk/>
            <pc:sldMk cId="855684451" sldId="281"/>
            <ac:spMk id="53" creationId="{54B14C85-1786-49BF-BC19-7D0FB1ABA481}"/>
          </ac:spMkLst>
        </pc:spChg>
        <pc:spChg chg="add mod">
          <ac:chgData name="B10856017" userId="9afd4463-931c-4ef4-a1c6-2e8ce38e18fe" providerId="ADAL" clId="{F9D1B691-D76A-4B9E-B403-AB13CDB83064}" dt="2022-04-22T10:16:20.212" v="2662" actId="164"/>
          <ac:spMkLst>
            <pc:docMk/>
            <pc:sldMk cId="855684451" sldId="281"/>
            <ac:spMk id="54" creationId="{D02D423D-7768-4C92-BEC3-5CA707E43851}"/>
          </ac:spMkLst>
        </pc:spChg>
        <pc:grpChg chg="add mod">
          <ac:chgData name="B10856017" userId="9afd4463-931c-4ef4-a1c6-2e8ce38e18fe" providerId="ADAL" clId="{F9D1B691-D76A-4B9E-B403-AB13CDB83064}" dt="2022-04-22T10:16:20.212" v="2662" actId="164"/>
          <ac:grpSpMkLst>
            <pc:docMk/>
            <pc:sldMk cId="855684451" sldId="281"/>
            <ac:grpSpMk id="2" creationId="{BEC874D7-FC81-479E-8A1F-4B24D4BA05DD}"/>
          </ac:grpSpMkLst>
        </pc:grpChg>
        <pc:grpChg chg="del">
          <ac:chgData name="B10856017" userId="9afd4463-931c-4ef4-a1c6-2e8ce38e18fe" providerId="ADAL" clId="{F9D1B691-D76A-4B9E-B403-AB13CDB83064}" dt="2022-04-22T10:11:28.288" v="2580" actId="478"/>
          <ac:grpSpMkLst>
            <pc:docMk/>
            <pc:sldMk cId="855684451" sldId="281"/>
            <ac:grpSpMk id="5" creationId="{75C97E94-E325-498B-B454-E16F1F080D23}"/>
          </ac:grpSpMkLst>
        </pc:grpChg>
        <pc:grpChg chg="mod">
          <ac:chgData name="B10856017" userId="9afd4463-931c-4ef4-a1c6-2e8ce38e18fe" providerId="ADAL" clId="{F9D1B691-D76A-4B9E-B403-AB13CDB83064}" dt="2022-04-22T10:16:20.212" v="2662" actId="164"/>
          <ac:grpSpMkLst>
            <pc:docMk/>
            <pc:sldMk cId="855684451" sldId="281"/>
            <ac:grpSpMk id="6" creationId="{2AC635F9-EC8C-4DFA-9451-D1CFE12EF8C2}"/>
          </ac:grpSpMkLst>
        </pc:grpChg>
        <pc:grpChg chg="add del mod">
          <ac:chgData name="B10856017" userId="9afd4463-931c-4ef4-a1c6-2e8ce38e18fe" providerId="ADAL" clId="{F9D1B691-D76A-4B9E-B403-AB13CDB83064}" dt="2022-04-22T10:13:55.640" v="2635"/>
          <ac:grpSpMkLst>
            <pc:docMk/>
            <pc:sldMk cId="855684451" sldId="281"/>
            <ac:grpSpMk id="28" creationId="{6584EB5F-404E-4B71-80DD-14A2F52F6CA3}"/>
          </ac:grpSpMkLst>
        </pc:grpChg>
        <pc:picChg chg="mod">
          <ac:chgData name="B10856017" userId="9afd4463-931c-4ef4-a1c6-2e8ce38e18fe" providerId="ADAL" clId="{F9D1B691-D76A-4B9E-B403-AB13CDB83064}" dt="2022-04-22T10:13:52.362" v="2634"/>
          <ac:picMkLst>
            <pc:docMk/>
            <pc:sldMk cId="855684451" sldId="281"/>
            <ac:picMk id="30" creationId="{96662A40-5BDD-44CE-A012-B4C21E38CC0F}"/>
          </ac:picMkLst>
        </pc:picChg>
      </pc:sldChg>
      <pc:sldChg chg="addSp delSp modSp add del mod">
        <pc:chgData name="B10856017" userId="9afd4463-931c-4ef4-a1c6-2e8ce38e18fe" providerId="ADAL" clId="{F9D1B691-D76A-4B9E-B403-AB13CDB83064}" dt="2022-04-22T10:34:57.245" v="2856" actId="2696"/>
        <pc:sldMkLst>
          <pc:docMk/>
          <pc:sldMk cId="874188579" sldId="281"/>
        </pc:sldMkLst>
        <pc:spChg chg="mod">
          <ac:chgData name="B10856017" userId="9afd4463-931c-4ef4-a1c6-2e8ce38e18fe" providerId="ADAL" clId="{F9D1B691-D76A-4B9E-B403-AB13CDB83064}" dt="2022-04-22T10:34:49.993" v="2853" actId="1076"/>
          <ac:spMkLst>
            <pc:docMk/>
            <pc:sldMk cId="874188579" sldId="281"/>
            <ac:spMk id="11" creationId="{B4968479-1F77-4FCD-A62E-6C1F3F108F75}"/>
          </ac:spMkLst>
        </pc:spChg>
        <pc:spChg chg="mod">
          <ac:chgData name="B10856017" userId="9afd4463-931c-4ef4-a1c6-2e8ce38e18fe" providerId="ADAL" clId="{F9D1B691-D76A-4B9E-B403-AB13CDB83064}" dt="2022-04-22T10:34:53.984" v="2854" actId="164"/>
          <ac:spMkLst>
            <pc:docMk/>
            <pc:sldMk cId="874188579" sldId="281"/>
            <ac:spMk id="48" creationId="{E0D211BB-D5F0-438C-BD37-D67DB1BB051F}"/>
          </ac:spMkLst>
        </pc:spChg>
        <pc:spChg chg="mod">
          <ac:chgData name="B10856017" userId="9afd4463-931c-4ef4-a1c6-2e8ce38e18fe" providerId="ADAL" clId="{F9D1B691-D76A-4B9E-B403-AB13CDB83064}" dt="2022-04-22T10:34:53.984" v="2854" actId="164"/>
          <ac:spMkLst>
            <pc:docMk/>
            <pc:sldMk cId="874188579" sldId="281"/>
            <ac:spMk id="50" creationId="{9E655075-718E-4C5C-8A46-D85B0D5E7958}"/>
          </ac:spMkLst>
        </pc:spChg>
        <pc:spChg chg="mod">
          <ac:chgData name="B10856017" userId="9afd4463-931c-4ef4-a1c6-2e8ce38e18fe" providerId="ADAL" clId="{F9D1B691-D76A-4B9E-B403-AB13CDB83064}" dt="2022-04-22T10:34:53.984" v="2854" actId="164"/>
          <ac:spMkLst>
            <pc:docMk/>
            <pc:sldMk cId="874188579" sldId="281"/>
            <ac:spMk id="58" creationId="{08A5A275-4E3E-43A2-97BA-18E7E9A29E79}"/>
          </ac:spMkLst>
        </pc:spChg>
        <pc:grpChg chg="add del mod">
          <ac:chgData name="B10856017" userId="9afd4463-931c-4ef4-a1c6-2e8ce38e18fe" providerId="ADAL" clId="{F9D1B691-D76A-4B9E-B403-AB13CDB83064}" dt="2022-04-22T10:34:55.231" v="2855" actId="21"/>
          <ac:grpSpMkLst>
            <pc:docMk/>
            <pc:sldMk cId="874188579" sldId="281"/>
            <ac:grpSpMk id="2" creationId="{67549455-B548-41FF-B740-5EB7049C8CD1}"/>
          </ac:grpSpMkLst>
        </pc:grpChg>
        <pc:grpChg chg="mod">
          <ac:chgData name="B10856017" userId="9afd4463-931c-4ef4-a1c6-2e8ce38e18fe" providerId="ADAL" clId="{F9D1B691-D76A-4B9E-B403-AB13CDB83064}" dt="2022-04-22T10:34:53.984" v="2854" actId="164"/>
          <ac:grpSpMkLst>
            <pc:docMk/>
            <pc:sldMk cId="874188579" sldId="281"/>
            <ac:grpSpMk id="60" creationId="{5FF1E691-D056-43E2-999E-19B5C1E2085E}"/>
          </ac:grpSpMkLst>
        </pc:grpChg>
        <pc:picChg chg="mod">
          <ac:chgData name="B10856017" userId="9afd4463-931c-4ef4-a1c6-2e8ce38e18fe" providerId="ADAL" clId="{F9D1B691-D76A-4B9E-B403-AB13CDB83064}" dt="2022-04-22T10:34:53.984" v="2854" actId="164"/>
          <ac:picMkLst>
            <pc:docMk/>
            <pc:sldMk cId="874188579" sldId="281"/>
            <ac:picMk id="27" creationId="{20671D43-8E95-417A-A2B9-1B7C7113BB32}"/>
          </ac:picMkLst>
        </pc:picChg>
        <pc:picChg chg="mod">
          <ac:chgData name="B10856017" userId="9afd4463-931c-4ef4-a1c6-2e8ce38e18fe" providerId="ADAL" clId="{F9D1B691-D76A-4B9E-B403-AB13CDB83064}" dt="2022-04-22T10:31:54.070" v="2841" actId="14826"/>
          <ac:picMkLst>
            <pc:docMk/>
            <pc:sldMk cId="874188579" sldId="281"/>
            <ac:picMk id="61" creationId="{BFFCA8DC-8175-4554-90E7-EE014F33B68D}"/>
          </ac:picMkLst>
        </pc:picChg>
      </pc:sldChg>
      <pc:sldChg chg="modSp add mod">
        <pc:chgData name="B10856017" userId="9afd4463-931c-4ef4-a1c6-2e8ce38e18fe" providerId="ADAL" clId="{F9D1B691-D76A-4B9E-B403-AB13CDB83064}" dt="2022-04-22T13:21:21.824" v="4673" actId="108"/>
        <pc:sldMkLst>
          <pc:docMk/>
          <pc:sldMk cId="2944779603" sldId="282"/>
        </pc:sldMkLst>
        <pc:spChg chg="mod">
          <ac:chgData name="B10856017" userId="9afd4463-931c-4ef4-a1c6-2e8ce38e18fe" providerId="ADAL" clId="{F9D1B691-D76A-4B9E-B403-AB13CDB83064}" dt="2022-04-22T13:21:21.824" v="4673" actId="108"/>
          <ac:spMkLst>
            <pc:docMk/>
            <pc:sldMk cId="2944779603" sldId="282"/>
            <ac:spMk id="2" creationId="{5796DC0B-B9D7-443D-BD96-8CBA511B9A0A}"/>
          </ac:spMkLst>
        </pc:spChg>
        <pc:spChg chg="mod">
          <ac:chgData name="B10856017" userId="9afd4463-931c-4ef4-a1c6-2e8ce38e18fe" providerId="ADAL" clId="{F9D1B691-D76A-4B9E-B403-AB13CDB83064}" dt="2022-04-22T12:27:17.977" v="4123" actId="20577"/>
          <ac:spMkLst>
            <pc:docMk/>
            <pc:sldMk cId="2944779603" sldId="282"/>
            <ac:spMk id="20" creationId="{8E2F02BF-4202-4B57-AC79-2FA5270D419E}"/>
          </ac:spMkLst>
        </pc:spChg>
        <pc:spChg chg="mod">
          <ac:chgData name="B10856017" userId="9afd4463-931c-4ef4-a1c6-2e8ce38e18fe" providerId="ADAL" clId="{F9D1B691-D76A-4B9E-B403-AB13CDB83064}" dt="2022-04-22T12:26:59.270" v="4107" actId="108"/>
          <ac:spMkLst>
            <pc:docMk/>
            <pc:sldMk cId="2944779603" sldId="282"/>
            <ac:spMk id="22" creationId="{47B70CB2-FBDF-49EC-A9AD-FC487A5F68C6}"/>
          </ac:spMkLst>
        </pc:spChg>
        <pc:spChg chg="mod">
          <ac:chgData name="B10856017" userId="9afd4463-931c-4ef4-a1c6-2e8ce38e18fe" providerId="ADAL" clId="{F9D1B691-D76A-4B9E-B403-AB13CDB83064}" dt="2022-04-22T12:21:23.648" v="4045" actId="1076"/>
          <ac:spMkLst>
            <pc:docMk/>
            <pc:sldMk cId="2944779603" sldId="282"/>
            <ac:spMk id="78" creationId="{8CAC7601-E6D3-4486-AD0D-910C65368194}"/>
          </ac:spMkLst>
        </pc:spChg>
        <pc:spChg chg="mod">
          <ac:chgData name="B10856017" userId="9afd4463-931c-4ef4-a1c6-2e8ce38e18fe" providerId="ADAL" clId="{F9D1B691-D76A-4B9E-B403-AB13CDB83064}" dt="2022-04-22T12:21:23.648" v="4045" actId="1076"/>
          <ac:spMkLst>
            <pc:docMk/>
            <pc:sldMk cId="2944779603" sldId="282"/>
            <ac:spMk id="80" creationId="{0B233999-1EDE-4FB8-8E97-2FF535840309}"/>
          </ac:spMkLst>
        </pc:spChg>
        <pc:picChg chg="mod">
          <ac:chgData name="B10856017" userId="9afd4463-931c-4ef4-a1c6-2e8ce38e18fe" providerId="ADAL" clId="{F9D1B691-D76A-4B9E-B403-AB13CDB83064}" dt="2022-04-22T12:20:31.703" v="4036" actId="1076"/>
          <ac:picMkLst>
            <pc:docMk/>
            <pc:sldMk cId="2944779603" sldId="282"/>
            <ac:picMk id="26" creationId="{B6A91CD8-EED4-434D-9E15-2F87DABFCBC7}"/>
          </ac:picMkLst>
        </pc:picChg>
      </pc:sldChg>
      <pc:sldChg chg="addSp delSp modSp add del mod ord delAnim modAnim">
        <pc:chgData name="B10856017" userId="9afd4463-931c-4ef4-a1c6-2e8ce38e18fe" providerId="ADAL" clId="{F9D1B691-D76A-4B9E-B403-AB13CDB83064}" dt="2022-04-22T12:10:53.289" v="3936" actId="2696"/>
        <pc:sldMkLst>
          <pc:docMk/>
          <pc:sldMk cId="3629066136" sldId="282"/>
        </pc:sldMkLst>
        <pc:spChg chg="add mod">
          <ac:chgData name="B10856017" userId="9afd4463-931c-4ef4-a1c6-2e8ce38e18fe" providerId="ADAL" clId="{F9D1B691-D76A-4B9E-B403-AB13CDB83064}" dt="2022-04-22T11:55:35.310" v="3785"/>
          <ac:spMkLst>
            <pc:docMk/>
            <pc:sldMk cId="3629066136" sldId="282"/>
            <ac:spMk id="19" creationId="{C2E44385-8377-454F-A7E1-F2C2D233FF0F}"/>
          </ac:spMkLst>
        </pc:spChg>
        <pc:spChg chg="add mod">
          <ac:chgData name="B10856017" userId="9afd4463-931c-4ef4-a1c6-2e8ce38e18fe" providerId="ADAL" clId="{F9D1B691-D76A-4B9E-B403-AB13CDB83064}" dt="2022-04-22T11:55:35.310" v="3785"/>
          <ac:spMkLst>
            <pc:docMk/>
            <pc:sldMk cId="3629066136" sldId="282"/>
            <ac:spMk id="20" creationId="{527E06B2-C252-418E-BEC8-C17AC8E262CE}"/>
          </ac:spMkLst>
        </pc:spChg>
        <pc:spChg chg="add mod">
          <ac:chgData name="B10856017" userId="9afd4463-931c-4ef4-a1c6-2e8ce38e18fe" providerId="ADAL" clId="{F9D1B691-D76A-4B9E-B403-AB13CDB83064}" dt="2022-04-22T11:55:35.310" v="3785"/>
          <ac:spMkLst>
            <pc:docMk/>
            <pc:sldMk cId="3629066136" sldId="282"/>
            <ac:spMk id="22" creationId="{506BDECD-B36B-429E-9A9B-3E269A79B6C8}"/>
          </ac:spMkLst>
        </pc:spChg>
        <pc:spChg chg="del">
          <ac:chgData name="B10856017" userId="9afd4463-931c-4ef4-a1c6-2e8ce38e18fe" providerId="ADAL" clId="{F9D1B691-D76A-4B9E-B403-AB13CDB83064}" dt="2022-04-22T11:54:47.240" v="3778" actId="478"/>
          <ac:spMkLst>
            <pc:docMk/>
            <pc:sldMk cId="3629066136" sldId="282"/>
            <ac:spMk id="23" creationId="{4DA75008-24FF-4FF5-B15F-AD3BE9B96BB4}"/>
          </ac:spMkLst>
        </pc:spChg>
        <pc:spChg chg="add mod">
          <ac:chgData name="B10856017" userId="9afd4463-931c-4ef4-a1c6-2e8ce38e18fe" providerId="ADAL" clId="{F9D1B691-D76A-4B9E-B403-AB13CDB83064}" dt="2022-04-22T11:55:35.310" v="3785"/>
          <ac:spMkLst>
            <pc:docMk/>
            <pc:sldMk cId="3629066136" sldId="282"/>
            <ac:spMk id="24" creationId="{966D8FF4-1782-421A-9B37-63313ABD15B0}"/>
          </ac:spMkLst>
        </pc:spChg>
        <pc:spChg chg="del">
          <ac:chgData name="B10856017" userId="9afd4463-931c-4ef4-a1c6-2e8ce38e18fe" providerId="ADAL" clId="{F9D1B691-D76A-4B9E-B403-AB13CDB83064}" dt="2022-04-22T11:54:42.598" v="3777" actId="478"/>
          <ac:spMkLst>
            <pc:docMk/>
            <pc:sldMk cId="3629066136" sldId="282"/>
            <ac:spMk id="25" creationId="{2F5DB480-7749-4A15-BAFB-F129278DA0BF}"/>
          </ac:spMkLst>
        </pc:spChg>
        <pc:spChg chg="del">
          <ac:chgData name="B10856017" userId="9afd4463-931c-4ef4-a1c6-2e8ce38e18fe" providerId="ADAL" clId="{F9D1B691-D76A-4B9E-B403-AB13CDB83064}" dt="2022-04-22T11:54:42.598" v="3777" actId="478"/>
          <ac:spMkLst>
            <pc:docMk/>
            <pc:sldMk cId="3629066136" sldId="282"/>
            <ac:spMk id="27" creationId="{5CB36F75-3202-42E3-BD4E-0244DE7967C8}"/>
          </ac:spMkLst>
        </pc:spChg>
        <pc:spChg chg="add mod">
          <ac:chgData name="B10856017" userId="9afd4463-931c-4ef4-a1c6-2e8ce38e18fe" providerId="ADAL" clId="{F9D1B691-D76A-4B9E-B403-AB13CDB83064}" dt="2022-04-22T11:55:35.310" v="3785"/>
          <ac:spMkLst>
            <pc:docMk/>
            <pc:sldMk cId="3629066136" sldId="282"/>
            <ac:spMk id="28" creationId="{2E403155-BEC8-4184-8A43-A1272702599C}"/>
          </ac:spMkLst>
        </pc:spChg>
        <pc:spChg chg="del">
          <ac:chgData name="B10856017" userId="9afd4463-931c-4ef4-a1c6-2e8ce38e18fe" providerId="ADAL" clId="{F9D1B691-D76A-4B9E-B403-AB13CDB83064}" dt="2022-04-22T11:54:42.598" v="3777" actId="478"/>
          <ac:spMkLst>
            <pc:docMk/>
            <pc:sldMk cId="3629066136" sldId="282"/>
            <ac:spMk id="29" creationId="{0FBD83F8-412D-4CEC-8C3A-AF397C5983CF}"/>
          </ac:spMkLst>
        </pc:spChg>
        <pc:spChg chg="del">
          <ac:chgData name="B10856017" userId="9afd4463-931c-4ef4-a1c6-2e8ce38e18fe" providerId="ADAL" clId="{F9D1B691-D76A-4B9E-B403-AB13CDB83064}" dt="2022-04-22T11:54:42.598" v="3777" actId="478"/>
          <ac:spMkLst>
            <pc:docMk/>
            <pc:sldMk cId="3629066136" sldId="282"/>
            <ac:spMk id="31" creationId="{69F9804C-F9D7-46F8-9303-6A9E719DCD93}"/>
          </ac:spMkLst>
        </pc:spChg>
      </pc:sldChg>
      <pc:sldChg chg="modSp add mod">
        <pc:chgData name="B10856017" userId="9afd4463-931c-4ef4-a1c6-2e8ce38e18fe" providerId="ADAL" clId="{F9D1B691-D76A-4B9E-B403-AB13CDB83064}" dt="2022-04-22T13:21:14.238" v="4672" actId="113"/>
        <pc:sldMkLst>
          <pc:docMk/>
          <pc:sldMk cId="254394821" sldId="283"/>
        </pc:sldMkLst>
        <pc:spChg chg="mod">
          <ac:chgData name="B10856017" userId="9afd4463-931c-4ef4-a1c6-2e8ce38e18fe" providerId="ADAL" clId="{F9D1B691-D76A-4B9E-B403-AB13CDB83064}" dt="2022-04-22T13:21:14.238" v="4672" actId="113"/>
          <ac:spMkLst>
            <pc:docMk/>
            <pc:sldMk cId="254394821" sldId="283"/>
            <ac:spMk id="2" creationId="{5796DC0B-B9D7-443D-BD96-8CBA511B9A0A}"/>
          </ac:spMkLst>
        </pc:spChg>
        <pc:spChg chg="mod">
          <ac:chgData name="B10856017" userId="9afd4463-931c-4ef4-a1c6-2e8ce38e18fe" providerId="ADAL" clId="{F9D1B691-D76A-4B9E-B403-AB13CDB83064}" dt="2022-04-22T12:27:58.280" v="4128" actId="1076"/>
          <ac:spMkLst>
            <pc:docMk/>
            <pc:sldMk cId="254394821" sldId="283"/>
            <ac:spMk id="20" creationId="{8E2F02BF-4202-4B57-AC79-2FA5270D419E}"/>
          </ac:spMkLst>
        </pc:spChg>
        <pc:spChg chg="mod">
          <ac:chgData name="B10856017" userId="9afd4463-931c-4ef4-a1c6-2e8ce38e18fe" providerId="ADAL" clId="{F9D1B691-D76A-4B9E-B403-AB13CDB83064}" dt="2022-04-22T12:27:58.280" v="4128" actId="1076"/>
          <ac:spMkLst>
            <pc:docMk/>
            <pc:sldMk cId="254394821" sldId="283"/>
            <ac:spMk id="22" creationId="{47B70CB2-FBDF-49EC-A9AD-FC487A5F68C6}"/>
          </ac:spMkLst>
        </pc:spChg>
        <pc:picChg chg="mod">
          <ac:chgData name="B10856017" userId="9afd4463-931c-4ef4-a1c6-2e8ce38e18fe" providerId="ADAL" clId="{F9D1B691-D76A-4B9E-B403-AB13CDB83064}" dt="2022-04-22T12:22:11.649" v="4052" actId="1076"/>
          <ac:picMkLst>
            <pc:docMk/>
            <pc:sldMk cId="254394821" sldId="283"/>
            <ac:picMk id="26" creationId="{B6A91CD8-EED4-434D-9E15-2F87DABFCBC7}"/>
          </ac:picMkLst>
        </pc:picChg>
      </pc:sldChg>
      <pc:sldChg chg="addSp modSp add del mod modAnim">
        <pc:chgData name="B10856017" userId="9afd4463-931c-4ef4-a1c6-2e8ce38e18fe" providerId="ADAL" clId="{F9D1B691-D76A-4B9E-B403-AB13CDB83064}" dt="2022-04-22T12:20:09.859" v="4034" actId="47"/>
        <pc:sldMkLst>
          <pc:docMk/>
          <pc:sldMk cId="2466741571" sldId="283"/>
        </pc:sldMkLst>
        <pc:spChg chg="add mod ord">
          <ac:chgData name="B10856017" userId="9afd4463-931c-4ef4-a1c6-2e8ce38e18fe" providerId="ADAL" clId="{F9D1B691-D76A-4B9E-B403-AB13CDB83064}" dt="2022-04-22T12:11:37.762" v="3937" actId="167"/>
          <ac:spMkLst>
            <pc:docMk/>
            <pc:sldMk cId="2466741571" sldId="283"/>
            <ac:spMk id="16" creationId="{E81B45E6-C5E4-43E8-B7D6-B7472C79603A}"/>
          </ac:spMkLst>
        </pc:spChg>
        <pc:spChg chg="mod">
          <ac:chgData name="B10856017" userId="9afd4463-931c-4ef4-a1c6-2e8ce38e18fe" providerId="ADAL" clId="{F9D1B691-D76A-4B9E-B403-AB13CDB83064}" dt="2022-04-22T12:13:19.947" v="3947"/>
          <ac:spMkLst>
            <pc:docMk/>
            <pc:sldMk cId="2466741571" sldId="283"/>
            <ac:spMk id="20" creationId="{8E2F02BF-4202-4B57-AC79-2FA5270D419E}"/>
          </ac:spMkLst>
        </pc:spChg>
        <pc:spChg chg="ord">
          <ac:chgData name="B10856017" userId="9afd4463-931c-4ef4-a1c6-2e8ce38e18fe" providerId="ADAL" clId="{F9D1B691-D76A-4B9E-B403-AB13CDB83064}" dt="2022-04-22T12:11:37.762" v="3937" actId="167"/>
          <ac:spMkLst>
            <pc:docMk/>
            <pc:sldMk cId="2466741571" sldId="283"/>
            <ac:spMk id="21" creationId="{DA858134-6A84-4CA2-92A0-0A33AA9DBBD0}"/>
          </ac:spMkLst>
        </pc:spChg>
        <pc:spChg chg="mod">
          <ac:chgData name="B10856017" userId="9afd4463-931c-4ef4-a1c6-2e8ce38e18fe" providerId="ADAL" clId="{F9D1B691-D76A-4B9E-B403-AB13CDB83064}" dt="2022-04-22T12:13:19.947" v="3947"/>
          <ac:spMkLst>
            <pc:docMk/>
            <pc:sldMk cId="2466741571" sldId="283"/>
            <ac:spMk id="22" creationId="{47B70CB2-FBDF-49EC-A9AD-FC487A5F68C6}"/>
          </ac:spMkLst>
        </pc:spChg>
        <pc:picChg chg="mod">
          <ac:chgData name="B10856017" userId="9afd4463-931c-4ef4-a1c6-2e8ce38e18fe" providerId="ADAL" clId="{F9D1B691-D76A-4B9E-B403-AB13CDB83064}" dt="2022-04-22T12:06:18.620" v="3898" actId="1076"/>
          <ac:picMkLst>
            <pc:docMk/>
            <pc:sldMk cId="2466741571" sldId="283"/>
            <ac:picMk id="26" creationId="{B6A91CD8-EED4-434D-9E15-2F87DABFCBC7}"/>
          </ac:picMkLst>
        </pc:picChg>
      </pc:sldChg>
      <pc:sldChg chg="modSp add mod">
        <pc:chgData name="B10856017" userId="9afd4463-931c-4ef4-a1c6-2e8ce38e18fe" providerId="ADAL" clId="{F9D1B691-D76A-4B9E-B403-AB13CDB83064}" dt="2022-04-22T13:20:43.590" v="4668" actId="113"/>
        <pc:sldMkLst>
          <pc:docMk/>
          <pc:sldMk cId="1858270616" sldId="284"/>
        </pc:sldMkLst>
        <pc:spChg chg="mod">
          <ac:chgData name="B10856017" userId="9afd4463-931c-4ef4-a1c6-2e8ce38e18fe" providerId="ADAL" clId="{F9D1B691-D76A-4B9E-B403-AB13CDB83064}" dt="2022-04-22T13:20:43.590" v="4668" actId="113"/>
          <ac:spMkLst>
            <pc:docMk/>
            <pc:sldMk cId="1858270616" sldId="284"/>
            <ac:spMk id="2" creationId="{5796DC0B-B9D7-443D-BD96-8CBA511B9A0A}"/>
          </ac:spMkLst>
        </pc:spChg>
        <pc:spChg chg="mod">
          <ac:chgData name="B10856017" userId="9afd4463-931c-4ef4-a1c6-2e8ce38e18fe" providerId="ADAL" clId="{F9D1B691-D76A-4B9E-B403-AB13CDB83064}" dt="2022-04-22T12:28:37.039" v="4136" actId="1076"/>
          <ac:spMkLst>
            <pc:docMk/>
            <pc:sldMk cId="1858270616" sldId="284"/>
            <ac:spMk id="20" creationId="{8E2F02BF-4202-4B57-AC79-2FA5270D419E}"/>
          </ac:spMkLst>
        </pc:spChg>
        <pc:spChg chg="mod">
          <ac:chgData name="B10856017" userId="9afd4463-931c-4ef4-a1c6-2e8ce38e18fe" providerId="ADAL" clId="{F9D1B691-D76A-4B9E-B403-AB13CDB83064}" dt="2022-04-22T12:28:37.039" v="4136" actId="1076"/>
          <ac:spMkLst>
            <pc:docMk/>
            <pc:sldMk cId="1858270616" sldId="284"/>
            <ac:spMk id="22" creationId="{47B70CB2-FBDF-49EC-A9AD-FC487A5F68C6}"/>
          </ac:spMkLst>
        </pc:spChg>
        <pc:picChg chg="mod">
          <ac:chgData name="B10856017" userId="9afd4463-931c-4ef4-a1c6-2e8ce38e18fe" providerId="ADAL" clId="{F9D1B691-D76A-4B9E-B403-AB13CDB83064}" dt="2022-04-22T12:23:43.989" v="4080" actId="1076"/>
          <ac:picMkLst>
            <pc:docMk/>
            <pc:sldMk cId="1858270616" sldId="284"/>
            <ac:picMk id="26" creationId="{B6A91CD8-EED4-434D-9E15-2F87DABFCBC7}"/>
          </ac:picMkLst>
        </pc:picChg>
      </pc:sldChg>
      <pc:sldChg chg="addSp delSp modSp add del mod delAnim modAnim">
        <pc:chgData name="B10856017" userId="9afd4463-931c-4ef4-a1c6-2e8ce38e18fe" providerId="ADAL" clId="{F9D1B691-D76A-4B9E-B403-AB13CDB83064}" dt="2022-04-22T12:20:09.859" v="4034" actId="47"/>
        <pc:sldMkLst>
          <pc:docMk/>
          <pc:sldMk cId="2815693483" sldId="284"/>
        </pc:sldMkLst>
        <pc:spChg chg="ord">
          <ac:chgData name="B10856017" userId="9afd4463-931c-4ef4-a1c6-2e8ce38e18fe" providerId="ADAL" clId="{F9D1B691-D76A-4B9E-B403-AB13CDB83064}" dt="2022-04-22T12:11:48.753" v="3938" actId="167"/>
          <ac:spMkLst>
            <pc:docMk/>
            <pc:sldMk cId="2815693483" sldId="284"/>
            <ac:spMk id="16" creationId="{E81B45E6-C5E4-43E8-B7D6-B7472C79603A}"/>
          </ac:spMkLst>
        </pc:spChg>
        <pc:spChg chg="add mod ord">
          <ac:chgData name="B10856017" userId="9afd4463-931c-4ef4-a1c6-2e8ce38e18fe" providerId="ADAL" clId="{F9D1B691-D76A-4B9E-B403-AB13CDB83064}" dt="2022-04-22T12:11:48.753" v="3938" actId="167"/>
          <ac:spMkLst>
            <pc:docMk/>
            <pc:sldMk cId="2815693483" sldId="284"/>
            <ac:spMk id="17" creationId="{40AB6A7D-552C-492C-908D-A563F0230500}"/>
          </ac:spMkLst>
        </pc:spChg>
        <pc:spChg chg="mod">
          <ac:chgData name="B10856017" userId="9afd4463-931c-4ef4-a1c6-2e8ce38e18fe" providerId="ADAL" clId="{F9D1B691-D76A-4B9E-B403-AB13CDB83064}" dt="2022-04-22T12:14:04.729" v="3953"/>
          <ac:spMkLst>
            <pc:docMk/>
            <pc:sldMk cId="2815693483" sldId="284"/>
            <ac:spMk id="20" creationId="{8E2F02BF-4202-4B57-AC79-2FA5270D419E}"/>
          </ac:spMkLst>
        </pc:spChg>
        <pc:spChg chg="del">
          <ac:chgData name="B10856017" userId="9afd4463-931c-4ef4-a1c6-2e8ce38e18fe" providerId="ADAL" clId="{F9D1B691-D76A-4B9E-B403-AB13CDB83064}" dt="2022-04-22T12:07:41.317" v="3907" actId="478"/>
          <ac:spMkLst>
            <pc:docMk/>
            <pc:sldMk cId="2815693483" sldId="284"/>
            <ac:spMk id="21" creationId="{DA858134-6A84-4CA2-92A0-0A33AA9DBBD0}"/>
          </ac:spMkLst>
        </pc:spChg>
        <pc:spChg chg="mod">
          <ac:chgData name="B10856017" userId="9afd4463-931c-4ef4-a1c6-2e8ce38e18fe" providerId="ADAL" clId="{F9D1B691-D76A-4B9E-B403-AB13CDB83064}" dt="2022-04-22T12:14:04.729" v="3953"/>
          <ac:spMkLst>
            <pc:docMk/>
            <pc:sldMk cId="2815693483" sldId="284"/>
            <ac:spMk id="22" creationId="{47B70CB2-FBDF-49EC-A9AD-FC487A5F68C6}"/>
          </ac:spMkLst>
        </pc:spChg>
        <pc:picChg chg="mod">
          <ac:chgData name="B10856017" userId="9afd4463-931c-4ef4-a1c6-2e8ce38e18fe" providerId="ADAL" clId="{F9D1B691-D76A-4B9E-B403-AB13CDB83064}" dt="2022-04-22T12:10:04.501" v="3928" actId="1076"/>
          <ac:picMkLst>
            <pc:docMk/>
            <pc:sldMk cId="2815693483" sldId="284"/>
            <ac:picMk id="26" creationId="{B6A91CD8-EED4-434D-9E15-2F87DABFCBC7}"/>
          </ac:picMkLst>
        </pc:picChg>
      </pc:sldChg>
      <pc:sldChg chg="modSp add mod">
        <pc:chgData name="B10856017" userId="9afd4463-931c-4ef4-a1c6-2e8ce38e18fe" providerId="ADAL" clId="{F9D1B691-D76A-4B9E-B403-AB13CDB83064}" dt="2022-04-22T13:21:06.727" v="4671" actId="108"/>
        <pc:sldMkLst>
          <pc:docMk/>
          <pc:sldMk cId="2059215353" sldId="285"/>
        </pc:sldMkLst>
        <pc:spChg chg="mod">
          <ac:chgData name="B10856017" userId="9afd4463-931c-4ef4-a1c6-2e8ce38e18fe" providerId="ADAL" clId="{F9D1B691-D76A-4B9E-B403-AB13CDB83064}" dt="2022-04-22T13:21:06.727" v="4671" actId="108"/>
          <ac:spMkLst>
            <pc:docMk/>
            <pc:sldMk cId="2059215353" sldId="285"/>
            <ac:spMk id="2" creationId="{5796DC0B-B9D7-443D-BD96-8CBA511B9A0A}"/>
          </ac:spMkLst>
        </pc:spChg>
        <pc:spChg chg="mod">
          <ac:chgData name="B10856017" userId="9afd4463-931c-4ef4-a1c6-2e8ce38e18fe" providerId="ADAL" clId="{F9D1B691-D76A-4B9E-B403-AB13CDB83064}" dt="2022-04-22T12:29:06.369" v="4143" actId="1076"/>
          <ac:spMkLst>
            <pc:docMk/>
            <pc:sldMk cId="2059215353" sldId="285"/>
            <ac:spMk id="20" creationId="{8E2F02BF-4202-4B57-AC79-2FA5270D419E}"/>
          </ac:spMkLst>
        </pc:spChg>
        <pc:spChg chg="mod">
          <ac:chgData name="B10856017" userId="9afd4463-931c-4ef4-a1c6-2e8ce38e18fe" providerId="ADAL" clId="{F9D1B691-D76A-4B9E-B403-AB13CDB83064}" dt="2022-04-22T12:28:49.346" v="4138" actId="1076"/>
          <ac:spMkLst>
            <pc:docMk/>
            <pc:sldMk cId="2059215353" sldId="285"/>
            <ac:spMk id="22" creationId="{47B70CB2-FBDF-49EC-A9AD-FC487A5F68C6}"/>
          </ac:spMkLst>
        </pc:spChg>
        <pc:picChg chg="mod">
          <ac:chgData name="B10856017" userId="9afd4463-931c-4ef4-a1c6-2e8ce38e18fe" providerId="ADAL" clId="{F9D1B691-D76A-4B9E-B403-AB13CDB83064}" dt="2022-04-22T12:23:51.461" v="4081" actId="1076"/>
          <ac:picMkLst>
            <pc:docMk/>
            <pc:sldMk cId="2059215353" sldId="285"/>
            <ac:picMk id="26" creationId="{B6A91CD8-EED4-434D-9E15-2F87DABFCBC7}"/>
          </ac:picMkLst>
        </pc:picChg>
      </pc:sldChg>
      <pc:sldChg chg="addSp delSp modSp add del mod delAnim modAnim">
        <pc:chgData name="B10856017" userId="9afd4463-931c-4ef4-a1c6-2e8ce38e18fe" providerId="ADAL" clId="{F9D1B691-D76A-4B9E-B403-AB13CDB83064}" dt="2022-04-22T12:20:09.859" v="4034" actId="47"/>
        <pc:sldMkLst>
          <pc:docMk/>
          <pc:sldMk cId="2096786420" sldId="285"/>
        </pc:sldMkLst>
        <pc:spChg chg="del">
          <ac:chgData name="B10856017" userId="9afd4463-931c-4ef4-a1c6-2e8ce38e18fe" providerId="ADAL" clId="{F9D1B691-D76A-4B9E-B403-AB13CDB83064}" dt="2022-04-22T12:08:12.265" v="3914" actId="478"/>
          <ac:spMkLst>
            <pc:docMk/>
            <pc:sldMk cId="2096786420" sldId="285"/>
            <ac:spMk id="16" creationId="{E81B45E6-C5E4-43E8-B7D6-B7472C79603A}"/>
          </ac:spMkLst>
        </pc:spChg>
        <pc:spChg chg="del">
          <ac:chgData name="B10856017" userId="9afd4463-931c-4ef4-a1c6-2e8ce38e18fe" providerId="ADAL" clId="{F9D1B691-D76A-4B9E-B403-AB13CDB83064}" dt="2022-04-22T12:08:12.265" v="3914" actId="478"/>
          <ac:spMkLst>
            <pc:docMk/>
            <pc:sldMk cId="2096786420" sldId="285"/>
            <ac:spMk id="17" creationId="{40AB6A7D-552C-492C-908D-A563F0230500}"/>
          </ac:spMkLst>
        </pc:spChg>
        <pc:spChg chg="add mod ord">
          <ac:chgData name="B10856017" userId="9afd4463-931c-4ef4-a1c6-2e8ce38e18fe" providerId="ADAL" clId="{F9D1B691-D76A-4B9E-B403-AB13CDB83064}" dt="2022-04-22T12:11:56.322" v="3939" actId="167"/>
          <ac:spMkLst>
            <pc:docMk/>
            <pc:sldMk cId="2096786420" sldId="285"/>
            <ac:spMk id="18" creationId="{124E44A8-EC11-4A97-A092-8275CDDBE817}"/>
          </ac:spMkLst>
        </pc:spChg>
        <pc:spChg chg="add mod ord">
          <ac:chgData name="B10856017" userId="9afd4463-931c-4ef4-a1c6-2e8ce38e18fe" providerId="ADAL" clId="{F9D1B691-D76A-4B9E-B403-AB13CDB83064}" dt="2022-04-22T12:11:56.322" v="3939" actId="167"/>
          <ac:spMkLst>
            <pc:docMk/>
            <pc:sldMk cId="2096786420" sldId="285"/>
            <ac:spMk id="19" creationId="{C2687B45-CDED-41CD-A73C-3B8C80078CBB}"/>
          </ac:spMkLst>
        </pc:spChg>
        <pc:spChg chg="mod">
          <ac:chgData name="B10856017" userId="9afd4463-931c-4ef4-a1c6-2e8ce38e18fe" providerId="ADAL" clId="{F9D1B691-D76A-4B9E-B403-AB13CDB83064}" dt="2022-04-22T12:14:55.626" v="3972"/>
          <ac:spMkLst>
            <pc:docMk/>
            <pc:sldMk cId="2096786420" sldId="285"/>
            <ac:spMk id="20" creationId="{8E2F02BF-4202-4B57-AC79-2FA5270D419E}"/>
          </ac:spMkLst>
        </pc:spChg>
        <pc:spChg chg="mod">
          <ac:chgData name="B10856017" userId="9afd4463-931c-4ef4-a1c6-2e8ce38e18fe" providerId="ADAL" clId="{F9D1B691-D76A-4B9E-B403-AB13CDB83064}" dt="2022-04-22T12:14:36.492" v="3967" actId="14100"/>
          <ac:spMkLst>
            <pc:docMk/>
            <pc:sldMk cId="2096786420" sldId="285"/>
            <ac:spMk id="22" creationId="{47B70CB2-FBDF-49EC-A9AD-FC487A5F68C6}"/>
          </ac:spMkLst>
        </pc:spChg>
        <pc:picChg chg="mod">
          <ac:chgData name="B10856017" userId="9afd4463-931c-4ef4-a1c6-2e8ce38e18fe" providerId="ADAL" clId="{F9D1B691-D76A-4B9E-B403-AB13CDB83064}" dt="2022-04-22T12:10:16.772" v="3929" actId="1076"/>
          <ac:picMkLst>
            <pc:docMk/>
            <pc:sldMk cId="2096786420" sldId="285"/>
            <ac:picMk id="26" creationId="{B6A91CD8-EED4-434D-9E15-2F87DABFCBC7}"/>
          </ac:picMkLst>
        </pc:picChg>
      </pc:sldChg>
      <pc:sldChg chg="addSp modSp add del mod modAnim">
        <pc:chgData name="B10856017" userId="9afd4463-931c-4ef4-a1c6-2e8ce38e18fe" providerId="ADAL" clId="{F9D1B691-D76A-4B9E-B403-AB13CDB83064}" dt="2022-04-22T12:20:09.859" v="4034" actId="47"/>
        <pc:sldMkLst>
          <pc:docMk/>
          <pc:sldMk cId="1013086130" sldId="286"/>
        </pc:sldMkLst>
        <pc:spChg chg="add mod ord">
          <ac:chgData name="B10856017" userId="9afd4463-931c-4ef4-a1c6-2e8ce38e18fe" providerId="ADAL" clId="{F9D1B691-D76A-4B9E-B403-AB13CDB83064}" dt="2022-04-22T12:12:01.699" v="3940" actId="167"/>
          <ac:spMkLst>
            <pc:docMk/>
            <pc:sldMk cId="1013086130" sldId="286"/>
            <ac:spMk id="15" creationId="{DBAB96D6-B330-4BFD-8601-601FB3EB8708}"/>
          </ac:spMkLst>
        </pc:spChg>
        <pc:spChg chg="add mod ord">
          <ac:chgData name="B10856017" userId="9afd4463-931c-4ef4-a1c6-2e8ce38e18fe" providerId="ADAL" clId="{F9D1B691-D76A-4B9E-B403-AB13CDB83064}" dt="2022-04-22T12:12:01.699" v="3940" actId="167"/>
          <ac:spMkLst>
            <pc:docMk/>
            <pc:sldMk cId="1013086130" sldId="286"/>
            <ac:spMk id="16" creationId="{62139F39-9356-4CF2-9DA8-AF16D91C447C}"/>
          </ac:spMkLst>
        </pc:spChg>
        <pc:spChg chg="mod">
          <ac:chgData name="B10856017" userId="9afd4463-931c-4ef4-a1c6-2e8ce38e18fe" providerId="ADAL" clId="{F9D1B691-D76A-4B9E-B403-AB13CDB83064}" dt="2022-04-22T12:15:35.239" v="3983" actId="20577"/>
          <ac:spMkLst>
            <pc:docMk/>
            <pc:sldMk cId="1013086130" sldId="286"/>
            <ac:spMk id="20" creationId="{8E2F02BF-4202-4B57-AC79-2FA5270D419E}"/>
          </ac:spMkLst>
        </pc:spChg>
        <pc:spChg chg="mod">
          <ac:chgData name="B10856017" userId="9afd4463-931c-4ef4-a1c6-2e8ce38e18fe" providerId="ADAL" clId="{F9D1B691-D76A-4B9E-B403-AB13CDB83064}" dt="2022-04-22T12:15:21.335" v="3978"/>
          <ac:spMkLst>
            <pc:docMk/>
            <pc:sldMk cId="1013086130" sldId="286"/>
            <ac:spMk id="22" creationId="{47B70CB2-FBDF-49EC-A9AD-FC487A5F68C6}"/>
          </ac:spMkLst>
        </pc:spChg>
        <pc:picChg chg="mod">
          <ac:chgData name="B10856017" userId="9afd4463-931c-4ef4-a1c6-2e8ce38e18fe" providerId="ADAL" clId="{F9D1B691-D76A-4B9E-B403-AB13CDB83064}" dt="2022-04-22T12:10:22.160" v="3930" actId="1076"/>
          <ac:picMkLst>
            <pc:docMk/>
            <pc:sldMk cId="1013086130" sldId="286"/>
            <ac:picMk id="26" creationId="{B6A91CD8-EED4-434D-9E15-2F87DABFCBC7}"/>
          </ac:picMkLst>
        </pc:picChg>
      </pc:sldChg>
      <pc:sldChg chg="modSp add mod">
        <pc:chgData name="B10856017" userId="9afd4463-931c-4ef4-a1c6-2e8ce38e18fe" providerId="ADAL" clId="{F9D1B691-D76A-4B9E-B403-AB13CDB83064}" dt="2022-04-22T13:21:01.723" v="4670" actId="113"/>
        <pc:sldMkLst>
          <pc:docMk/>
          <pc:sldMk cId="3637738246" sldId="286"/>
        </pc:sldMkLst>
        <pc:spChg chg="mod">
          <ac:chgData name="B10856017" userId="9afd4463-931c-4ef4-a1c6-2e8ce38e18fe" providerId="ADAL" clId="{F9D1B691-D76A-4B9E-B403-AB13CDB83064}" dt="2022-04-22T13:21:01.723" v="4670" actId="113"/>
          <ac:spMkLst>
            <pc:docMk/>
            <pc:sldMk cId="3637738246" sldId="286"/>
            <ac:spMk id="2" creationId="{5796DC0B-B9D7-443D-BD96-8CBA511B9A0A}"/>
          </ac:spMkLst>
        </pc:spChg>
        <pc:spChg chg="mod">
          <ac:chgData name="B10856017" userId="9afd4463-931c-4ef4-a1c6-2e8ce38e18fe" providerId="ADAL" clId="{F9D1B691-D76A-4B9E-B403-AB13CDB83064}" dt="2022-04-22T12:32:10.464" v="4182" actId="1076"/>
          <ac:spMkLst>
            <pc:docMk/>
            <pc:sldMk cId="3637738246" sldId="286"/>
            <ac:spMk id="20" creationId="{8E2F02BF-4202-4B57-AC79-2FA5270D419E}"/>
          </ac:spMkLst>
        </pc:spChg>
        <pc:spChg chg="mod">
          <ac:chgData name="B10856017" userId="9afd4463-931c-4ef4-a1c6-2e8ce38e18fe" providerId="ADAL" clId="{F9D1B691-D76A-4B9E-B403-AB13CDB83064}" dt="2022-04-22T12:31:56.371" v="4179" actId="1076"/>
          <ac:spMkLst>
            <pc:docMk/>
            <pc:sldMk cId="3637738246" sldId="286"/>
            <ac:spMk id="22" creationId="{47B70CB2-FBDF-49EC-A9AD-FC487A5F68C6}"/>
          </ac:spMkLst>
        </pc:spChg>
        <pc:picChg chg="mod">
          <ac:chgData name="B10856017" userId="9afd4463-931c-4ef4-a1c6-2e8ce38e18fe" providerId="ADAL" clId="{F9D1B691-D76A-4B9E-B403-AB13CDB83064}" dt="2022-04-22T12:24:02.040" v="4082" actId="1076"/>
          <ac:picMkLst>
            <pc:docMk/>
            <pc:sldMk cId="3637738246" sldId="286"/>
            <ac:picMk id="26" creationId="{B6A91CD8-EED4-434D-9E15-2F87DABFCBC7}"/>
          </ac:picMkLst>
        </pc:picChg>
      </pc:sldChg>
      <pc:sldChg chg="modSp add del mod ord modTransition">
        <pc:chgData name="B10856017" userId="9afd4463-931c-4ef4-a1c6-2e8ce38e18fe" providerId="ADAL" clId="{F9D1B691-D76A-4B9E-B403-AB13CDB83064}" dt="2022-04-23T15:41:35.360" v="7921" actId="2696"/>
        <pc:sldMkLst>
          <pc:docMk/>
          <pc:sldMk cId="543915614" sldId="287"/>
        </pc:sldMkLst>
        <pc:spChg chg="mod">
          <ac:chgData name="B10856017" userId="9afd4463-931c-4ef4-a1c6-2e8ce38e18fe" providerId="ADAL" clId="{F9D1B691-D76A-4B9E-B403-AB13CDB83064}" dt="2022-04-23T15:41:31.653" v="7920" actId="1076"/>
          <ac:spMkLst>
            <pc:docMk/>
            <pc:sldMk cId="543915614" sldId="287"/>
            <ac:spMk id="11" creationId="{6E78E797-B88C-4D39-A812-0D08D3723B43}"/>
          </ac:spMkLst>
        </pc:spChg>
        <pc:spChg chg="mod">
          <ac:chgData name="B10856017" userId="9afd4463-931c-4ef4-a1c6-2e8ce38e18fe" providerId="ADAL" clId="{F9D1B691-D76A-4B9E-B403-AB13CDB83064}" dt="2022-04-22T13:02:15.064" v="4525" actId="3062"/>
          <ac:spMkLst>
            <pc:docMk/>
            <pc:sldMk cId="543915614" sldId="287"/>
            <ac:spMk id="12" creationId="{47E0DED9-5995-4342-A5F0-D8A76C46AE33}"/>
          </ac:spMkLst>
        </pc:spChg>
      </pc:sldChg>
      <pc:sldChg chg="addSp delSp modSp add del mod modAnim">
        <pc:chgData name="B10856017" userId="9afd4463-931c-4ef4-a1c6-2e8ce38e18fe" providerId="ADAL" clId="{F9D1B691-D76A-4B9E-B403-AB13CDB83064}" dt="2022-04-22T12:20:09.859" v="4034" actId="47"/>
        <pc:sldMkLst>
          <pc:docMk/>
          <pc:sldMk cId="2936775151" sldId="287"/>
        </pc:sldMkLst>
        <pc:spChg chg="add mod ord">
          <ac:chgData name="B10856017" userId="9afd4463-931c-4ef4-a1c6-2e8ce38e18fe" providerId="ADAL" clId="{F9D1B691-D76A-4B9E-B403-AB13CDB83064}" dt="2022-04-22T12:18:31.568" v="4018" actId="1076"/>
          <ac:spMkLst>
            <pc:docMk/>
            <pc:sldMk cId="2936775151" sldId="287"/>
            <ac:spMk id="15" creationId="{7EAF71DB-1731-4869-8545-F9F534C40B98}"/>
          </ac:spMkLst>
        </pc:spChg>
        <pc:spChg chg="add del mod ord">
          <ac:chgData name="B10856017" userId="9afd4463-931c-4ef4-a1c6-2e8ce38e18fe" providerId="ADAL" clId="{F9D1B691-D76A-4B9E-B403-AB13CDB83064}" dt="2022-04-22T12:18:20.791" v="4017" actId="478"/>
          <ac:spMkLst>
            <pc:docMk/>
            <pc:sldMk cId="2936775151" sldId="287"/>
            <ac:spMk id="16" creationId="{D05FACB0-9438-4B92-85F1-DAF73470AC3E}"/>
          </ac:spMkLst>
        </pc:spChg>
        <pc:spChg chg="mod">
          <ac:chgData name="B10856017" userId="9afd4463-931c-4ef4-a1c6-2e8ce38e18fe" providerId="ADAL" clId="{F9D1B691-D76A-4B9E-B403-AB13CDB83064}" dt="2022-04-22T12:16:40.703" v="4007"/>
          <ac:spMkLst>
            <pc:docMk/>
            <pc:sldMk cId="2936775151" sldId="287"/>
            <ac:spMk id="20" creationId="{8E2F02BF-4202-4B57-AC79-2FA5270D419E}"/>
          </ac:spMkLst>
        </pc:spChg>
        <pc:spChg chg="mod">
          <ac:chgData name="B10856017" userId="9afd4463-931c-4ef4-a1c6-2e8ce38e18fe" providerId="ADAL" clId="{F9D1B691-D76A-4B9E-B403-AB13CDB83064}" dt="2022-04-22T12:17:01.287" v="4013" actId="14100"/>
          <ac:spMkLst>
            <pc:docMk/>
            <pc:sldMk cId="2936775151" sldId="287"/>
            <ac:spMk id="22" creationId="{47B70CB2-FBDF-49EC-A9AD-FC487A5F68C6}"/>
          </ac:spMkLst>
        </pc:spChg>
        <pc:spChg chg="mod">
          <ac:chgData name="B10856017" userId="9afd4463-931c-4ef4-a1c6-2e8ce38e18fe" providerId="ADAL" clId="{F9D1B691-D76A-4B9E-B403-AB13CDB83064}" dt="2022-04-22T12:18:36.818" v="4019" actId="1076"/>
          <ac:spMkLst>
            <pc:docMk/>
            <pc:sldMk cId="2936775151" sldId="287"/>
            <ac:spMk id="78" creationId="{8CAC7601-E6D3-4486-AD0D-910C65368194}"/>
          </ac:spMkLst>
        </pc:spChg>
        <pc:picChg chg="mod">
          <ac:chgData name="B10856017" userId="9afd4463-931c-4ef4-a1c6-2e8ce38e18fe" providerId="ADAL" clId="{F9D1B691-D76A-4B9E-B403-AB13CDB83064}" dt="2022-04-22T12:10:28.409" v="3931" actId="1076"/>
          <ac:picMkLst>
            <pc:docMk/>
            <pc:sldMk cId="2936775151" sldId="287"/>
            <ac:picMk id="26" creationId="{B6A91CD8-EED4-434D-9E15-2F87DABFCBC7}"/>
          </ac:picMkLst>
        </pc:picChg>
      </pc:sldChg>
      <pc:sldChg chg="modSp add mod ord">
        <pc:chgData name="B10856017" userId="9afd4463-931c-4ef4-a1c6-2e8ce38e18fe" providerId="ADAL" clId="{F9D1B691-D76A-4B9E-B403-AB13CDB83064}" dt="2022-04-23T14:09:37.058" v="7071" actId="207"/>
        <pc:sldMkLst>
          <pc:docMk/>
          <pc:sldMk cId="219793947" sldId="288"/>
        </pc:sldMkLst>
        <pc:spChg chg="mod">
          <ac:chgData name="B10856017" userId="9afd4463-931c-4ef4-a1c6-2e8ce38e18fe" providerId="ADAL" clId="{F9D1B691-D76A-4B9E-B403-AB13CDB83064}" dt="2022-04-23T14:09:37.058" v="7071" actId="207"/>
          <ac:spMkLst>
            <pc:docMk/>
            <pc:sldMk cId="219793947" sldId="288"/>
            <ac:spMk id="11" creationId="{6E78E797-B88C-4D39-A812-0D08D3723B43}"/>
          </ac:spMkLst>
        </pc:spChg>
        <pc:spChg chg="mod">
          <ac:chgData name="B10856017" userId="9afd4463-931c-4ef4-a1c6-2e8ce38e18fe" providerId="ADAL" clId="{F9D1B691-D76A-4B9E-B403-AB13CDB83064}" dt="2022-04-22T13:02:35.175" v="4529" actId="3062"/>
          <ac:spMkLst>
            <pc:docMk/>
            <pc:sldMk cId="219793947" sldId="288"/>
            <ac:spMk id="12" creationId="{47E0DED9-5995-4342-A5F0-D8A76C46AE33}"/>
          </ac:spMkLst>
        </pc:spChg>
      </pc:sldChg>
      <pc:sldChg chg="add del">
        <pc:chgData name="B10856017" userId="9afd4463-931c-4ef4-a1c6-2e8ce38e18fe" providerId="ADAL" clId="{F9D1B691-D76A-4B9E-B403-AB13CDB83064}" dt="2022-04-22T12:09:54.833" v="3927" actId="2696"/>
        <pc:sldMkLst>
          <pc:docMk/>
          <pc:sldMk cId="4220536765" sldId="288"/>
        </pc:sldMkLst>
      </pc:sldChg>
      <pc:sldChg chg="addSp delSp modSp add mod modTransition delAnim modAnim">
        <pc:chgData name="B10856017" userId="9afd4463-931c-4ef4-a1c6-2e8ce38e18fe" providerId="ADAL" clId="{F9D1B691-D76A-4B9E-B403-AB13CDB83064}" dt="2022-04-23T15:47:14.931" v="7963" actId="21"/>
        <pc:sldMkLst>
          <pc:docMk/>
          <pc:sldMk cId="3577900607" sldId="289"/>
        </pc:sldMkLst>
        <pc:spChg chg="add del mod">
          <ac:chgData name="B10856017" userId="9afd4463-931c-4ef4-a1c6-2e8ce38e18fe" providerId="ADAL" clId="{F9D1B691-D76A-4B9E-B403-AB13CDB83064}" dt="2022-04-23T15:47:14.931" v="7963" actId="21"/>
          <ac:spMkLst>
            <pc:docMk/>
            <pc:sldMk cId="3577900607" sldId="289"/>
            <ac:spMk id="4" creationId="{07FCFB8D-028A-4615-B3B3-6AFB9C3761AF}"/>
          </ac:spMkLst>
        </pc:spChg>
        <pc:spChg chg="mod">
          <ac:chgData name="B10856017" userId="9afd4463-931c-4ef4-a1c6-2e8ce38e18fe" providerId="ADAL" clId="{F9D1B691-D76A-4B9E-B403-AB13CDB83064}" dt="2022-04-22T13:02:24.205" v="4527" actId="207"/>
          <ac:spMkLst>
            <pc:docMk/>
            <pc:sldMk cId="3577900607" sldId="289"/>
            <ac:spMk id="11" creationId="{6E78E797-B88C-4D39-A812-0D08D3723B43}"/>
          </ac:spMkLst>
        </pc:spChg>
        <pc:spChg chg="mod">
          <ac:chgData name="B10856017" userId="9afd4463-931c-4ef4-a1c6-2e8ce38e18fe" providerId="ADAL" clId="{F9D1B691-D76A-4B9E-B403-AB13CDB83064}" dt="2022-04-22T13:02:20.409" v="4526" actId="3062"/>
          <ac:spMkLst>
            <pc:docMk/>
            <pc:sldMk cId="3577900607" sldId="289"/>
            <ac:spMk id="12" creationId="{47E0DED9-5995-4342-A5F0-D8A76C46AE33}"/>
          </ac:spMkLst>
        </pc:spChg>
      </pc:sldChg>
      <pc:sldChg chg="delSp add del">
        <pc:chgData name="B10856017" userId="9afd4463-931c-4ef4-a1c6-2e8ce38e18fe" providerId="ADAL" clId="{F9D1B691-D76A-4B9E-B403-AB13CDB83064}" dt="2022-04-22T13:14:41.640" v="4613" actId="2696"/>
        <pc:sldMkLst>
          <pc:docMk/>
          <pc:sldMk cId="4108189208" sldId="290"/>
        </pc:sldMkLst>
        <pc:grpChg chg="del">
          <ac:chgData name="B10856017" userId="9afd4463-931c-4ef4-a1c6-2e8ce38e18fe" providerId="ADAL" clId="{F9D1B691-D76A-4B9E-B403-AB13CDB83064}" dt="2022-04-22T13:14:32.365" v="4611" actId="478"/>
          <ac:grpSpMkLst>
            <pc:docMk/>
            <pc:sldMk cId="4108189208" sldId="290"/>
            <ac:grpSpMk id="7" creationId="{EA17BDD6-55C8-453D-BF91-9B6606CB1E5E}"/>
          </ac:grpSpMkLst>
        </pc:grpChg>
      </pc:sldChg>
      <pc:sldChg chg="addSp delSp modSp add del mod ord">
        <pc:chgData name="B10856017" userId="9afd4463-931c-4ef4-a1c6-2e8ce38e18fe" providerId="ADAL" clId="{F9D1B691-D76A-4B9E-B403-AB13CDB83064}" dt="2022-04-22T14:27:06.324" v="5342" actId="47"/>
        <pc:sldMkLst>
          <pc:docMk/>
          <pc:sldMk cId="1207066959" sldId="291"/>
        </pc:sldMkLst>
        <pc:spChg chg="mod ord">
          <ac:chgData name="B10856017" userId="9afd4463-931c-4ef4-a1c6-2e8ce38e18fe" providerId="ADAL" clId="{F9D1B691-D76A-4B9E-B403-AB13CDB83064}" dt="2022-04-22T13:16:07.833" v="4624" actId="166"/>
          <ac:spMkLst>
            <pc:docMk/>
            <pc:sldMk cId="1207066959" sldId="291"/>
            <ac:spMk id="4" creationId="{8E4BDD86-D221-4648-8BCC-92098C353B95}"/>
          </ac:spMkLst>
        </pc:spChg>
        <pc:spChg chg="add del mod">
          <ac:chgData name="B10856017" userId="9afd4463-931c-4ef4-a1c6-2e8ce38e18fe" providerId="ADAL" clId="{F9D1B691-D76A-4B9E-B403-AB13CDB83064}" dt="2022-04-22T13:15:35.747" v="4619"/>
          <ac:spMkLst>
            <pc:docMk/>
            <pc:sldMk cId="1207066959" sldId="291"/>
            <ac:spMk id="9" creationId="{D3104069-A00A-4AA3-B779-2CC4E36EF6BF}"/>
          </ac:spMkLst>
        </pc:spChg>
        <pc:picChg chg="mod">
          <ac:chgData name="B10856017" userId="9afd4463-931c-4ef4-a1c6-2e8ce38e18fe" providerId="ADAL" clId="{F9D1B691-D76A-4B9E-B403-AB13CDB83064}" dt="2022-04-22T13:14:55.578" v="4614" actId="1076"/>
          <ac:picMkLst>
            <pc:docMk/>
            <pc:sldMk cId="1207066959" sldId="291"/>
            <ac:picMk id="2" creationId="{8B5BC9C2-D996-4BA4-AC56-325DB2FF6290}"/>
          </ac:picMkLst>
        </pc:picChg>
        <pc:picChg chg="del">
          <ac:chgData name="B10856017" userId="9afd4463-931c-4ef4-a1c6-2e8ce38e18fe" providerId="ADAL" clId="{F9D1B691-D76A-4B9E-B403-AB13CDB83064}" dt="2022-04-22T13:15:08.105" v="4616" actId="478"/>
          <ac:picMkLst>
            <pc:docMk/>
            <pc:sldMk cId="1207066959" sldId="291"/>
            <ac:picMk id="3" creationId="{3B0FFCE2-B7B5-4046-B409-DD356A4B5E90}"/>
          </ac:picMkLst>
        </pc:picChg>
        <pc:picChg chg="add del mod">
          <ac:chgData name="B10856017" userId="9afd4463-931c-4ef4-a1c6-2e8ce38e18fe" providerId="ADAL" clId="{F9D1B691-D76A-4B9E-B403-AB13CDB83064}" dt="2022-04-22T13:15:35.747" v="4619"/>
          <ac:picMkLst>
            <pc:docMk/>
            <pc:sldMk cId="1207066959" sldId="291"/>
            <ac:picMk id="8" creationId="{103D4B26-6F85-487D-BF64-14C20E7CC2AD}"/>
          </ac:picMkLst>
        </pc:picChg>
        <pc:picChg chg="mod">
          <ac:chgData name="B10856017" userId="9afd4463-931c-4ef4-a1c6-2e8ce38e18fe" providerId="ADAL" clId="{F9D1B691-D76A-4B9E-B403-AB13CDB83064}" dt="2022-04-22T13:16:02.832" v="4623"/>
          <ac:picMkLst>
            <pc:docMk/>
            <pc:sldMk cId="1207066959" sldId="291"/>
            <ac:picMk id="11" creationId="{24894261-363F-45BB-9282-9FCACD3E7998}"/>
          </ac:picMkLst>
        </pc:picChg>
      </pc:sldChg>
      <pc:sldChg chg="add del">
        <pc:chgData name="B10856017" userId="9afd4463-931c-4ef4-a1c6-2e8ce38e18fe" providerId="ADAL" clId="{F9D1B691-D76A-4B9E-B403-AB13CDB83064}" dt="2022-04-22T14:27:06.324" v="5342" actId="47"/>
        <pc:sldMkLst>
          <pc:docMk/>
          <pc:sldMk cId="2396104141" sldId="292"/>
        </pc:sldMkLst>
      </pc:sldChg>
      <pc:sldChg chg="addSp delSp modSp add del mod ord modTransition modShow">
        <pc:chgData name="B10856017" userId="9afd4463-931c-4ef4-a1c6-2e8ce38e18fe" providerId="ADAL" clId="{F9D1B691-D76A-4B9E-B403-AB13CDB83064}" dt="2022-04-23T18:16:52.098" v="8863" actId="2696"/>
        <pc:sldMkLst>
          <pc:docMk/>
          <pc:sldMk cId="1103155685" sldId="293"/>
        </pc:sldMkLst>
        <pc:spChg chg="mod ord">
          <ac:chgData name="B10856017" userId="9afd4463-931c-4ef4-a1c6-2e8ce38e18fe" providerId="ADAL" clId="{F9D1B691-D76A-4B9E-B403-AB13CDB83064}" dt="2022-04-22T14:40:53.199" v="5484" actId="113"/>
          <ac:spMkLst>
            <pc:docMk/>
            <pc:sldMk cId="1103155685" sldId="293"/>
            <ac:spMk id="3" creationId="{A5A48179-9F7F-4A96-ADC5-9BF5D6217A88}"/>
          </ac:spMkLst>
        </pc:spChg>
        <pc:spChg chg="add del mod topLvl">
          <ac:chgData name="B10856017" userId="9afd4463-931c-4ef4-a1c6-2e8ce38e18fe" providerId="ADAL" clId="{F9D1B691-D76A-4B9E-B403-AB13CDB83064}" dt="2022-04-22T13:32:18.847" v="4787" actId="164"/>
          <ac:spMkLst>
            <pc:docMk/>
            <pc:sldMk cId="1103155685" sldId="293"/>
            <ac:spMk id="9" creationId="{E132EA77-23F0-4FAB-8BB6-98400C5E95CE}"/>
          </ac:spMkLst>
        </pc:spChg>
        <pc:spChg chg="add del mod ord">
          <ac:chgData name="B10856017" userId="9afd4463-931c-4ef4-a1c6-2e8ce38e18fe" providerId="ADAL" clId="{F9D1B691-D76A-4B9E-B403-AB13CDB83064}" dt="2022-04-22T13:41:26.266" v="4863" actId="478"/>
          <ac:spMkLst>
            <pc:docMk/>
            <pc:sldMk cId="1103155685" sldId="293"/>
            <ac:spMk id="12" creationId="{50EFBA98-C50A-4551-BE09-A594F222A957}"/>
          </ac:spMkLst>
        </pc:spChg>
        <pc:spChg chg="add del mod">
          <ac:chgData name="B10856017" userId="9afd4463-931c-4ef4-a1c6-2e8ce38e18fe" providerId="ADAL" clId="{F9D1B691-D76A-4B9E-B403-AB13CDB83064}" dt="2022-04-22T13:39:41.190" v="4845" actId="478"/>
          <ac:spMkLst>
            <pc:docMk/>
            <pc:sldMk cId="1103155685" sldId="293"/>
            <ac:spMk id="13" creationId="{FBC89C36-E674-4C04-942D-F96602B21663}"/>
          </ac:spMkLst>
        </pc:spChg>
        <pc:spChg chg="add mod">
          <ac:chgData name="B10856017" userId="9afd4463-931c-4ef4-a1c6-2e8ce38e18fe" providerId="ADAL" clId="{F9D1B691-D76A-4B9E-B403-AB13CDB83064}" dt="2022-04-22T13:33:27.477" v="4797" actId="1076"/>
          <ac:spMkLst>
            <pc:docMk/>
            <pc:sldMk cId="1103155685" sldId="293"/>
            <ac:spMk id="14" creationId="{455F14B0-A697-44D2-BEAB-7F073DD4D6F8}"/>
          </ac:spMkLst>
        </pc:spChg>
        <pc:spChg chg="add del">
          <ac:chgData name="B10856017" userId="9afd4463-931c-4ef4-a1c6-2e8ce38e18fe" providerId="ADAL" clId="{F9D1B691-D76A-4B9E-B403-AB13CDB83064}" dt="2022-04-22T13:28:24.197" v="4742" actId="478"/>
          <ac:spMkLst>
            <pc:docMk/>
            <pc:sldMk cId="1103155685" sldId="293"/>
            <ac:spMk id="16" creationId="{8393F78C-17D7-4530-B224-3EF9A72238AF}"/>
          </ac:spMkLst>
        </pc:spChg>
        <pc:spChg chg="del mod">
          <ac:chgData name="B10856017" userId="9afd4463-931c-4ef4-a1c6-2e8ce38e18fe" providerId="ADAL" clId="{F9D1B691-D76A-4B9E-B403-AB13CDB83064}" dt="2022-04-22T14:09:38.076" v="5211" actId="478"/>
          <ac:spMkLst>
            <pc:docMk/>
            <pc:sldMk cId="1103155685" sldId="293"/>
            <ac:spMk id="18" creationId="{B8311ECC-F2B5-483A-872E-0F84481982B2}"/>
          </ac:spMkLst>
        </pc:spChg>
        <pc:spChg chg="del mod">
          <ac:chgData name="B10856017" userId="9afd4463-931c-4ef4-a1c6-2e8ce38e18fe" providerId="ADAL" clId="{F9D1B691-D76A-4B9E-B403-AB13CDB83064}" dt="2022-04-22T14:33:26.322" v="5397" actId="478"/>
          <ac:spMkLst>
            <pc:docMk/>
            <pc:sldMk cId="1103155685" sldId="293"/>
            <ac:spMk id="19" creationId="{FA2149DF-9A59-4105-A152-9DD7E5AB9B70}"/>
          </ac:spMkLst>
        </pc:spChg>
        <pc:spChg chg="del mod">
          <ac:chgData name="B10856017" userId="9afd4463-931c-4ef4-a1c6-2e8ce38e18fe" providerId="ADAL" clId="{F9D1B691-D76A-4B9E-B403-AB13CDB83064}" dt="2022-04-22T14:33:26.322" v="5397" actId="478"/>
          <ac:spMkLst>
            <pc:docMk/>
            <pc:sldMk cId="1103155685" sldId="293"/>
            <ac:spMk id="20" creationId="{13D0D1FA-BEAA-4358-BEDD-CCCB38F931F5}"/>
          </ac:spMkLst>
        </pc:spChg>
        <pc:spChg chg="del mod">
          <ac:chgData name="B10856017" userId="9afd4463-931c-4ef4-a1c6-2e8ce38e18fe" providerId="ADAL" clId="{F9D1B691-D76A-4B9E-B403-AB13CDB83064}" dt="2022-04-22T14:33:26.322" v="5397" actId="478"/>
          <ac:spMkLst>
            <pc:docMk/>
            <pc:sldMk cId="1103155685" sldId="293"/>
            <ac:spMk id="21" creationId="{BE4DAA6E-9670-4185-B807-C2442213BEB9}"/>
          </ac:spMkLst>
        </pc:spChg>
        <pc:spChg chg="del mod">
          <ac:chgData name="B10856017" userId="9afd4463-931c-4ef4-a1c6-2e8ce38e18fe" providerId="ADAL" clId="{F9D1B691-D76A-4B9E-B403-AB13CDB83064}" dt="2022-04-22T14:33:26.322" v="5397" actId="478"/>
          <ac:spMkLst>
            <pc:docMk/>
            <pc:sldMk cId="1103155685" sldId="293"/>
            <ac:spMk id="22" creationId="{3C8D70C8-54EF-47AD-86B8-E1413F8CF764}"/>
          </ac:spMkLst>
        </pc:spChg>
        <pc:spChg chg="add del">
          <ac:chgData name="B10856017" userId="9afd4463-931c-4ef4-a1c6-2e8ce38e18fe" providerId="ADAL" clId="{F9D1B691-D76A-4B9E-B403-AB13CDB83064}" dt="2022-04-22T13:28:46.111" v="4744" actId="478"/>
          <ac:spMkLst>
            <pc:docMk/>
            <pc:sldMk cId="1103155685" sldId="293"/>
            <ac:spMk id="23" creationId="{323FC2B1-0D1D-41CC-A867-9F7BFBF75508}"/>
          </ac:spMkLst>
        </pc:spChg>
        <pc:spChg chg="add del">
          <ac:chgData name="B10856017" userId="9afd4463-931c-4ef4-a1c6-2e8ce38e18fe" providerId="ADAL" clId="{F9D1B691-D76A-4B9E-B403-AB13CDB83064}" dt="2022-04-22T13:29:30.520" v="4748" actId="22"/>
          <ac:spMkLst>
            <pc:docMk/>
            <pc:sldMk cId="1103155685" sldId="293"/>
            <ac:spMk id="24" creationId="{B1534159-1C6E-4FA1-A4CF-A08FEA3F775B}"/>
          </ac:spMkLst>
        </pc:spChg>
        <pc:spChg chg="add del">
          <ac:chgData name="B10856017" userId="9afd4463-931c-4ef4-a1c6-2e8ce38e18fe" providerId="ADAL" clId="{F9D1B691-D76A-4B9E-B403-AB13CDB83064}" dt="2022-04-22T13:29:34.033" v="4750" actId="478"/>
          <ac:spMkLst>
            <pc:docMk/>
            <pc:sldMk cId="1103155685" sldId="293"/>
            <ac:spMk id="25" creationId="{9C712067-CB03-488E-B230-DE23B1EF6199}"/>
          </ac:spMkLst>
        </pc:spChg>
        <pc:spChg chg="mod">
          <ac:chgData name="B10856017" userId="9afd4463-931c-4ef4-a1c6-2e8ce38e18fe" providerId="ADAL" clId="{F9D1B691-D76A-4B9E-B403-AB13CDB83064}" dt="2022-04-22T13:31:26.455" v="4781"/>
          <ac:spMkLst>
            <pc:docMk/>
            <pc:sldMk cId="1103155685" sldId="293"/>
            <ac:spMk id="27" creationId="{D7CAFAF5-098A-4AAD-8EE1-C062A97C7BCD}"/>
          </ac:spMkLst>
        </pc:spChg>
        <pc:spChg chg="del mod">
          <ac:chgData name="B10856017" userId="9afd4463-931c-4ef4-a1c6-2e8ce38e18fe" providerId="ADAL" clId="{F9D1B691-D76A-4B9E-B403-AB13CDB83064}" dt="2022-04-22T13:46:10.339" v="4894" actId="478"/>
          <ac:spMkLst>
            <pc:docMk/>
            <pc:sldMk cId="1103155685" sldId="293"/>
            <ac:spMk id="29" creationId="{FC251407-1787-4979-96AE-DFC34949FBEB}"/>
          </ac:spMkLst>
        </pc:spChg>
        <pc:spChg chg="del mod">
          <ac:chgData name="B10856017" userId="9afd4463-931c-4ef4-a1c6-2e8ce38e18fe" providerId="ADAL" clId="{F9D1B691-D76A-4B9E-B403-AB13CDB83064}" dt="2022-04-22T14:33:26.322" v="5397" actId="478"/>
          <ac:spMkLst>
            <pc:docMk/>
            <pc:sldMk cId="1103155685" sldId="293"/>
            <ac:spMk id="30" creationId="{F0ECF355-22FE-40C2-895C-5C0DFC602AA5}"/>
          </ac:spMkLst>
        </pc:spChg>
        <pc:spChg chg="del mod">
          <ac:chgData name="B10856017" userId="9afd4463-931c-4ef4-a1c6-2e8ce38e18fe" providerId="ADAL" clId="{F9D1B691-D76A-4B9E-B403-AB13CDB83064}" dt="2022-04-22T13:39:04.771" v="4843" actId="478"/>
          <ac:spMkLst>
            <pc:docMk/>
            <pc:sldMk cId="1103155685" sldId="293"/>
            <ac:spMk id="31" creationId="{9B5F058E-D81F-4507-AB75-238531FFABAC}"/>
          </ac:spMkLst>
        </pc:spChg>
        <pc:spChg chg="mod">
          <ac:chgData name="B10856017" userId="9afd4463-931c-4ef4-a1c6-2e8ce38e18fe" providerId="ADAL" clId="{F9D1B691-D76A-4B9E-B403-AB13CDB83064}" dt="2022-04-23T17:10:09.822" v="8036"/>
          <ac:spMkLst>
            <pc:docMk/>
            <pc:sldMk cId="1103155685" sldId="293"/>
            <ac:spMk id="31" creationId="{AA93C536-C9D0-47B3-BDA2-2F1F975F80B5}"/>
          </ac:spMkLst>
        </pc:spChg>
        <pc:spChg chg="del mod">
          <ac:chgData name="B10856017" userId="9afd4463-931c-4ef4-a1c6-2e8ce38e18fe" providerId="ADAL" clId="{F9D1B691-D76A-4B9E-B403-AB13CDB83064}" dt="2022-04-22T13:39:04.771" v="4843" actId="478"/>
          <ac:spMkLst>
            <pc:docMk/>
            <pc:sldMk cId="1103155685" sldId="293"/>
            <ac:spMk id="32" creationId="{12ED6520-D79B-4B11-89B3-BCE3C8C36096}"/>
          </ac:spMkLst>
        </pc:spChg>
        <pc:spChg chg="mod">
          <ac:chgData name="B10856017" userId="9afd4463-931c-4ef4-a1c6-2e8ce38e18fe" providerId="ADAL" clId="{F9D1B691-D76A-4B9E-B403-AB13CDB83064}" dt="2022-04-23T17:10:09.822" v="8036"/>
          <ac:spMkLst>
            <pc:docMk/>
            <pc:sldMk cId="1103155685" sldId="293"/>
            <ac:spMk id="32" creationId="{4DFD5317-B826-4EAA-BA66-B1F802B766EB}"/>
          </ac:spMkLst>
        </pc:spChg>
        <pc:spChg chg="del mod">
          <ac:chgData name="B10856017" userId="9afd4463-931c-4ef4-a1c6-2e8ce38e18fe" providerId="ADAL" clId="{F9D1B691-D76A-4B9E-B403-AB13CDB83064}" dt="2022-04-22T13:39:04.771" v="4843" actId="478"/>
          <ac:spMkLst>
            <pc:docMk/>
            <pc:sldMk cId="1103155685" sldId="293"/>
            <ac:spMk id="33" creationId="{3F40C296-3511-46E9-AEAF-C62E11A2F19F}"/>
          </ac:spMkLst>
        </pc:spChg>
        <pc:spChg chg="mod">
          <ac:chgData name="B10856017" userId="9afd4463-931c-4ef4-a1c6-2e8ce38e18fe" providerId="ADAL" clId="{F9D1B691-D76A-4B9E-B403-AB13CDB83064}" dt="2022-04-23T17:10:09.822" v="8036"/>
          <ac:spMkLst>
            <pc:docMk/>
            <pc:sldMk cId="1103155685" sldId="293"/>
            <ac:spMk id="33" creationId="{AB97BDFB-E296-4FF8-93B5-3E992E947304}"/>
          </ac:spMkLst>
        </pc:spChg>
        <pc:spChg chg="add del mod">
          <ac:chgData name="B10856017" userId="9afd4463-931c-4ef4-a1c6-2e8ce38e18fe" providerId="ADAL" clId="{F9D1B691-D76A-4B9E-B403-AB13CDB83064}" dt="2022-04-22T13:32:15.483" v="4786"/>
          <ac:spMkLst>
            <pc:docMk/>
            <pc:sldMk cId="1103155685" sldId="293"/>
            <ac:spMk id="34" creationId="{1AEEEEDE-8481-4E18-9454-A94C196F34F6}"/>
          </ac:spMkLst>
        </pc:spChg>
        <pc:spChg chg="mod topLvl">
          <ac:chgData name="B10856017" userId="9afd4463-931c-4ef4-a1c6-2e8ce38e18fe" providerId="ADAL" clId="{F9D1B691-D76A-4B9E-B403-AB13CDB83064}" dt="2022-04-22T14:37:25.527" v="5474" actId="14100"/>
          <ac:spMkLst>
            <pc:docMk/>
            <pc:sldMk cId="1103155685" sldId="293"/>
            <ac:spMk id="37" creationId="{11BD1003-9CD3-485B-953E-DB7888E135EE}"/>
          </ac:spMkLst>
        </pc:spChg>
        <pc:spChg chg="add del mod topLvl">
          <ac:chgData name="B10856017" userId="9afd4463-931c-4ef4-a1c6-2e8ce38e18fe" providerId="ADAL" clId="{F9D1B691-D76A-4B9E-B403-AB13CDB83064}" dt="2022-04-22T14:30:22.100" v="5370" actId="1076"/>
          <ac:spMkLst>
            <pc:docMk/>
            <pc:sldMk cId="1103155685" sldId="293"/>
            <ac:spMk id="38" creationId="{D7A75812-520F-4102-8579-017F2F404E83}"/>
          </ac:spMkLst>
        </pc:spChg>
        <pc:spChg chg="mod">
          <ac:chgData name="B10856017" userId="9afd4463-931c-4ef4-a1c6-2e8ce38e18fe" providerId="ADAL" clId="{F9D1B691-D76A-4B9E-B403-AB13CDB83064}" dt="2022-04-23T17:10:09.822" v="8036"/>
          <ac:spMkLst>
            <pc:docMk/>
            <pc:sldMk cId="1103155685" sldId="293"/>
            <ac:spMk id="46" creationId="{A7A062C7-F182-488C-8C71-A311163C370A}"/>
          </ac:spMkLst>
        </pc:spChg>
        <pc:spChg chg="mod">
          <ac:chgData name="B10856017" userId="9afd4463-931c-4ef4-a1c6-2e8ce38e18fe" providerId="ADAL" clId="{F9D1B691-D76A-4B9E-B403-AB13CDB83064}" dt="2022-04-23T17:10:09.822" v="8036"/>
          <ac:spMkLst>
            <pc:docMk/>
            <pc:sldMk cId="1103155685" sldId="293"/>
            <ac:spMk id="47" creationId="{36A439F8-8AE1-422F-B91E-F3623E336F45}"/>
          </ac:spMkLst>
        </pc:spChg>
        <pc:spChg chg="mod">
          <ac:chgData name="B10856017" userId="9afd4463-931c-4ef4-a1c6-2e8ce38e18fe" providerId="ADAL" clId="{F9D1B691-D76A-4B9E-B403-AB13CDB83064}" dt="2022-04-22T13:44:03.744" v="4875" actId="165"/>
          <ac:spMkLst>
            <pc:docMk/>
            <pc:sldMk cId="1103155685" sldId="293"/>
            <ac:spMk id="48" creationId="{33E691DD-8595-4B12-BAB9-E2FB9ADD91A9}"/>
          </ac:spMkLst>
        </pc:spChg>
        <pc:spChg chg="add mod">
          <ac:chgData name="B10856017" userId="9afd4463-931c-4ef4-a1c6-2e8ce38e18fe" providerId="ADAL" clId="{F9D1B691-D76A-4B9E-B403-AB13CDB83064}" dt="2022-04-23T17:54:46.283" v="8544" actId="164"/>
          <ac:spMkLst>
            <pc:docMk/>
            <pc:sldMk cId="1103155685" sldId="293"/>
            <ac:spMk id="50" creationId="{D9C8EBA5-5D3C-4332-83C4-02024AD08BD8}"/>
          </ac:spMkLst>
        </pc:spChg>
        <pc:spChg chg="add mod">
          <ac:chgData name="B10856017" userId="9afd4463-931c-4ef4-a1c6-2e8ce38e18fe" providerId="ADAL" clId="{F9D1B691-D76A-4B9E-B403-AB13CDB83064}" dt="2022-04-23T17:54:46.283" v="8544" actId="164"/>
          <ac:spMkLst>
            <pc:docMk/>
            <pc:sldMk cId="1103155685" sldId="293"/>
            <ac:spMk id="51" creationId="{995BA951-20A9-4460-8A9F-439957997E26}"/>
          </ac:spMkLst>
        </pc:spChg>
        <pc:spChg chg="add mod">
          <ac:chgData name="B10856017" userId="9afd4463-931c-4ef4-a1c6-2e8ce38e18fe" providerId="ADAL" clId="{F9D1B691-D76A-4B9E-B403-AB13CDB83064}" dt="2022-04-23T17:54:46.283" v="8544" actId="164"/>
          <ac:spMkLst>
            <pc:docMk/>
            <pc:sldMk cId="1103155685" sldId="293"/>
            <ac:spMk id="52" creationId="{CE5ED235-FF4D-4471-9478-21E78CB43C1E}"/>
          </ac:spMkLst>
        </pc:spChg>
        <pc:spChg chg="add mod">
          <ac:chgData name="B10856017" userId="9afd4463-931c-4ef4-a1c6-2e8ce38e18fe" providerId="ADAL" clId="{F9D1B691-D76A-4B9E-B403-AB13CDB83064}" dt="2022-04-23T17:54:46.283" v="8544" actId="164"/>
          <ac:spMkLst>
            <pc:docMk/>
            <pc:sldMk cId="1103155685" sldId="293"/>
            <ac:spMk id="53" creationId="{BBED22F9-A47B-42FB-A17E-E71D68FB550A}"/>
          </ac:spMkLst>
        </pc:spChg>
        <pc:spChg chg="add mod">
          <ac:chgData name="B10856017" userId="9afd4463-931c-4ef4-a1c6-2e8ce38e18fe" providerId="ADAL" clId="{F9D1B691-D76A-4B9E-B403-AB13CDB83064}" dt="2022-04-22T14:41:20.572" v="5487" actId="1076"/>
          <ac:spMkLst>
            <pc:docMk/>
            <pc:sldMk cId="1103155685" sldId="293"/>
            <ac:spMk id="54" creationId="{CBCE606F-C65A-4831-92EE-343FC1E8FD6B}"/>
          </ac:spMkLst>
        </pc:spChg>
        <pc:spChg chg="add mod">
          <ac:chgData name="B10856017" userId="9afd4463-931c-4ef4-a1c6-2e8ce38e18fe" providerId="ADAL" clId="{F9D1B691-D76A-4B9E-B403-AB13CDB83064}" dt="2022-04-22T14:41:29.755" v="5490"/>
          <ac:spMkLst>
            <pc:docMk/>
            <pc:sldMk cId="1103155685" sldId="293"/>
            <ac:spMk id="55" creationId="{85875186-1418-46A1-9C91-96CC55C93CA6}"/>
          </ac:spMkLst>
        </pc:spChg>
        <pc:spChg chg="add mod">
          <ac:chgData name="B10856017" userId="9afd4463-931c-4ef4-a1c6-2e8ce38e18fe" providerId="ADAL" clId="{F9D1B691-D76A-4B9E-B403-AB13CDB83064}" dt="2022-04-22T14:41:38.300" v="5491"/>
          <ac:spMkLst>
            <pc:docMk/>
            <pc:sldMk cId="1103155685" sldId="293"/>
            <ac:spMk id="56" creationId="{415CF3BF-B5F4-48E8-AA4F-BDCE53390206}"/>
          </ac:spMkLst>
        </pc:spChg>
        <pc:spChg chg="add mod">
          <ac:chgData name="B10856017" userId="9afd4463-931c-4ef4-a1c6-2e8ce38e18fe" providerId="ADAL" clId="{F9D1B691-D76A-4B9E-B403-AB13CDB83064}" dt="2022-04-22T14:42:05.380" v="5495" actId="5793"/>
          <ac:spMkLst>
            <pc:docMk/>
            <pc:sldMk cId="1103155685" sldId="293"/>
            <ac:spMk id="57" creationId="{64781BE8-C108-48C9-8084-E8C4ADD2EDCF}"/>
          </ac:spMkLst>
        </pc:spChg>
        <pc:spChg chg="add del mod">
          <ac:chgData name="B10856017" userId="9afd4463-931c-4ef4-a1c6-2e8ce38e18fe" providerId="ADAL" clId="{F9D1B691-D76A-4B9E-B403-AB13CDB83064}" dt="2022-04-22T13:43:19.965" v="4871" actId="478"/>
          <ac:spMkLst>
            <pc:docMk/>
            <pc:sldMk cId="1103155685" sldId="293"/>
            <ac:spMk id="58" creationId="{EAD278C4-5C2C-4665-A728-B4DE286289D6}"/>
          </ac:spMkLst>
        </pc:spChg>
        <pc:spChg chg="add del mod">
          <ac:chgData name="B10856017" userId="9afd4463-931c-4ef4-a1c6-2e8ce38e18fe" providerId="ADAL" clId="{F9D1B691-D76A-4B9E-B403-AB13CDB83064}" dt="2022-04-22T13:43:19.965" v="4871" actId="478"/>
          <ac:spMkLst>
            <pc:docMk/>
            <pc:sldMk cId="1103155685" sldId="293"/>
            <ac:spMk id="59" creationId="{26BAE070-B8E1-490A-88FF-D73997068740}"/>
          </ac:spMkLst>
        </pc:spChg>
        <pc:spChg chg="mod">
          <ac:chgData name="B10856017" userId="9afd4463-931c-4ef4-a1c6-2e8ce38e18fe" providerId="ADAL" clId="{F9D1B691-D76A-4B9E-B403-AB13CDB83064}" dt="2022-04-23T17:10:09.822" v="8036"/>
          <ac:spMkLst>
            <pc:docMk/>
            <pc:sldMk cId="1103155685" sldId="293"/>
            <ac:spMk id="59" creationId="{DEECBEB5-5D23-4014-BACB-8EBEA250A2BE}"/>
          </ac:spMkLst>
        </pc:spChg>
        <pc:spChg chg="add del mod">
          <ac:chgData name="B10856017" userId="9afd4463-931c-4ef4-a1c6-2e8ce38e18fe" providerId="ADAL" clId="{F9D1B691-D76A-4B9E-B403-AB13CDB83064}" dt="2022-04-22T13:43:19.965" v="4871" actId="478"/>
          <ac:spMkLst>
            <pc:docMk/>
            <pc:sldMk cId="1103155685" sldId="293"/>
            <ac:spMk id="60" creationId="{045CD4D7-E852-4315-A5EB-B15F4C3DD10C}"/>
          </ac:spMkLst>
        </pc:spChg>
        <pc:spChg chg="add del mod">
          <ac:chgData name="B10856017" userId="9afd4463-931c-4ef4-a1c6-2e8ce38e18fe" providerId="ADAL" clId="{F9D1B691-D76A-4B9E-B403-AB13CDB83064}" dt="2022-04-22T13:43:19.965" v="4871" actId="478"/>
          <ac:spMkLst>
            <pc:docMk/>
            <pc:sldMk cId="1103155685" sldId="293"/>
            <ac:spMk id="61" creationId="{0FAF9B55-CB35-4556-9A30-2B60A996684F}"/>
          </ac:spMkLst>
        </pc:spChg>
        <pc:spChg chg="add del mod">
          <ac:chgData name="B10856017" userId="9afd4463-931c-4ef4-a1c6-2e8ce38e18fe" providerId="ADAL" clId="{F9D1B691-D76A-4B9E-B403-AB13CDB83064}" dt="2022-04-23T17:10:26.875" v="8039"/>
          <ac:spMkLst>
            <pc:docMk/>
            <pc:sldMk cId="1103155685" sldId="293"/>
            <ac:spMk id="61" creationId="{4D5059DE-42A0-481E-92C1-1D0AC5A6E62E}"/>
          </ac:spMkLst>
        </pc:spChg>
        <pc:spChg chg="mod">
          <ac:chgData name="B10856017" userId="9afd4463-931c-4ef4-a1c6-2e8ce38e18fe" providerId="ADAL" clId="{F9D1B691-D76A-4B9E-B403-AB13CDB83064}" dt="2022-04-22T14:08:40.235" v="5207"/>
          <ac:spMkLst>
            <pc:docMk/>
            <pc:sldMk cId="1103155685" sldId="293"/>
            <ac:spMk id="63" creationId="{F7977EFF-516A-4D0A-BFA8-CEF62E740AFE}"/>
          </ac:spMkLst>
        </pc:spChg>
        <pc:spChg chg="mod">
          <ac:chgData name="B10856017" userId="9afd4463-931c-4ef4-a1c6-2e8ce38e18fe" providerId="ADAL" clId="{F9D1B691-D76A-4B9E-B403-AB13CDB83064}" dt="2022-04-22T14:08:40.235" v="5207"/>
          <ac:spMkLst>
            <pc:docMk/>
            <pc:sldMk cId="1103155685" sldId="293"/>
            <ac:spMk id="64" creationId="{1F6A20A8-A3C7-4260-847C-8C0A2F73FF89}"/>
          </ac:spMkLst>
        </pc:spChg>
        <pc:spChg chg="mod">
          <ac:chgData name="B10856017" userId="9afd4463-931c-4ef4-a1c6-2e8ce38e18fe" providerId="ADAL" clId="{F9D1B691-D76A-4B9E-B403-AB13CDB83064}" dt="2022-04-22T14:08:40.235" v="5207"/>
          <ac:spMkLst>
            <pc:docMk/>
            <pc:sldMk cId="1103155685" sldId="293"/>
            <ac:spMk id="65" creationId="{C7F09EFC-8225-45F9-8A47-5D09F3A9A896}"/>
          </ac:spMkLst>
        </pc:spChg>
        <pc:spChg chg="mod">
          <ac:chgData name="B10856017" userId="9afd4463-931c-4ef4-a1c6-2e8ce38e18fe" providerId="ADAL" clId="{F9D1B691-D76A-4B9E-B403-AB13CDB83064}" dt="2022-04-23T17:12:45.417" v="8104" actId="2085"/>
          <ac:spMkLst>
            <pc:docMk/>
            <pc:sldMk cId="1103155685" sldId="293"/>
            <ac:spMk id="66" creationId="{E7C73736-3959-436E-B003-14610545B23B}"/>
          </ac:spMkLst>
        </pc:spChg>
        <pc:spChg chg="mod">
          <ac:chgData name="B10856017" userId="9afd4463-931c-4ef4-a1c6-2e8ce38e18fe" providerId="ADAL" clId="{F9D1B691-D76A-4B9E-B403-AB13CDB83064}" dt="2022-04-23T17:12:45.417" v="8104" actId="2085"/>
          <ac:spMkLst>
            <pc:docMk/>
            <pc:sldMk cId="1103155685" sldId="293"/>
            <ac:spMk id="68" creationId="{9251A68F-AF39-456F-B0C9-ECB13608162F}"/>
          </ac:spMkLst>
        </pc:spChg>
        <pc:spChg chg="mod">
          <ac:chgData name="B10856017" userId="9afd4463-931c-4ef4-a1c6-2e8ce38e18fe" providerId="ADAL" clId="{F9D1B691-D76A-4B9E-B403-AB13CDB83064}" dt="2022-04-23T17:12:45.417" v="8104" actId="2085"/>
          <ac:spMkLst>
            <pc:docMk/>
            <pc:sldMk cId="1103155685" sldId="293"/>
            <ac:spMk id="69" creationId="{7A93BD01-54D5-46BD-984D-B76063B718AE}"/>
          </ac:spMkLst>
        </pc:spChg>
        <pc:spChg chg="mod">
          <ac:chgData name="B10856017" userId="9afd4463-931c-4ef4-a1c6-2e8ce38e18fe" providerId="ADAL" clId="{F9D1B691-D76A-4B9E-B403-AB13CDB83064}" dt="2022-04-23T17:12:45.417" v="8104" actId="2085"/>
          <ac:spMkLst>
            <pc:docMk/>
            <pc:sldMk cId="1103155685" sldId="293"/>
            <ac:spMk id="70" creationId="{B089E155-572A-48EB-968E-4B036EBDC673}"/>
          </ac:spMkLst>
        </pc:spChg>
        <pc:spChg chg="mod">
          <ac:chgData name="B10856017" userId="9afd4463-931c-4ef4-a1c6-2e8ce38e18fe" providerId="ADAL" clId="{F9D1B691-D76A-4B9E-B403-AB13CDB83064}" dt="2022-04-22T14:08:40.235" v="5207"/>
          <ac:spMkLst>
            <pc:docMk/>
            <pc:sldMk cId="1103155685" sldId="293"/>
            <ac:spMk id="71" creationId="{29EAD062-B7C3-44A3-BE2F-A1DC438BC587}"/>
          </ac:spMkLst>
        </pc:spChg>
        <pc:spChg chg="mod">
          <ac:chgData name="B10856017" userId="9afd4463-931c-4ef4-a1c6-2e8ce38e18fe" providerId="ADAL" clId="{F9D1B691-D76A-4B9E-B403-AB13CDB83064}" dt="2022-04-22T14:08:40.235" v="5207"/>
          <ac:spMkLst>
            <pc:docMk/>
            <pc:sldMk cId="1103155685" sldId="293"/>
            <ac:spMk id="72" creationId="{7DDB98D8-6070-4137-927F-E3973FBE760C}"/>
          </ac:spMkLst>
        </pc:spChg>
        <pc:spChg chg="mod">
          <ac:chgData name="B10856017" userId="9afd4463-931c-4ef4-a1c6-2e8ce38e18fe" providerId="ADAL" clId="{F9D1B691-D76A-4B9E-B403-AB13CDB83064}" dt="2022-04-22T14:08:40.235" v="5207"/>
          <ac:spMkLst>
            <pc:docMk/>
            <pc:sldMk cId="1103155685" sldId="293"/>
            <ac:spMk id="73" creationId="{3AB2C8AC-BA4E-4BD8-BBED-1E0B62938819}"/>
          </ac:spMkLst>
        </pc:spChg>
        <pc:spChg chg="mod">
          <ac:chgData name="B10856017" userId="9afd4463-931c-4ef4-a1c6-2e8ce38e18fe" providerId="ADAL" clId="{F9D1B691-D76A-4B9E-B403-AB13CDB83064}" dt="2022-04-22T14:08:40.235" v="5207"/>
          <ac:spMkLst>
            <pc:docMk/>
            <pc:sldMk cId="1103155685" sldId="293"/>
            <ac:spMk id="75" creationId="{58B0960C-B8A2-4A16-BE52-C2E094764ABC}"/>
          </ac:spMkLst>
        </pc:spChg>
        <pc:spChg chg="mod">
          <ac:chgData name="B10856017" userId="9afd4463-931c-4ef4-a1c6-2e8ce38e18fe" providerId="ADAL" clId="{F9D1B691-D76A-4B9E-B403-AB13CDB83064}" dt="2022-04-23T17:12:45.417" v="8104" actId="2085"/>
          <ac:spMkLst>
            <pc:docMk/>
            <pc:sldMk cId="1103155685" sldId="293"/>
            <ac:spMk id="76" creationId="{8FCC6E78-CE71-405C-B69C-4BC70541083D}"/>
          </ac:spMkLst>
        </pc:spChg>
        <pc:spChg chg="mod">
          <ac:chgData name="B10856017" userId="9afd4463-931c-4ef4-a1c6-2e8ce38e18fe" providerId="ADAL" clId="{F9D1B691-D76A-4B9E-B403-AB13CDB83064}" dt="2022-04-22T14:28:05.311" v="5348"/>
          <ac:spMkLst>
            <pc:docMk/>
            <pc:sldMk cId="1103155685" sldId="293"/>
            <ac:spMk id="79" creationId="{3E47EF82-A673-4910-A36C-2F21CE099FBD}"/>
          </ac:spMkLst>
        </pc:spChg>
        <pc:spChg chg="mod">
          <ac:chgData name="B10856017" userId="9afd4463-931c-4ef4-a1c6-2e8ce38e18fe" providerId="ADAL" clId="{F9D1B691-D76A-4B9E-B403-AB13CDB83064}" dt="2022-04-23T17:12:45.417" v="8104" actId="2085"/>
          <ac:spMkLst>
            <pc:docMk/>
            <pc:sldMk cId="1103155685" sldId="293"/>
            <ac:spMk id="80" creationId="{FAD5A0C3-E49F-42AB-B7D5-491BD41CDBBE}"/>
          </ac:spMkLst>
        </pc:spChg>
        <pc:spChg chg="mod">
          <ac:chgData name="B10856017" userId="9afd4463-931c-4ef4-a1c6-2e8ce38e18fe" providerId="ADAL" clId="{F9D1B691-D76A-4B9E-B403-AB13CDB83064}" dt="2022-04-23T17:12:45.417" v="8104" actId="2085"/>
          <ac:spMkLst>
            <pc:docMk/>
            <pc:sldMk cId="1103155685" sldId="293"/>
            <ac:spMk id="82" creationId="{CD09F549-D770-4325-95B2-0EC4275ECA90}"/>
          </ac:spMkLst>
        </pc:spChg>
        <pc:spChg chg="mod">
          <ac:chgData name="B10856017" userId="9afd4463-931c-4ef4-a1c6-2e8ce38e18fe" providerId="ADAL" clId="{F9D1B691-D76A-4B9E-B403-AB13CDB83064}" dt="2022-04-23T17:13:52.145" v="8113" actId="164"/>
          <ac:spMkLst>
            <pc:docMk/>
            <pc:sldMk cId="1103155685" sldId="293"/>
            <ac:spMk id="90" creationId="{C0021778-8068-4EF8-8042-D96F6D31CDA1}"/>
          </ac:spMkLst>
        </pc:spChg>
        <pc:spChg chg="mod">
          <ac:chgData name="B10856017" userId="9afd4463-931c-4ef4-a1c6-2e8ce38e18fe" providerId="ADAL" clId="{F9D1B691-D76A-4B9E-B403-AB13CDB83064}" dt="2022-04-23T17:13:52.145" v="8113" actId="164"/>
          <ac:spMkLst>
            <pc:docMk/>
            <pc:sldMk cId="1103155685" sldId="293"/>
            <ac:spMk id="91" creationId="{27505DF7-1B65-449F-92D6-B1DAAC3D6C87}"/>
          </ac:spMkLst>
        </pc:spChg>
        <pc:spChg chg="mod">
          <ac:chgData name="B10856017" userId="9afd4463-931c-4ef4-a1c6-2e8ce38e18fe" providerId="ADAL" clId="{F9D1B691-D76A-4B9E-B403-AB13CDB83064}" dt="2022-04-23T17:13:52.145" v="8113" actId="164"/>
          <ac:spMkLst>
            <pc:docMk/>
            <pc:sldMk cId="1103155685" sldId="293"/>
            <ac:spMk id="92" creationId="{DC717E94-14F5-4ABD-A0BE-7B175CB53DC9}"/>
          </ac:spMkLst>
        </pc:spChg>
        <pc:spChg chg="mod">
          <ac:chgData name="B10856017" userId="9afd4463-931c-4ef4-a1c6-2e8ce38e18fe" providerId="ADAL" clId="{F9D1B691-D76A-4B9E-B403-AB13CDB83064}" dt="2022-04-23T17:13:52.145" v="8113" actId="164"/>
          <ac:spMkLst>
            <pc:docMk/>
            <pc:sldMk cId="1103155685" sldId="293"/>
            <ac:spMk id="98" creationId="{B5F14CCF-4468-4458-8458-92E0DCC01088}"/>
          </ac:spMkLst>
        </pc:spChg>
        <pc:spChg chg="mod">
          <ac:chgData name="B10856017" userId="9afd4463-931c-4ef4-a1c6-2e8ce38e18fe" providerId="ADAL" clId="{F9D1B691-D76A-4B9E-B403-AB13CDB83064}" dt="2022-04-23T17:13:52.145" v="8113" actId="164"/>
          <ac:spMkLst>
            <pc:docMk/>
            <pc:sldMk cId="1103155685" sldId="293"/>
            <ac:spMk id="99" creationId="{DC4C60D6-382E-4484-B7DE-C9DE50201D73}"/>
          </ac:spMkLst>
        </pc:spChg>
        <pc:spChg chg="mod">
          <ac:chgData name="B10856017" userId="9afd4463-931c-4ef4-a1c6-2e8ce38e18fe" providerId="ADAL" clId="{F9D1B691-D76A-4B9E-B403-AB13CDB83064}" dt="2022-04-23T17:13:52.145" v="8113" actId="164"/>
          <ac:spMkLst>
            <pc:docMk/>
            <pc:sldMk cId="1103155685" sldId="293"/>
            <ac:spMk id="101" creationId="{02C96262-4382-4FB1-B02D-6CE5CDB5FF10}"/>
          </ac:spMkLst>
        </pc:spChg>
        <pc:spChg chg="add del mod">
          <ac:chgData name="B10856017" userId="9afd4463-931c-4ef4-a1c6-2e8ce38e18fe" providerId="ADAL" clId="{F9D1B691-D76A-4B9E-B403-AB13CDB83064}" dt="2022-04-23T17:13:52.664" v="8114"/>
          <ac:spMkLst>
            <pc:docMk/>
            <pc:sldMk cId="1103155685" sldId="293"/>
            <ac:spMk id="103" creationId="{34A3A4E6-4146-4AD8-AC27-ECDFEB05A2AF}"/>
          </ac:spMkLst>
        </pc:spChg>
        <pc:spChg chg="del mod topLvl">
          <ac:chgData name="B10856017" userId="9afd4463-931c-4ef4-a1c6-2e8ce38e18fe" providerId="ADAL" clId="{F9D1B691-D76A-4B9E-B403-AB13CDB83064}" dt="2022-04-23T17:48:22.696" v="8427" actId="478"/>
          <ac:spMkLst>
            <pc:docMk/>
            <pc:sldMk cId="1103155685" sldId="293"/>
            <ac:spMk id="108" creationId="{55C220F7-5E14-4B82-9915-0FD203269A30}"/>
          </ac:spMkLst>
        </pc:spChg>
        <pc:spChg chg="mod">
          <ac:chgData name="B10856017" userId="9afd4463-931c-4ef4-a1c6-2e8ce38e18fe" providerId="ADAL" clId="{F9D1B691-D76A-4B9E-B403-AB13CDB83064}" dt="2022-04-23T17:21:58.025" v="8237" actId="165"/>
          <ac:spMkLst>
            <pc:docMk/>
            <pc:sldMk cId="1103155685" sldId="293"/>
            <ac:spMk id="109" creationId="{13E7644B-F810-4CF5-98EA-B0765F0154B6}"/>
          </ac:spMkLst>
        </pc:spChg>
        <pc:spChg chg="mod">
          <ac:chgData name="B10856017" userId="9afd4463-931c-4ef4-a1c6-2e8ce38e18fe" providerId="ADAL" clId="{F9D1B691-D76A-4B9E-B403-AB13CDB83064}" dt="2022-04-23T17:21:58.025" v="8237" actId="165"/>
          <ac:spMkLst>
            <pc:docMk/>
            <pc:sldMk cId="1103155685" sldId="293"/>
            <ac:spMk id="110" creationId="{A7D0FFAC-8855-4C6E-A8AA-C7E6264D3282}"/>
          </ac:spMkLst>
        </pc:spChg>
        <pc:spChg chg="mod">
          <ac:chgData name="B10856017" userId="9afd4463-931c-4ef4-a1c6-2e8ce38e18fe" providerId="ADAL" clId="{F9D1B691-D76A-4B9E-B403-AB13CDB83064}" dt="2022-04-23T17:21:58.025" v="8237" actId="165"/>
          <ac:spMkLst>
            <pc:docMk/>
            <pc:sldMk cId="1103155685" sldId="293"/>
            <ac:spMk id="111" creationId="{9E8939A1-9CF3-4B1C-8217-48AE532BBFC2}"/>
          </ac:spMkLst>
        </pc:spChg>
        <pc:spChg chg="mod">
          <ac:chgData name="B10856017" userId="9afd4463-931c-4ef4-a1c6-2e8ce38e18fe" providerId="ADAL" clId="{F9D1B691-D76A-4B9E-B403-AB13CDB83064}" dt="2022-04-23T17:21:58.025" v="8237" actId="165"/>
          <ac:spMkLst>
            <pc:docMk/>
            <pc:sldMk cId="1103155685" sldId="293"/>
            <ac:spMk id="117" creationId="{8B1A676E-E39D-4F4A-8264-B79C0E70B509}"/>
          </ac:spMkLst>
        </pc:spChg>
        <pc:spChg chg="mod">
          <ac:chgData name="B10856017" userId="9afd4463-931c-4ef4-a1c6-2e8ce38e18fe" providerId="ADAL" clId="{F9D1B691-D76A-4B9E-B403-AB13CDB83064}" dt="2022-04-23T17:21:58.025" v="8237" actId="165"/>
          <ac:spMkLst>
            <pc:docMk/>
            <pc:sldMk cId="1103155685" sldId="293"/>
            <ac:spMk id="118" creationId="{9BFAAE7B-3F3F-4C20-A680-53900B27369A}"/>
          </ac:spMkLst>
        </pc:spChg>
        <pc:spChg chg="mod">
          <ac:chgData name="B10856017" userId="9afd4463-931c-4ef4-a1c6-2e8ce38e18fe" providerId="ADAL" clId="{F9D1B691-D76A-4B9E-B403-AB13CDB83064}" dt="2022-04-23T17:21:58.025" v="8237" actId="165"/>
          <ac:spMkLst>
            <pc:docMk/>
            <pc:sldMk cId="1103155685" sldId="293"/>
            <ac:spMk id="120" creationId="{F1B7FA74-5E3E-40CF-8FB8-833013D7C2C9}"/>
          </ac:spMkLst>
        </pc:spChg>
        <pc:spChg chg="del mod topLvl">
          <ac:chgData name="B10856017" userId="9afd4463-931c-4ef4-a1c6-2e8ce38e18fe" providerId="ADAL" clId="{F9D1B691-D76A-4B9E-B403-AB13CDB83064}" dt="2022-04-23T18:05:22.821" v="8707" actId="478"/>
          <ac:spMkLst>
            <pc:docMk/>
            <pc:sldMk cId="1103155685" sldId="293"/>
            <ac:spMk id="124" creationId="{63C23785-B366-4FBC-B359-8A4623F9EFA6}"/>
          </ac:spMkLst>
        </pc:spChg>
        <pc:spChg chg="del mod topLvl">
          <ac:chgData name="B10856017" userId="9afd4463-931c-4ef4-a1c6-2e8ce38e18fe" providerId="ADAL" clId="{F9D1B691-D76A-4B9E-B403-AB13CDB83064}" dt="2022-04-23T18:05:22.821" v="8707" actId="478"/>
          <ac:spMkLst>
            <pc:docMk/>
            <pc:sldMk cId="1103155685" sldId="293"/>
            <ac:spMk id="125" creationId="{A084DDE9-ECB2-4475-9240-AE25FE847824}"/>
          </ac:spMkLst>
        </pc:spChg>
        <pc:spChg chg="del mod topLvl">
          <ac:chgData name="B10856017" userId="9afd4463-931c-4ef4-a1c6-2e8ce38e18fe" providerId="ADAL" clId="{F9D1B691-D76A-4B9E-B403-AB13CDB83064}" dt="2022-04-23T18:05:22.821" v="8707" actId="478"/>
          <ac:spMkLst>
            <pc:docMk/>
            <pc:sldMk cId="1103155685" sldId="293"/>
            <ac:spMk id="126" creationId="{1A3A5842-3EAC-4F63-9BDB-1094DCA470C3}"/>
          </ac:spMkLst>
        </pc:spChg>
        <pc:spChg chg="del mod topLvl">
          <ac:chgData name="B10856017" userId="9afd4463-931c-4ef4-a1c6-2e8ce38e18fe" providerId="ADAL" clId="{F9D1B691-D76A-4B9E-B403-AB13CDB83064}" dt="2022-04-23T18:05:22.821" v="8707" actId="478"/>
          <ac:spMkLst>
            <pc:docMk/>
            <pc:sldMk cId="1103155685" sldId="293"/>
            <ac:spMk id="127" creationId="{23D4D4C6-9B81-4F77-B31F-0254991FBF35}"/>
          </ac:spMkLst>
        </pc:spChg>
        <pc:spChg chg="del mod topLvl">
          <ac:chgData name="B10856017" userId="9afd4463-931c-4ef4-a1c6-2e8ce38e18fe" providerId="ADAL" clId="{F9D1B691-D76A-4B9E-B403-AB13CDB83064}" dt="2022-04-23T18:05:22.821" v="8707" actId="478"/>
          <ac:spMkLst>
            <pc:docMk/>
            <pc:sldMk cId="1103155685" sldId="293"/>
            <ac:spMk id="128" creationId="{D2CB67F3-9FC3-4CF9-AB19-39E9CEFAFFD0}"/>
          </ac:spMkLst>
        </pc:spChg>
        <pc:spChg chg="mod topLvl">
          <ac:chgData name="B10856017" userId="9afd4463-931c-4ef4-a1c6-2e8ce38e18fe" providerId="ADAL" clId="{F9D1B691-D76A-4B9E-B403-AB13CDB83064}" dt="2022-04-23T17:58:50.038" v="8607" actId="165"/>
          <ac:spMkLst>
            <pc:docMk/>
            <pc:sldMk cId="1103155685" sldId="293"/>
            <ac:spMk id="129" creationId="{2403C09B-24DD-484C-8565-2ED169F24FE1}"/>
          </ac:spMkLst>
        </pc:spChg>
        <pc:spChg chg="mod topLvl">
          <ac:chgData name="B10856017" userId="9afd4463-931c-4ef4-a1c6-2e8ce38e18fe" providerId="ADAL" clId="{F9D1B691-D76A-4B9E-B403-AB13CDB83064}" dt="2022-04-23T18:04:40.429" v="8680" actId="27636"/>
          <ac:spMkLst>
            <pc:docMk/>
            <pc:sldMk cId="1103155685" sldId="293"/>
            <ac:spMk id="130" creationId="{DD7BFAA8-AFFB-455D-A5DF-1615705A4C8C}"/>
          </ac:spMkLst>
        </pc:spChg>
        <pc:spChg chg="mod topLvl">
          <ac:chgData name="B10856017" userId="9afd4463-931c-4ef4-a1c6-2e8ce38e18fe" providerId="ADAL" clId="{F9D1B691-D76A-4B9E-B403-AB13CDB83064}" dt="2022-04-23T17:58:50.038" v="8607" actId="165"/>
          <ac:spMkLst>
            <pc:docMk/>
            <pc:sldMk cId="1103155685" sldId="293"/>
            <ac:spMk id="131" creationId="{C3F2E418-AE38-4B2C-ADEB-FBBD1A6EDC31}"/>
          </ac:spMkLst>
        </pc:spChg>
        <pc:spChg chg="mod topLvl">
          <ac:chgData name="B10856017" userId="9afd4463-931c-4ef4-a1c6-2e8ce38e18fe" providerId="ADAL" clId="{F9D1B691-D76A-4B9E-B403-AB13CDB83064}" dt="2022-04-23T17:58:50.038" v="8607" actId="165"/>
          <ac:spMkLst>
            <pc:docMk/>
            <pc:sldMk cId="1103155685" sldId="293"/>
            <ac:spMk id="137" creationId="{148A1023-F2B0-4D9B-85B6-5403A30A54A3}"/>
          </ac:spMkLst>
        </pc:spChg>
        <pc:spChg chg="mod topLvl">
          <ac:chgData name="B10856017" userId="9afd4463-931c-4ef4-a1c6-2e8ce38e18fe" providerId="ADAL" clId="{F9D1B691-D76A-4B9E-B403-AB13CDB83064}" dt="2022-04-23T17:58:50.038" v="8607" actId="165"/>
          <ac:spMkLst>
            <pc:docMk/>
            <pc:sldMk cId="1103155685" sldId="293"/>
            <ac:spMk id="138" creationId="{88F8031A-F59C-4D74-81AA-7E3152A0BC51}"/>
          </ac:spMkLst>
        </pc:spChg>
        <pc:spChg chg="mod">
          <ac:chgData name="B10856017" userId="9afd4463-931c-4ef4-a1c6-2e8ce38e18fe" providerId="ADAL" clId="{F9D1B691-D76A-4B9E-B403-AB13CDB83064}" dt="2022-04-23T17:58:50.038" v="8607" actId="165"/>
          <ac:spMkLst>
            <pc:docMk/>
            <pc:sldMk cId="1103155685" sldId="293"/>
            <ac:spMk id="140" creationId="{1F517E5D-B1F0-4695-A211-FCFC426976F8}"/>
          </ac:spMkLst>
        </pc:spChg>
        <pc:spChg chg="mod topLvl">
          <ac:chgData name="B10856017" userId="9afd4463-931c-4ef4-a1c6-2e8ce38e18fe" providerId="ADAL" clId="{F9D1B691-D76A-4B9E-B403-AB13CDB83064}" dt="2022-04-23T18:12:09.877" v="8806" actId="164"/>
          <ac:spMkLst>
            <pc:docMk/>
            <pc:sldMk cId="1103155685" sldId="293"/>
            <ac:spMk id="144" creationId="{95260397-1CB0-4A19-92CA-D09FDA48BD1A}"/>
          </ac:spMkLst>
        </pc:spChg>
        <pc:spChg chg="mod topLvl">
          <ac:chgData name="B10856017" userId="9afd4463-931c-4ef4-a1c6-2e8ce38e18fe" providerId="ADAL" clId="{F9D1B691-D76A-4B9E-B403-AB13CDB83064}" dt="2022-04-23T18:12:09.877" v="8806" actId="164"/>
          <ac:spMkLst>
            <pc:docMk/>
            <pc:sldMk cId="1103155685" sldId="293"/>
            <ac:spMk id="145" creationId="{28742384-7AAA-4606-A34D-D92B4572E398}"/>
          </ac:spMkLst>
        </pc:spChg>
        <pc:spChg chg="mod topLvl">
          <ac:chgData name="B10856017" userId="9afd4463-931c-4ef4-a1c6-2e8ce38e18fe" providerId="ADAL" clId="{F9D1B691-D76A-4B9E-B403-AB13CDB83064}" dt="2022-04-23T18:12:03.177" v="8802" actId="164"/>
          <ac:spMkLst>
            <pc:docMk/>
            <pc:sldMk cId="1103155685" sldId="293"/>
            <ac:spMk id="146" creationId="{5198B166-BA07-4228-A08E-E498C7CF8942}"/>
          </ac:spMkLst>
        </pc:spChg>
        <pc:spChg chg="mod topLvl">
          <ac:chgData name="B10856017" userId="9afd4463-931c-4ef4-a1c6-2e8ce38e18fe" providerId="ADAL" clId="{F9D1B691-D76A-4B9E-B403-AB13CDB83064}" dt="2022-04-23T18:12:03.177" v="8802" actId="164"/>
          <ac:spMkLst>
            <pc:docMk/>
            <pc:sldMk cId="1103155685" sldId="293"/>
            <ac:spMk id="147" creationId="{5213510F-B2A1-4431-9171-ED479C5F641A}"/>
          </ac:spMkLst>
        </pc:spChg>
        <pc:spChg chg="mod topLvl">
          <ac:chgData name="B10856017" userId="9afd4463-931c-4ef4-a1c6-2e8ce38e18fe" providerId="ADAL" clId="{F9D1B691-D76A-4B9E-B403-AB13CDB83064}" dt="2022-04-23T18:06:17.899" v="8723" actId="165"/>
          <ac:spMkLst>
            <pc:docMk/>
            <pc:sldMk cId="1103155685" sldId="293"/>
            <ac:spMk id="148" creationId="{812C2B80-9630-4829-859E-82CDBC80CD8E}"/>
          </ac:spMkLst>
        </pc:spChg>
        <pc:spChg chg="mod topLvl">
          <ac:chgData name="B10856017" userId="9afd4463-931c-4ef4-a1c6-2e8ce38e18fe" providerId="ADAL" clId="{F9D1B691-D76A-4B9E-B403-AB13CDB83064}" dt="2022-04-23T18:16:09.539" v="8861" actId="27636"/>
          <ac:spMkLst>
            <pc:docMk/>
            <pc:sldMk cId="1103155685" sldId="293"/>
            <ac:spMk id="149" creationId="{56B2C5F7-6237-4061-A527-5657A9BC4978}"/>
          </ac:spMkLst>
        </pc:spChg>
        <pc:spChg chg="mod topLvl">
          <ac:chgData name="B10856017" userId="9afd4463-931c-4ef4-a1c6-2e8ce38e18fe" providerId="ADAL" clId="{F9D1B691-D76A-4B9E-B403-AB13CDB83064}" dt="2022-04-23T18:06:17.899" v="8723" actId="165"/>
          <ac:spMkLst>
            <pc:docMk/>
            <pc:sldMk cId="1103155685" sldId="293"/>
            <ac:spMk id="150" creationId="{DC34B03E-7B04-4A8F-9EAA-F9942E039A5A}"/>
          </ac:spMkLst>
        </pc:spChg>
        <pc:spChg chg="mod topLvl">
          <ac:chgData name="B10856017" userId="9afd4463-931c-4ef4-a1c6-2e8ce38e18fe" providerId="ADAL" clId="{F9D1B691-D76A-4B9E-B403-AB13CDB83064}" dt="2022-04-23T18:06:17.899" v="8723" actId="165"/>
          <ac:spMkLst>
            <pc:docMk/>
            <pc:sldMk cId="1103155685" sldId="293"/>
            <ac:spMk id="156" creationId="{B1B6485D-6C12-4A67-BD25-E2DA20DABC4B}"/>
          </ac:spMkLst>
        </pc:spChg>
        <pc:spChg chg="mod topLvl">
          <ac:chgData name="B10856017" userId="9afd4463-931c-4ef4-a1c6-2e8ce38e18fe" providerId="ADAL" clId="{F9D1B691-D76A-4B9E-B403-AB13CDB83064}" dt="2022-04-23T18:06:17.899" v="8723" actId="165"/>
          <ac:spMkLst>
            <pc:docMk/>
            <pc:sldMk cId="1103155685" sldId="293"/>
            <ac:spMk id="157" creationId="{86DE708F-F90C-47B6-8CCD-E086F38B262B}"/>
          </ac:spMkLst>
        </pc:spChg>
        <pc:spChg chg="mod">
          <ac:chgData name="B10856017" userId="9afd4463-931c-4ef4-a1c6-2e8ce38e18fe" providerId="ADAL" clId="{F9D1B691-D76A-4B9E-B403-AB13CDB83064}" dt="2022-04-23T18:06:17.899" v="8723" actId="165"/>
          <ac:spMkLst>
            <pc:docMk/>
            <pc:sldMk cId="1103155685" sldId="293"/>
            <ac:spMk id="159" creationId="{B8BECAF4-9AFD-4773-BDCE-7F006EDFE03A}"/>
          </ac:spMkLst>
        </pc:spChg>
        <pc:spChg chg="mod topLvl">
          <ac:chgData name="B10856017" userId="9afd4463-931c-4ef4-a1c6-2e8ce38e18fe" providerId="ADAL" clId="{F9D1B691-D76A-4B9E-B403-AB13CDB83064}" dt="2022-04-23T17:57:44.549" v="8584" actId="165"/>
          <ac:spMkLst>
            <pc:docMk/>
            <pc:sldMk cId="1103155685" sldId="293"/>
            <ac:spMk id="163" creationId="{A5185CBF-A9E1-4FF8-915C-E3799130EADA}"/>
          </ac:spMkLst>
        </pc:spChg>
        <pc:spChg chg="mod topLvl">
          <ac:chgData name="B10856017" userId="9afd4463-931c-4ef4-a1c6-2e8ce38e18fe" providerId="ADAL" clId="{F9D1B691-D76A-4B9E-B403-AB13CDB83064}" dt="2022-04-23T17:57:44.549" v="8584" actId="165"/>
          <ac:spMkLst>
            <pc:docMk/>
            <pc:sldMk cId="1103155685" sldId="293"/>
            <ac:spMk id="164" creationId="{2AF2266B-74DB-47AF-AE3F-79558E6DBE9B}"/>
          </ac:spMkLst>
        </pc:spChg>
        <pc:spChg chg="mod topLvl">
          <ac:chgData name="B10856017" userId="9afd4463-931c-4ef4-a1c6-2e8ce38e18fe" providerId="ADAL" clId="{F9D1B691-D76A-4B9E-B403-AB13CDB83064}" dt="2022-04-23T17:57:44.549" v="8584" actId="165"/>
          <ac:spMkLst>
            <pc:docMk/>
            <pc:sldMk cId="1103155685" sldId="293"/>
            <ac:spMk id="165" creationId="{C85676A6-832E-45B9-B08A-AAE4D5400D95}"/>
          </ac:spMkLst>
        </pc:spChg>
        <pc:spChg chg="mod topLvl">
          <ac:chgData name="B10856017" userId="9afd4463-931c-4ef4-a1c6-2e8ce38e18fe" providerId="ADAL" clId="{F9D1B691-D76A-4B9E-B403-AB13CDB83064}" dt="2022-04-23T17:57:44.549" v="8584" actId="165"/>
          <ac:spMkLst>
            <pc:docMk/>
            <pc:sldMk cId="1103155685" sldId="293"/>
            <ac:spMk id="166" creationId="{BC8F37B6-6B11-4738-A74B-AE973F2D77D0}"/>
          </ac:spMkLst>
        </pc:spChg>
        <pc:spChg chg="mod">
          <ac:chgData name="B10856017" userId="9afd4463-931c-4ef4-a1c6-2e8ce38e18fe" providerId="ADAL" clId="{F9D1B691-D76A-4B9E-B403-AB13CDB83064}" dt="2022-04-23T17:57:44.549" v="8584" actId="165"/>
          <ac:spMkLst>
            <pc:docMk/>
            <pc:sldMk cId="1103155685" sldId="293"/>
            <ac:spMk id="167" creationId="{186A24CA-A488-42DA-9E55-DE72BD87AC56}"/>
          </ac:spMkLst>
        </pc:spChg>
        <pc:spChg chg="mod">
          <ac:chgData name="B10856017" userId="9afd4463-931c-4ef4-a1c6-2e8ce38e18fe" providerId="ADAL" clId="{F9D1B691-D76A-4B9E-B403-AB13CDB83064}" dt="2022-04-23T18:15:20.995" v="8849" actId="27636"/>
          <ac:spMkLst>
            <pc:docMk/>
            <pc:sldMk cId="1103155685" sldId="293"/>
            <ac:spMk id="168" creationId="{2F06DE25-4AFA-4CD1-99C5-360052FFC612}"/>
          </ac:spMkLst>
        </pc:spChg>
        <pc:spChg chg="mod">
          <ac:chgData name="B10856017" userId="9afd4463-931c-4ef4-a1c6-2e8ce38e18fe" providerId="ADAL" clId="{F9D1B691-D76A-4B9E-B403-AB13CDB83064}" dt="2022-04-23T17:57:44.549" v="8584" actId="165"/>
          <ac:spMkLst>
            <pc:docMk/>
            <pc:sldMk cId="1103155685" sldId="293"/>
            <ac:spMk id="169" creationId="{35B3A8FD-A0CD-47A9-AAFC-AAF510D73749}"/>
          </ac:spMkLst>
        </pc:spChg>
        <pc:spChg chg="mod">
          <ac:chgData name="B10856017" userId="9afd4463-931c-4ef4-a1c6-2e8ce38e18fe" providerId="ADAL" clId="{F9D1B691-D76A-4B9E-B403-AB13CDB83064}" dt="2022-04-23T17:57:44.549" v="8584" actId="165"/>
          <ac:spMkLst>
            <pc:docMk/>
            <pc:sldMk cId="1103155685" sldId="293"/>
            <ac:spMk id="175" creationId="{1BC141C0-94DA-4585-95ED-041B08D29B9E}"/>
          </ac:spMkLst>
        </pc:spChg>
        <pc:spChg chg="mod">
          <ac:chgData name="B10856017" userId="9afd4463-931c-4ef4-a1c6-2e8ce38e18fe" providerId="ADAL" clId="{F9D1B691-D76A-4B9E-B403-AB13CDB83064}" dt="2022-04-23T17:57:44.549" v="8584" actId="165"/>
          <ac:spMkLst>
            <pc:docMk/>
            <pc:sldMk cId="1103155685" sldId="293"/>
            <ac:spMk id="176" creationId="{18E555E5-E67E-410F-B9F6-34A0AF2ECE71}"/>
          </ac:spMkLst>
        </pc:spChg>
        <pc:spChg chg="mod">
          <ac:chgData name="B10856017" userId="9afd4463-931c-4ef4-a1c6-2e8ce38e18fe" providerId="ADAL" clId="{F9D1B691-D76A-4B9E-B403-AB13CDB83064}" dt="2022-04-23T17:57:44.549" v="8584" actId="165"/>
          <ac:spMkLst>
            <pc:docMk/>
            <pc:sldMk cId="1103155685" sldId="293"/>
            <ac:spMk id="178" creationId="{D4090429-A94B-4A4D-9375-72FA70C66F63}"/>
          </ac:spMkLst>
        </pc:spChg>
        <pc:spChg chg="mod topLvl">
          <ac:chgData name="B10856017" userId="9afd4463-931c-4ef4-a1c6-2e8ce38e18fe" providerId="ADAL" clId="{F9D1B691-D76A-4B9E-B403-AB13CDB83064}" dt="2022-04-23T17:57:44.549" v="8584" actId="165"/>
          <ac:spMkLst>
            <pc:docMk/>
            <pc:sldMk cId="1103155685" sldId="293"/>
            <ac:spMk id="180" creationId="{C64EDF82-6CA6-4CE6-93E6-D2430680FD27}"/>
          </ac:spMkLst>
        </pc:spChg>
        <pc:spChg chg="mod topLvl">
          <ac:chgData name="B10856017" userId="9afd4463-931c-4ef4-a1c6-2e8ce38e18fe" providerId="ADAL" clId="{F9D1B691-D76A-4B9E-B403-AB13CDB83064}" dt="2022-04-23T18:16:09.544" v="8862" actId="27636"/>
          <ac:spMkLst>
            <pc:docMk/>
            <pc:sldMk cId="1103155685" sldId="293"/>
            <ac:spMk id="181" creationId="{5D5B82AF-44F6-4FDD-AA7F-FA39BD345F2C}"/>
          </ac:spMkLst>
        </pc:spChg>
        <pc:spChg chg="mod topLvl">
          <ac:chgData name="B10856017" userId="9afd4463-931c-4ef4-a1c6-2e8ce38e18fe" providerId="ADAL" clId="{F9D1B691-D76A-4B9E-B403-AB13CDB83064}" dt="2022-04-23T17:57:44.549" v="8584" actId="165"/>
          <ac:spMkLst>
            <pc:docMk/>
            <pc:sldMk cId="1103155685" sldId="293"/>
            <ac:spMk id="182" creationId="{F9AE2F81-A33A-491F-9D54-1E2F85ADBBCA}"/>
          </ac:spMkLst>
        </pc:spChg>
        <pc:spChg chg="mod topLvl">
          <ac:chgData name="B10856017" userId="9afd4463-931c-4ef4-a1c6-2e8ce38e18fe" providerId="ADAL" clId="{F9D1B691-D76A-4B9E-B403-AB13CDB83064}" dt="2022-04-23T17:57:44.549" v="8584" actId="165"/>
          <ac:spMkLst>
            <pc:docMk/>
            <pc:sldMk cId="1103155685" sldId="293"/>
            <ac:spMk id="188" creationId="{B7378623-BFA5-426A-94CA-866A44F96583}"/>
          </ac:spMkLst>
        </pc:spChg>
        <pc:spChg chg="mod topLvl">
          <ac:chgData name="B10856017" userId="9afd4463-931c-4ef4-a1c6-2e8ce38e18fe" providerId="ADAL" clId="{F9D1B691-D76A-4B9E-B403-AB13CDB83064}" dt="2022-04-23T17:57:44.549" v="8584" actId="165"/>
          <ac:spMkLst>
            <pc:docMk/>
            <pc:sldMk cId="1103155685" sldId="293"/>
            <ac:spMk id="189" creationId="{DA2B3365-96D8-4052-ABAC-77A7F117191B}"/>
          </ac:spMkLst>
        </pc:spChg>
        <pc:spChg chg="mod topLvl">
          <ac:chgData name="B10856017" userId="9afd4463-931c-4ef4-a1c6-2e8ce38e18fe" providerId="ADAL" clId="{F9D1B691-D76A-4B9E-B403-AB13CDB83064}" dt="2022-04-23T17:57:44.549" v="8584" actId="165"/>
          <ac:spMkLst>
            <pc:docMk/>
            <pc:sldMk cId="1103155685" sldId="293"/>
            <ac:spMk id="190" creationId="{F79DD76F-DAEA-4926-BCBB-112C40AACC6F}"/>
          </ac:spMkLst>
        </pc:spChg>
        <pc:spChg chg="mod">
          <ac:chgData name="B10856017" userId="9afd4463-931c-4ef4-a1c6-2e8ce38e18fe" providerId="ADAL" clId="{F9D1B691-D76A-4B9E-B403-AB13CDB83064}" dt="2022-04-23T17:57:44.549" v="8584" actId="165"/>
          <ac:spMkLst>
            <pc:docMk/>
            <pc:sldMk cId="1103155685" sldId="293"/>
            <ac:spMk id="193" creationId="{F5BC42E4-0711-4D45-8C32-70A68A009EBC}"/>
          </ac:spMkLst>
        </pc:spChg>
        <pc:spChg chg="del mod topLvl">
          <ac:chgData name="B10856017" userId="9afd4463-931c-4ef4-a1c6-2e8ce38e18fe" providerId="ADAL" clId="{F9D1B691-D76A-4B9E-B403-AB13CDB83064}" dt="2022-04-23T18:08:06.355" v="8736" actId="21"/>
          <ac:spMkLst>
            <pc:docMk/>
            <pc:sldMk cId="1103155685" sldId="293"/>
            <ac:spMk id="197" creationId="{707E8303-CF97-4919-9139-8EBBE3EA5108}"/>
          </ac:spMkLst>
        </pc:spChg>
        <pc:spChg chg="del mod topLvl">
          <ac:chgData name="B10856017" userId="9afd4463-931c-4ef4-a1c6-2e8ce38e18fe" providerId="ADAL" clId="{F9D1B691-D76A-4B9E-B403-AB13CDB83064}" dt="2022-04-23T18:08:06.355" v="8736" actId="21"/>
          <ac:spMkLst>
            <pc:docMk/>
            <pc:sldMk cId="1103155685" sldId="293"/>
            <ac:spMk id="198" creationId="{25C2C4FE-DF91-474F-8FBC-ED500E09628D}"/>
          </ac:spMkLst>
        </pc:spChg>
        <pc:spChg chg="del mod topLvl">
          <ac:chgData name="B10856017" userId="9afd4463-931c-4ef4-a1c6-2e8ce38e18fe" providerId="ADAL" clId="{F9D1B691-D76A-4B9E-B403-AB13CDB83064}" dt="2022-04-23T18:06:48.939" v="8732" actId="478"/>
          <ac:spMkLst>
            <pc:docMk/>
            <pc:sldMk cId="1103155685" sldId="293"/>
            <ac:spMk id="199" creationId="{CAD31B93-504A-4A15-8759-39E70E8AC9D8}"/>
          </ac:spMkLst>
        </pc:spChg>
        <pc:spChg chg="del mod topLvl">
          <ac:chgData name="B10856017" userId="9afd4463-931c-4ef4-a1c6-2e8ce38e18fe" providerId="ADAL" clId="{F9D1B691-D76A-4B9E-B403-AB13CDB83064}" dt="2022-04-23T18:06:47.357" v="8731" actId="478"/>
          <ac:spMkLst>
            <pc:docMk/>
            <pc:sldMk cId="1103155685" sldId="293"/>
            <ac:spMk id="200" creationId="{80D8ECCB-D411-4DA4-BE28-BC3554817A41}"/>
          </ac:spMkLst>
        </pc:spChg>
        <pc:spChg chg="mod">
          <ac:chgData name="B10856017" userId="9afd4463-931c-4ef4-a1c6-2e8ce38e18fe" providerId="ADAL" clId="{F9D1B691-D76A-4B9E-B403-AB13CDB83064}" dt="2022-04-23T18:06:11.981" v="8720" actId="165"/>
          <ac:spMkLst>
            <pc:docMk/>
            <pc:sldMk cId="1103155685" sldId="293"/>
            <ac:spMk id="201" creationId="{1476428E-5247-4C97-8DA8-E2AF6B859DC4}"/>
          </ac:spMkLst>
        </pc:spChg>
        <pc:spChg chg="mod">
          <ac:chgData name="B10856017" userId="9afd4463-931c-4ef4-a1c6-2e8ce38e18fe" providerId="ADAL" clId="{F9D1B691-D76A-4B9E-B403-AB13CDB83064}" dt="2022-04-23T18:06:11.981" v="8720" actId="165"/>
          <ac:spMkLst>
            <pc:docMk/>
            <pc:sldMk cId="1103155685" sldId="293"/>
            <ac:spMk id="202" creationId="{1B91DCDD-2271-4DB1-93D1-EB8CE61117FF}"/>
          </ac:spMkLst>
        </pc:spChg>
        <pc:spChg chg="mod">
          <ac:chgData name="B10856017" userId="9afd4463-931c-4ef4-a1c6-2e8ce38e18fe" providerId="ADAL" clId="{F9D1B691-D76A-4B9E-B403-AB13CDB83064}" dt="2022-04-23T18:06:11.981" v="8720" actId="165"/>
          <ac:spMkLst>
            <pc:docMk/>
            <pc:sldMk cId="1103155685" sldId="293"/>
            <ac:spMk id="203" creationId="{495DCE1D-8DC6-49DA-891F-7A4B7DEF688E}"/>
          </ac:spMkLst>
        </pc:spChg>
        <pc:spChg chg="mod">
          <ac:chgData name="B10856017" userId="9afd4463-931c-4ef4-a1c6-2e8ce38e18fe" providerId="ADAL" clId="{F9D1B691-D76A-4B9E-B403-AB13CDB83064}" dt="2022-04-23T18:06:11.981" v="8720" actId="165"/>
          <ac:spMkLst>
            <pc:docMk/>
            <pc:sldMk cId="1103155685" sldId="293"/>
            <ac:spMk id="209" creationId="{63E69DC6-99EF-4561-848B-CF3715E1CB8C}"/>
          </ac:spMkLst>
        </pc:spChg>
        <pc:spChg chg="mod">
          <ac:chgData name="B10856017" userId="9afd4463-931c-4ef4-a1c6-2e8ce38e18fe" providerId="ADAL" clId="{F9D1B691-D76A-4B9E-B403-AB13CDB83064}" dt="2022-04-23T18:06:11.981" v="8720" actId="165"/>
          <ac:spMkLst>
            <pc:docMk/>
            <pc:sldMk cId="1103155685" sldId="293"/>
            <ac:spMk id="210" creationId="{1534B90F-5259-41E3-8D4A-ED601D3E38CC}"/>
          </ac:spMkLst>
        </pc:spChg>
        <pc:spChg chg="mod">
          <ac:chgData name="B10856017" userId="9afd4463-931c-4ef4-a1c6-2e8ce38e18fe" providerId="ADAL" clId="{F9D1B691-D76A-4B9E-B403-AB13CDB83064}" dt="2022-04-23T18:06:11.981" v="8720" actId="165"/>
          <ac:spMkLst>
            <pc:docMk/>
            <pc:sldMk cId="1103155685" sldId="293"/>
            <ac:spMk id="212" creationId="{99E68A07-E5FF-4387-B7BA-1645EDB69F8A}"/>
          </ac:spMkLst>
        </pc:spChg>
        <pc:spChg chg="del mod topLvl">
          <ac:chgData name="B10856017" userId="9afd4463-931c-4ef4-a1c6-2e8ce38e18fe" providerId="ADAL" clId="{F9D1B691-D76A-4B9E-B403-AB13CDB83064}" dt="2022-04-23T18:15:19.842" v="8845" actId="478"/>
          <ac:spMkLst>
            <pc:docMk/>
            <pc:sldMk cId="1103155685" sldId="293"/>
            <ac:spMk id="214" creationId="{1CCC800E-4F84-45BD-91DA-0337005352A4}"/>
          </ac:spMkLst>
        </pc:spChg>
        <pc:spChg chg="del mod topLvl">
          <ac:chgData name="B10856017" userId="9afd4463-931c-4ef4-a1c6-2e8ce38e18fe" providerId="ADAL" clId="{F9D1B691-D76A-4B9E-B403-AB13CDB83064}" dt="2022-04-23T18:15:19.842" v="8845" actId="478"/>
          <ac:spMkLst>
            <pc:docMk/>
            <pc:sldMk cId="1103155685" sldId="293"/>
            <ac:spMk id="215" creationId="{0AF3C259-3C67-4105-8F8E-916A18E341E0}"/>
          </ac:spMkLst>
        </pc:spChg>
        <pc:spChg chg="del mod topLvl">
          <ac:chgData name="B10856017" userId="9afd4463-931c-4ef4-a1c6-2e8ce38e18fe" providerId="ADAL" clId="{F9D1B691-D76A-4B9E-B403-AB13CDB83064}" dt="2022-04-23T18:15:19.842" v="8845" actId="478"/>
          <ac:spMkLst>
            <pc:docMk/>
            <pc:sldMk cId="1103155685" sldId="293"/>
            <ac:spMk id="216" creationId="{CBED5AEE-10BD-4DC0-A616-0258F467F318}"/>
          </ac:spMkLst>
        </pc:spChg>
        <pc:spChg chg="del mod topLvl">
          <ac:chgData name="B10856017" userId="9afd4463-931c-4ef4-a1c6-2e8ce38e18fe" providerId="ADAL" clId="{F9D1B691-D76A-4B9E-B403-AB13CDB83064}" dt="2022-04-23T18:15:19.842" v="8845" actId="478"/>
          <ac:spMkLst>
            <pc:docMk/>
            <pc:sldMk cId="1103155685" sldId="293"/>
            <ac:spMk id="217" creationId="{EC05256A-FE74-419A-91A8-0E236F87281E}"/>
          </ac:spMkLst>
        </pc:spChg>
        <pc:spChg chg="mod">
          <ac:chgData name="B10856017" userId="9afd4463-931c-4ef4-a1c6-2e8ce38e18fe" providerId="ADAL" clId="{F9D1B691-D76A-4B9E-B403-AB13CDB83064}" dt="2022-04-23T18:09:36.256" v="8776" actId="165"/>
          <ac:spMkLst>
            <pc:docMk/>
            <pc:sldMk cId="1103155685" sldId="293"/>
            <ac:spMk id="220" creationId="{B872F7F9-1BEF-489E-9892-ACEA621C172F}"/>
          </ac:spMkLst>
        </pc:spChg>
        <pc:spChg chg="mod">
          <ac:chgData name="B10856017" userId="9afd4463-931c-4ef4-a1c6-2e8ce38e18fe" providerId="ADAL" clId="{F9D1B691-D76A-4B9E-B403-AB13CDB83064}" dt="2022-04-23T18:12:51.833" v="8812" actId="27636"/>
          <ac:spMkLst>
            <pc:docMk/>
            <pc:sldMk cId="1103155685" sldId="293"/>
            <ac:spMk id="221" creationId="{D16B5DB7-3EEC-4996-AD64-2DD60925C370}"/>
          </ac:spMkLst>
        </pc:spChg>
        <pc:spChg chg="mod">
          <ac:chgData name="B10856017" userId="9afd4463-931c-4ef4-a1c6-2e8ce38e18fe" providerId="ADAL" clId="{F9D1B691-D76A-4B9E-B403-AB13CDB83064}" dt="2022-04-23T18:09:36.256" v="8776" actId="165"/>
          <ac:spMkLst>
            <pc:docMk/>
            <pc:sldMk cId="1103155685" sldId="293"/>
            <ac:spMk id="222" creationId="{9BC444C3-4987-43D7-B97F-BA77062B1BF6}"/>
          </ac:spMkLst>
        </pc:spChg>
        <pc:spChg chg="mod">
          <ac:chgData name="B10856017" userId="9afd4463-931c-4ef4-a1c6-2e8ce38e18fe" providerId="ADAL" clId="{F9D1B691-D76A-4B9E-B403-AB13CDB83064}" dt="2022-04-23T18:09:36.256" v="8776" actId="165"/>
          <ac:spMkLst>
            <pc:docMk/>
            <pc:sldMk cId="1103155685" sldId="293"/>
            <ac:spMk id="228" creationId="{EEF1D57D-2C9D-458F-8035-399B602E5EDB}"/>
          </ac:spMkLst>
        </pc:spChg>
        <pc:spChg chg="mod">
          <ac:chgData name="B10856017" userId="9afd4463-931c-4ef4-a1c6-2e8ce38e18fe" providerId="ADAL" clId="{F9D1B691-D76A-4B9E-B403-AB13CDB83064}" dt="2022-04-23T18:09:36.256" v="8776" actId="165"/>
          <ac:spMkLst>
            <pc:docMk/>
            <pc:sldMk cId="1103155685" sldId="293"/>
            <ac:spMk id="229" creationId="{C1083B32-5448-4568-9D70-859B2E10F9D7}"/>
          </ac:spMkLst>
        </pc:spChg>
        <pc:spChg chg="mod">
          <ac:chgData name="B10856017" userId="9afd4463-931c-4ef4-a1c6-2e8ce38e18fe" providerId="ADAL" clId="{F9D1B691-D76A-4B9E-B403-AB13CDB83064}" dt="2022-04-23T18:09:36.256" v="8776" actId="165"/>
          <ac:spMkLst>
            <pc:docMk/>
            <pc:sldMk cId="1103155685" sldId="293"/>
            <ac:spMk id="231" creationId="{00603A50-3157-4E35-9849-31E53485DCA5}"/>
          </ac:spMkLst>
        </pc:spChg>
        <pc:spChg chg="mod topLvl">
          <ac:chgData name="B10856017" userId="9afd4463-931c-4ef4-a1c6-2e8ce38e18fe" providerId="ADAL" clId="{F9D1B691-D76A-4B9E-B403-AB13CDB83064}" dt="2022-04-23T18:16:09.503" v="8859" actId="165"/>
          <ac:spMkLst>
            <pc:docMk/>
            <pc:sldMk cId="1103155685" sldId="293"/>
            <ac:spMk id="233" creationId="{4566AA9B-F308-4B97-BB76-69A1C2C628BE}"/>
          </ac:spMkLst>
        </pc:spChg>
        <pc:spChg chg="mod topLvl">
          <ac:chgData name="B10856017" userId="9afd4463-931c-4ef4-a1c6-2e8ce38e18fe" providerId="ADAL" clId="{F9D1B691-D76A-4B9E-B403-AB13CDB83064}" dt="2022-04-23T18:16:09.503" v="8859" actId="165"/>
          <ac:spMkLst>
            <pc:docMk/>
            <pc:sldMk cId="1103155685" sldId="293"/>
            <ac:spMk id="234" creationId="{72293CBC-10FD-4263-9A08-8685328F2DFF}"/>
          </ac:spMkLst>
        </pc:spChg>
        <pc:spChg chg="mod ord topLvl">
          <ac:chgData name="B10856017" userId="9afd4463-931c-4ef4-a1c6-2e8ce38e18fe" providerId="ADAL" clId="{F9D1B691-D76A-4B9E-B403-AB13CDB83064}" dt="2022-04-23T18:16:09.503" v="8859" actId="165"/>
          <ac:spMkLst>
            <pc:docMk/>
            <pc:sldMk cId="1103155685" sldId="293"/>
            <ac:spMk id="235" creationId="{DF6E114A-7B2E-4F36-BA0F-7578C118EA0C}"/>
          </ac:spMkLst>
        </pc:spChg>
        <pc:spChg chg="mod ord topLvl">
          <ac:chgData name="B10856017" userId="9afd4463-931c-4ef4-a1c6-2e8ce38e18fe" providerId="ADAL" clId="{F9D1B691-D76A-4B9E-B403-AB13CDB83064}" dt="2022-04-23T18:16:09.503" v="8859" actId="165"/>
          <ac:spMkLst>
            <pc:docMk/>
            <pc:sldMk cId="1103155685" sldId="293"/>
            <ac:spMk id="236" creationId="{7747F851-3DCC-4789-AA94-705357E97B76}"/>
          </ac:spMkLst>
        </pc:spChg>
        <pc:spChg chg="del mod">
          <ac:chgData name="B10856017" userId="9afd4463-931c-4ef4-a1c6-2e8ce38e18fe" providerId="ADAL" clId="{F9D1B691-D76A-4B9E-B403-AB13CDB83064}" dt="2022-04-23T18:15:50.543" v="8856" actId="478"/>
          <ac:spMkLst>
            <pc:docMk/>
            <pc:sldMk cId="1103155685" sldId="293"/>
            <ac:spMk id="239" creationId="{0D6A9194-6B2B-461B-A4CE-521A8C60C155}"/>
          </ac:spMkLst>
        </pc:spChg>
        <pc:spChg chg="mod">
          <ac:chgData name="B10856017" userId="9afd4463-931c-4ef4-a1c6-2e8ce38e18fe" providerId="ADAL" clId="{F9D1B691-D76A-4B9E-B403-AB13CDB83064}" dt="2022-04-23T18:16:09.503" v="8859" actId="165"/>
          <ac:spMkLst>
            <pc:docMk/>
            <pc:sldMk cId="1103155685" sldId="293"/>
            <ac:spMk id="241" creationId="{1BC2B455-9BAE-461D-9E5D-7315861765B5}"/>
          </ac:spMkLst>
        </pc:spChg>
        <pc:spChg chg="mod">
          <ac:chgData name="B10856017" userId="9afd4463-931c-4ef4-a1c6-2e8ce38e18fe" providerId="ADAL" clId="{F9D1B691-D76A-4B9E-B403-AB13CDB83064}" dt="2022-04-23T18:16:09.532" v="8860" actId="27636"/>
          <ac:spMkLst>
            <pc:docMk/>
            <pc:sldMk cId="1103155685" sldId="293"/>
            <ac:spMk id="242" creationId="{CD92B5DA-8E51-4E84-910E-49359C9D1CD2}"/>
          </ac:spMkLst>
        </pc:spChg>
        <pc:spChg chg="mod">
          <ac:chgData name="B10856017" userId="9afd4463-931c-4ef4-a1c6-2e8ce38e18fe" providerId="ADAL" clId="{F9D1B691-D76A-4B9E-B403-AB13CDB83064}" dt="2022-04-23T18:16:09.503" v="8859" actId="165"/>
          <ac:spMkLst>
            <pc:docMk/>
            <pc:sldMk cId="1103155685" sldId="293"/>
            <ac:spMk id="243" creationId="{02263335-D798-49BB-81F7-5D295495AF23}"/>
          </ac:spMkLst>
        </pc:spChg>
        <pc:spChg chg="mod">
          <ac:chgData name="B10856017" userId="9afd4463-931c-4ef4-a1c6-2e8ce38e18fe" providerId="ADAL" clId="{F9D1B691-D76A-4B9E-B403-AB13CDB83064}" dt="2022-04-23T18:16:09.503" v="8859" actId="165"/>
          <ac:spMkLst>
            <pc:docMk/>
            <pc:sldMk cId="1103155685" sldId="293"/>
            <ac:spMk id="249" creationId="{24ABD761-09AE-4BD5-B6D6-A38932AE7900}"/>
          </ac:spMkLst>
        </pc:spChg>
        <pc:spChg chg="mod">
          <ac:chgData name="B10856017" userId="9afd4463-931c-4ef4-a1c6-2e8ce38e18fe" providerId="ADAL" clId="{F9D1B691-D76A-4B9E-B403-AB13CDB83064}" dt="2022-04-23T18:16:09.503" v="8859" actId="165"/>
          <ac:spMkLst>
            <pc:docMk/>
            <pc:sldMk cId="1103155685" sldId="293"/>
            <ac:spMk id="250" creationId="{D5737B02-1319-4F60-95D0-FB35BDBDF760}"/>
          </ac:spMkLst>
        </pc:spChg>
        <pc:spChg chg="mod">
          <ac:chgData name="B10856017" userId="9afd4463-931c-4ef4-a1c6-2e8ce38e18fe" providerId="ADAL" clId="{F9D1B691-D76A-4B9E-B403-AB13CDB83064}" dt="2022-04-23T18:16:09.503" v="8859" actId="165"/>
          <ac:spMkLst>
            <pc:docMk/>
            <pc:sldMk cId="1103155685" sldId="293"/>
            <ac:spMk id="252" creationId="{90CA8084-7D70-41CB-8C49-B0C91FF0E05E}"/>
          </ac:spMkLst>
        </pc:spChg>
        <pc:grpChg chg="add mod">
          <ac:chgData name="B10856017" userId="9afd4463-931c-4ef4-a1c6-2e8ce38e18fe" providerId="ADAL" clId="{F9D1B691-D76A-4B9E-B403-AB13CDB83064}" dt="2022-04-23T17:13:52.145" v="8113" actId="164"/>
          <ac:grpSpMkLst>
            <pc:docMk/>
            <pc:sldMk cId="1103155685" sldId="293"/>
            <ac:grpSpMk id="2" creationId="{CEDE0A23-708E-42BE-8A0C-D6C90EB5FA4E}"/>
          </ac:grpSpMkLst>
        </pc:grpChg>
        <pc:grpChg chg="add mod">
          <ac:chgData name="B10856017" userId="9afd4463-931c-4ef4-a1c6-2e8ce38e18fe" providerId="ADAL" clId="{F9D1B691-D76A-4B9E-B403-AB13CDB83064}" dt="2022-04-23T17:54:46.283" v="8544" actId="164"/>
          <ac:grpSpMkLst>
            <pc:docMk/>
            <pc:sldMk cId="1103155685" sldId="293"/>
            <ac:grpSpMk id="4" creationId="{C78D0889-0DFD-4061-8AE2-862E8FD0CF0F}"/>
          </ac:grpSpMkLst>
        </pc:grpChg>
        <pc:grpChg chg="add del mod">
          <ac:chgData name="B10856017" userId="9afd4463-931c-4ef4-a1c6-2e8ce38e18fe" providerId="ADAL" clId="{F9D1B691-D76A-4B9E-B403-AB13CDB83064}" dt="2022-04-23T17:58:50.038" v="8607" actId="165"/>
          <ac:grpSpMkLst>
            <pc:docMk/>
            <pc:sldMk cId="1103155685" sldId="293"/>
            <ac:grpSpMk id="5" creationId="{E219E5A0-8BD7-4D5B-A3E5-EA740783B2D2}"/>
          </ac:grpSpMkLst>
        </pc:grpChg>
        <pc:grpChg chg="add mod">
          <ac:chgData name="B10856017" userId="9afd4463-931c-4ef4-a1c6-2e8ce38e18fe" providerId="ADAL" clId="{F9D1B691-D76A-4B9E-B403-AB13CDB83064}" dt="2022-04-23T18:12:20.655" v="8810" actId="1076"/>
          <ac:grpSpMkLst>
            <pc:docMk/>
            <pc:sldMk cId="1103155685" sldId="293"/>
            <ac:grpSpMk id="6" creationId="{FE8B9C92-B5EF-45B0-A760-4EBF0736E43E}"/>
          </ac:grpSpMkLst>
        </pc:grpChg>
        <pc:grpChg chg="add mod">
          <ac:chgData name="B10856017" userId="9afd4463-931c-4ef4-a1c6-2e8ce38e18fe" providerId="ADAL" clId="{F9D1B691-D76A-4B9E-B403-AB13CDB83064}" dt="2022-04-23T18:12:09.877" v="8806" actId="164"/>
          <ac:grpSpMkLst>
            <pc:docMk/>
            <pc:sldMk cId="1103155685" sldId="293"/>
            <ac:grpSpMk id="7" creationId="{4C596702-86B0-433B-9476-E488F82D1081}"/>
          </ac:grpSpMkLst>
        </pc:grpChg>
        <pc:grpChg chg="add del mod">
          <ac:chgData name="B10856017" userId="9afd4463-931c-4ef4-a1c6-2e8ce38e18fe" providerId="ADAL" clId="{F9D1B691-D76A-4B9E-B403-AB13CDB83064}" dt="2022-04-22T13:31:17.605" v="4779" actId="165"/>
          <ac:grpSpMkLst>
            <pc:docMk/>
            <pc:sldMk cId="1103155685" sldId="293"/>
            <ac:grpSpMk id="10" creationId="{7E2A73F7-2718-4EE8-AD38-D61A5C23709B}"/>
          </ac:grpSpMkLst>
        </pc:grpChg>
        <pc:grpChg chg="add del mod ord">
          <ac:chgData name="B10856017" userId="9afd4463-931c-4ef4-a1c6-2e8ce38e18fe" providerId="ADAL" clId="{F9D1B691-D76A-4B9E-B403-AB13CDB83064}" dt="2022-04-22T13:41:06.477" v="4858" actId="478"/>
          <ac:grpSpMkLst>
            <pc:docMk/>
            <pc:sldMk cId="1103155685" sldId="293"/>
            <ac:grpSpMk id="11" creationId="{1756773E-1E5F-4289-BF32-69AC5AC2F7E1}"/>
          </ac:grpSpMkLst>
        </pc:grpChg>
        <pc:grpChg chg="add del mod">
          <ac:chgData name="B10856017" userId="9afd4463-931c-4ef4-a1c6-2e8ce38e18fe" providerId="ADAL" clId="{F9D1B691-D76A-4B9E-B403-AB13CDB83064}" dt="2022-04-23T17:10:26.875" v="8039"/>
          <ac:grpSpMkLst>
            <pc:docMk/>
            <pc:sldMk cId="1103155685" sldId="293"/>
            <ac:grpSpMk id="30" creationId="{B524AD7A-9CD9-4A96-8291-586C61CC0F7C}"/>
          </ac:grpSpMkLst>
        </pc:grpChg>
        <pc:grpChg chg="mod">
          <ac:chgData name="B10856017" userId="9afd4463-931c-4ef4-a1c6-2e8ce38e18fe" providerId="ADAL" clId="{F9D1B691-D76A-4B9E-B403-AB13CDB83064}" dt="2022-04-23T17:10:09.822" v="8036"/>
          <ac:grpSpMkLst>
            <pc:docMk/>
            <pc:sldMk cId="1103155685" sldId="293"/>
            <ac:grpSpMk id="34" creationId="{8FE793B8-883D-4744-A017-554E20EA15BB}"/>
          </ac:grpSpMkLst>
        </pc:grpChg>
        <pc:grpChg chg="add del mod">
          <ac:chgData name="B10856017" userId="9afd4463-931c-4ef4-a1c6-2e8ce38e18fe" providerId="ADAL" clId="{F9D1B691-D76A-4B9E-B403-AB13CDB83064}" dt="2022-04-22T13:40:31.019" v="4851" actId="165"/>
          <ac:grpSpMkLst>
            <pc:docMk/>
            <pc:sldMk cId="1103155685" sldId="293"/>
            <ac:grpSpMk id="36" creationId="{1024F41C-7D8B-4BBC-9FFC-87858D2C1F8B}"/>
          </ac:grpSpMkLst>
        </pc:grpChg>
        <pc:grpChg chg="del mod topLvl">
          <ac:chgData name="B10856017" userId="9afd4463-931c-4ef4-a1c6-2e8ce38e18fe" providerId="ADAL" clId="{F9D1B691-D76A-4B9E-B403-AB13CDB83064}" dt="2022-04-22T13:44:03.744" v="4875" actId="165"/>
          <ac:grpSpMkLst>
            <pc:docMk/>
            <pc:sldMk cId="1103155685" sldId="293"/>
            <ac:grpSpMk id="39" creationId="{0DB415B8-8425-41C2-96C5-9D445720290A}"/>
          </ac:grpSpMkLst>
        </pc:grpChg>
        <pc:grpChg chg="mod topLvl">
          <ac:chgData name="B10856017" userId="9afd4463-931c-4ef4-a1c6-2e8ce38e18fe" providerId="ADAL" clId="{F9D1B691-D76A-4B9E-B403-AB13CDB83064}" dt="2022-04-22T14:42:59.932" v="5510" actId="408"/>
          <ac:grpSpMkLst>
            <pc:docMk/>
            <pc:sldMk cId="1103155685" sldId="293"/>
            <ac:grpSpMk id="41" creationId="{85A92C9B-1E5D-4F44-B0C1-DCD176200C6A}"/>
          </ac:grpSpMkLst>
        </pc:grpChg>
        <pc:grpChg chg="add del mod">
          <ac:chgData name="B10856017" userId="9afd4463-931c-4ef4-a1c6-2e8ce38e18fe" providerId="ADAL" clId="{F9D1B691-D76A-4B9E-B403-AB13CDB83064}" dt="2022-04-22T14:09:00.196" v="5210" actId="478"/>
          <ac:grpSpMkLst>
            <pc:docMk/>
            <pc:sldMk cId="1103155685" sldId="293"/>
            <ac:grpSpMk id="62" creationId="{1E91F1D2-A9A5-4485-864A-8D737156F9C5}"/>
          </ac:grpSpMkLst>
        </pc:grpChg>
        <pc:grpChg chg="add del mod">
          <ac:chgData name="B10856017" userId="9afd4463-931c-4ef4-a1c6-2e8ce38e18fe" providerId="ADAL" clId="{F9D1B691-D76A-4B9E-B403-AB13CDB83064}" dt="2022-04-23T17:12:46.020" v="8105"/>
          <ac:grpSpMkLst>
            <pc:docMk/>
            <pc:sldMk cId="1103155685" sldId="293"/>
            <ac:grpSpMk id="63" creationId="{78CCF60C-AF67-4B07-BB92-F02B75FF7122}"/>
          </ac:grpSpMkLst>
        </pc:grpChg>
        <pc:grpChg chg="mod">
          <ac:chgData name="B10856017" userId="9afd4463-931c-4ef4-a1c6-2e8ce38e18fe" providerId="ADAL" clId="{F9D1B691-D76A-4B9E-B403-AB13CDB83064}" dt="2022-04-23T17:12:22.309" v="8100"/>
          <ac:grpSpMkLst>
            <pc:docMk/>
            <pc:sldMk cId="1103155685" sldId="293"/>
            <ac:grpSpMk id="64" creationId="{8E8A5E81-9751-490D-B1BC-C9A54D86D283}"/>
          </ac:grpSpMkLst>
        </pc:grpChg>
        <pc:grpChg chg="mod">
          <ac:chgData name="B10856017" userId="9afd4463-931c-4ef4-a1c6-2e8ce38e18fe" providerId="ADAL" clId="{F9D1B691-D76A-4B9E-B403-AB13CDB83064}" dt="2022-04-22T14:08:40.235" v="5207"/>
          <ac:grpSpMkLst>
            <pc:docMk/>
            <pc:sldMk cId="1103155685" sldId="293"/>
            <ac:grpSpMk id="66" creationId="{F63AC890-5012-458D-80B5-E4FB5F0C0FF9}"/>
          </ac:grpSpMkLst>
        </pc:grpChg>
        <pc:grpChg chg="mod">
          <ac:chgData name="B10856017" userId="9afd4463-931c-4ef4-a1c6-2e8ce38e18fe" providerId="ADAL" clId="{F9D1B691-D76A-4B9E-B403-AB13CDB83064}" dt="2022-04-23T17:12:22.309" v="8100"/>
          <ac:grpSpMkLst>
            <pc:docMk/>
            <pc:sldMk cId="1103155685" sldId="293"/>
            <ac:grpSpMk id="71" creationId="{C945E2B6-F770-4A31-98E0-4621BC8BFC2A}"/>
          </ac:grpSpMkLst>
        </pc:grpChg>
        <pc:grpChg chg="add mod">
          <ac:chgData name="B10856017" userId="9afd4463-931c-4ef4-a1c6-2e8ce38e18fe" providerId="ADAL" clId="{F9D1B691-D76A-4B9E-B403-AB13CDB83064}" dt="2022-04-22T14:33:08.099" v="5393" actId="1076"/>
          <ac:grpSpMkLst>
            <pc:docMk/>
            <pc:sldMk cId="1103155685" sldId="293"/>
            <ac:grpSpMk id="77" creationId="{EDC0271B-5AA0-4EE3-9C4A-1AB6795C3EBB}"/>
          </ac:grpSpMkLst>
        </pc:grpChg>
        <pc:grpChg chg="add del mod">
          <ac:chgData name="B10856017" userId="9afd4463-931c-4ef4-a1c6-2e8ce38e18fe" providerId="ADAL" clId="{F9D1B691-D76A-4B9E-B403-AB13CDB83064}" dt="2022-04-23T17:13:52.664" v="8114"/>
          <ac:grpSpMkLst>
            <pc:docMk/>
            <pc:sldMk cId="1103155685" sldId="293"/>
            <ac:grpSpMk id="89" creationId="{1532E90B-454B-47C5-9E1C-AC66CEA7F7B5}"/>
          </ac:grpSpMkLst>
        </pc:grpChg>
        <pc:grpChg chg="mod">
          <ac:chgData name="B10856017" userId="9afd4463-931c-4ef4-a1c6-2e8ce38e18fe" providerId="ADAL" clId="{F9D1B691-D76A-4B9E-B403-AB13CDB83064}" dt="2022-04-23T17:13:52.145" v="8113" actId="164"/>
          <ac:grpSpMkLst>
            <pc:docMk/>
            <pc:sldMk cId="1103155685" sldId="293"/>
            <ac:grpSpMk id="93" creationId="{811674CD-B386-4586-9909-0873E881BC8A}"/>
          </ac:grpSpMkLst>
        </pc:grpChg>
        <pc:grpChg chg="add del mod">
          <ac:chgData name="B10856017" userId="9afd4463-931c-4ef4-a1c6-2e8ce38e18fe" providerId="ADAL" clId="{F9D1B691-D76A-4B9E-B403-AB13CDB83064}" dt="2022-04-23T17:21:58.025" v="8237" actId="165"/>
          <ac:grpSpMkLst>
            <pc:docMk/>
            <pc:sldMk cId="1103155685" sldId="293"/>
            <ac:grpSpMk id="105" creationId="{2AF5422E-BCE3-407E-B363-3396D1A2866A}"/>
          </ac:grpSpMkLst>
        </pc:grpChg>
        <pc:grpChg chg="del mod topLvl">
          <ac:chgData name="B10856017" userId="9afd4463-931c-4ef4-a1c6-2e8ce38e18fe" providerId="ADAL" clId="{F9D1B691-D76A-4B9E-B403-AB13CDB83064}" dt="2022-04-23T17:48:15.770" v="8425" actId="478"/>
          <ac:grpSpMkLst>
            <pc:docMk/>
            <pc:sldMk cId="1103155685" sldId="293"/>
            <ac:grpSpMk id="106" creationId="{2D4EC0D7-14FB-4701-8A7D-7280CF5F972C}"/>
          </ac:grpSpMkLst>
        </pc:grpChg>
        <pc:grpChg chg="mod">
          <ac:chgData name="B10856017" userId="9afd4463-931c-4ef4-a1c6-2e8ce38e18fe" providerId="ADAL" clId="{F9D1B691-D76A-4B9E-B403-AB13CDB83064}" dt="2022-04-23T17:21:58.025" v="8237" actId="165"/>
          <ac:grpSpMkLst>
            <pc:docMk/>
            <pc:sldMk cId="1103155685" sldId="293"/>
            <ac:grpSpMk id="112" creationId="{ED9F4BAA-818A-4B38-8E53-48A5AB65095E}"/>
          </ac:grpSpMkLst>
        </pc:grpChg>
        <pc:grpChg chg="add del mod">
          <ac:chgData name="B10856017" userId="9afd4463-931c-4ef4-a1c6-2e8ce38e18fe" providerId="ADAL" clId="{F9D1B691-D76A-4B9E-B403-AB13CDB83064}" dt="2022-04-23T17:55:35.584" v="8550" actId="165"/>
          <ac:grpSpMkLst>
            <pc:docMk/>
            <pc:sldMk cId="1103155685" sldId="293"/>
            <ac:grpSpMk id="121" creationId="{6D85E287-9438-4321-A86A-46EAB9D10EA8}"/>
          </ac:grpSpMkLst>
        </pc:grpChg>
        <pc:grpChg chg="add del mod topLvl">
          <ac:chgData name="B10856017" userId="9afd4463-931c-4ef4-a1c6-2e8ce38e18fe" providerId="ADAL" clId="{F9D1B691-D76A-4B9E-B403-AB13CDB83064}" dt="2022-04-23T18:05:20.037" v="8706" actId="478"/>
          <ac:grpSpMkLst>
            <pc:docMk/>
            <pc:sldMk cId="1103155685" sldId="293"/>
            <ac:grpSpMk id="122" creationId="{40F2B472-C924-4F99-A1FD-E843439411E0}"/>
          </ac:grpSpMkLst>
        </pc:grpChg>
        <pc:grpChg chg="mod topLvl">
          <ac:chgData name="B10856017" userId="9afd4463-931c-4ef4-a1c6-2e8ce38e18fe" providerId="ADAL" clId="{F9D1B691-D76A-4B9E-B403-AB13CDB83064}" dt="2022-04-23T17:58:50.038" v="8607" actId="165"/>
          <ac:grpSpMkLst>
            <pc:docMk/>
            <pc:sldMk cId="1103155685" sldId="293"/>
            <ac:grpSpMk id="132" creationId="{4785C961-0F7A-4927-9414-2766BEB16768}"/>
          </ac:grpSpMkLst>
        </pc:grpChg>
        <pc:grpChg chg="add del mod">
          <ac:chgData name="B10856017" userId="9afd4463-931c-4ef4-a1c6-2e8ce38e18fe" providerId="ADAL" clId="{F9D1B691-D76A-4B9E-B403-AB13CDB83064}" dt="2022-04-23T18:06:17.899" v="8723" actId="165"/>
          <ac:grpSpMkLst>
            <pc:docMk/>
            <pc:sldMk cId="1103155685" sldId="293"/>
            <ac:grpSpMk id="141" creationId="{6FBC06EE-CAC3-4F24-AF06-FA9BF4C9EB81}"/>
          </ac:grpSpMkLst>
        </pc:grpChg>
        <pc:grpChg chg="add del mod topLvl">
          <ac:chgData name="B10856017" userId="9afd4463-931c-4ef4-a1c6-2e8ce38e18fe" providerId="ADAL" clId="{F9D1B691-D76A-4B9E-B403-AB13CDB83064}" dt="2022-04-23T18:06:17.899" v="8723" actId="165"/>
          <ac:grpSpMkLst>
            <pc:docMk/>
            <pc:sldMk cId="1103155685" sldId="293"/>
            <ac:grpSpMk id="142" creationId="{3A35A3E6-C6C3-46E5-BE34-3E7B9413C5AE}"/>
          </ac:grpSpMkLst>
        </pc:grpChg>
        <pc:grpChg chg="mod topLvl">
          <ac:chgData name="B10856017" userId="9afd4463-931c-4ef4-a1c6-2e8ce38e18fe" providerId="ADAL" clId="{F9D1B691-D76A-4B9E-B403-AB13CDB83064}" dt="2022-04-23T18:06:17.899" v="8723" actId="165"/>
          <ac:grpSpMkLst>
            <pc:docMk/>
            <pc:sldMk cId="1103155685" sldId="293"/>
            <ac:grpSpMk id="151" creationId="{F416FEE2-404A-4A6C-A21C-74D57916E238}"/>
          </ac:grpSpMkLst>
        </pc:grpChg>
        <pc:grpChg chg="add del mod">
          <ac:chgData name="B10856017" userId="9afd4463-931c-4ef4-a1c6-2e8ce38e18fe" providerId="ADAL" clId="{F9D1B691-D76A-4B9E-B403-AB13CDB83064}" dt="2022-04-23T17:57:44.549" v="8584" actId="165"/>
          <ac:grpSpMkLst>
            <pc:docMk/>
            <pc:sldMk cId="1103155685" sldId="293"/>
            <ac:grpSpMk id="160" creationId="{F1599469-D49E-42F8-AB25-37C31F739862}"/>
          </ac:grpSpMkLst>
        </pc:grpChg>
        <pc:grpChg chg="mod topLvl">
          <ac:chgData name="B10856017" userId="9afd4463-931c-4ef4-a1c6-2e8ce38e18fe" providerId="ADAL" clId="{F9D1B691-D76A-4B9E-B403-AB13CDB83064}" dt="2022-04-23T17:57:44.549" v="8584" actId="165"/>
          <ac:grpSpMkLst>
            <pc:docMk/>
            <pc:sldMk cId="1103155685" sldId="293"/>
            <ac:grpSpMk id="161" creationId="{02B3E7E1-BAFE-46D6-BD48-092A6A613F1C}"/>
          </ac:grpSpMkLst>
        </pc:grpChg>
        <pc:grpChg chg="mod">
          <ac:chgData name="B10856017" userId="9afd4463-931c-4ef4-a1c6-2e8ce38e18fe" providerId="ADAL" clId="{F9D1B691-D76A-4B9E-B403-AB13CDB83064}" dt="2022-04-23T17:57:44.549" v="8584" actId="165"/>
          <ac:grpSpMkLst>
            <pc:docMk/>
            <pc:sldMk cId="1103155685" sldId="293"/>
            <ac:grpSpMk id="170" creationId="{D8A77A88-37F0-403B-B226-6262202FFC63}"/>
          </ac:grpSpMkLst>
        </pc:grpChg>
        <pc:grpChg chg="add del mod">
          <ac:chgData name="B10856017" userId="9afd4463-931c-4ef4-a1c6-2e8ce38e18fe" providerId="ADAL" clId="{F9D1B691-D76A-4B9E-B403-AB13CDB83064}" dt="2022-04-23T17:58:14.951" v="8595" actId="1076"/>
          <ac:grpSpMkLst>
            <pc:docMk/>
            <pc:sldMk cId="1103155685" sldId="293"/>
            <ac:grpSpMk id="179" creationId="{103F9D0E-8421-4995-B800-A00088FB0D1A}"/>
          </ac:grpSpMkLst>
        </pc:grpChg>
        <pc:grpChg chg="mod topLvl">
          <ac:chgData name="B10856017" userId="9afd4463-931c-4ef4-a1c6-2e8ce38e18fe" providerId="ADAL" clId="{F9D1B691-D76A-4B9E-B403-AB13CDB83064}" dt="2022-04-23T17:57:44.549" v="8584" actId="165"/>
          <ac:grpSpMkLst>
            <pc:docMk/>
            <pc:sldMk cId="1103155685" sldId="293"/>
            <ac:grpSpMk id="183" creationId="{527AF56E-FA53-4909-AB24-7DF40602D70C}"/>
          </ac:grpSpMkLst>
        </pc:grpChg>
        <pc:grpChg chg="add del mod">
          <ac:chgData name="B10856017" userId="9afd4463-931c-4ef4-a1c6-2e8ce38e18fe" providerId="ADAL" clId="{F9D1B691-D76A-4B9E-B403-AB13CDB83064}" dt="2022-04-23T18:06:11.981" v="8720" actId="165"/>
          <ac:grpSpMkLst>
            <pc:docMk/>
            <pc:sldMk cId="1103155685" sldId="293"/>
            <ac:grpSpMk id="194" creationId="{C1043A7D-FB0A-4232-B9D7-BACAF5282C13}"/>
          </ac:grpSpMkLst>
        </pc:grpChg>
        <pc:grpChg chg="del mod topLvl">
          <ac:chgData name="B10856017" userId="9afd4463-931c-4ef4-a1c6-2e8ce38e18fe" providerId="ADAL" clId="{F9D1B691-D76A-4B9E-B403-AB13CDB83064}" dt="2022-04-23T18:08:06.355" v="8736" actId="21"/>
          <ac:grpSpMkLst>
            <pc:docMk/>
            <pc:sldMk cId="1103155685" sldId="293"/>
            <ac:grpSpMk id="195" creationId="{8A68A80D-E584-4AB3-BD04-C2AC35A0E832}"/>
          </ac:grpSpMkLst>
        </pc:grpChg>
        <pc:grpChg chg="mod">
          <ac:chgData name="B10856017" userId="9afd4463-931c-4ef4-a1c6-2e8ce38e18fe" providerId="ADAL" clId="{F9D1B691-D76A-4B9E-B403-AB13CDB83064}" dt="2022-04-23T18:06:11.981" v="8720" actId="165"/>
          <ac:grpSpMkLst>
            <pc:docMk/>
            <pc:sldMk cId="1103155685" sldId="293"/>
            <ac:grpSpMk id="204" creationId="{0642D9B4-1922-4A1F-B22D-5B75652C39E9}"/>
          </ac:grpSpMkLst>
        </pc:grpChg>
        <pc:grpChg chg="add del mod">
          <ac:chgData name="B10856017" userId="9afd4463-931c-4ef4-a1c6-2e8ce38e18fe" providerId="ADAL" clId="{F9D1B691-D76A-4B9E-B403-AB13CDB83064}" dt="2022-04-23T18:09:36.256" v="8776" actId="165"/>
          <ac:grpSpMkLst>
            <pc:docMk/>
            <pc:sldMk cId="1103155685" sldId="293"/>
            <ac:grpSpMk id="213" creationId="{47F1FDD3-9367-4474-BDF4-0E48C34D4320}"/>
          </ac:grpSpMkLst>
        </pc:grpChg>
        <pc:grpChg chg="del mod topLvl">
          <ac:chgData name="B10856017" userId="9afd4463-931c-4ef4-a1c6-2e8ce38e18fe" providerId="ADAL" clId="{F9D1B691-D76A-4B9E-B403-AB13CDB83064}" dt="2022-04-23T18:15:15.780" v="8844" actId="478"/>
          <ac:grpSpMkLst>
            <pc:docMk/>
            <pc:sldMk cId="1103155685" sldId="293"/>
            <ac:grpSpMk id="218" creationId="{1596D16A-F131-496D-9D62-78F773768A15}"/>
          </ac:grpSpMkLst>
        </pc:grpChg>
        <pc:grpChg chg="mod">
          <ac:chgData name="B10856017" userId="9afd4463-931c-4ef4-a1c6-2e8ce38e18fe" providerId="ADAL" clId="{F9D1B691-D76A-4B9E-B403-AB13CDB83064}" dt="2022-04-23T18:09:36.256" v="8776" actId="165"/>
          <ac:grpSpMkLst>
            <pc:docMk/>
            <pc:sldMk cId="1103155685" sldId="293"/>
            <ac:grpSpMk id="223" creationId="{55904826-1681-4017-BADC-5F294E2C7759}"/>
          </ac:grpSpMkLst>
        </pc:grpChg>
        <pc:grpChg chg="add del mod">
          <ac:chgData name="B10856017" userId="9afd4463-931c-4ef4-a1c6-2e8ce38e18fe" providerId="ADAL" clId="{F9D1B691-D76A-4B9E-B403-AB13CDB83064}" dt="2022-04-23T18:16:09.503" v="8859" actId="165"/>
          <ac:grpSpMkLst>
            <pc:docMk/>
            <pc:sldMk cId="1103155685" sldId="293"/>
            <ac:grpSpMk id="232" creationId="{9F4AE1D1-294D-48A2-83CB-3A58C1AC1641}"/>
          </ac:grpSpMkLst>
        </pc:grpChg>
        <pc:grpChg chg="mod topLvl">
          <ac:chgData name="B10856017" userId="9afd4463-931c-4ef4-a1c6-2e8ce38e18fe" providerId="ADAL" clId="{F9D1B691-D76A-4B9E-B403-AB13CDB83064}" dt="2022-04-23T18:16:09.503" v="8859" actId="165"/>
          <ac:grpSpMkLst>
            <pc:docMk/>
            <pc:sldMk cId="1103155685" sldId="293"/>
            <ac:grpSpMk id="237" creationId="{3AE420D9-E7C5-4D25-8F51-F4A26699665B}"/>
          </ac:grpSpMkLst>
        </pc:grpChg>
        <pc:grpChg chg="mod">
          <ac:chgData name="B10856017" userId="9afd4463-931c-4ef4-a1c6-2e8ce38e18fe" providerId="ADAL" clId="{F9D1B691-D76A-4B9E-B403-AB13CDB83064}" dt="2022-04-23T18:16:09.503" v="8859" actId="165"/>
          <ac:grpSpMkLst>
            <pc:docMk/>
            <pc:sldMk cId="1103155685" sldId="293"/>
            <ac:grpSpMk id="244" creationId="{86D720E9-C898-4A29-A367-A7CB91F9DA60}"/>
          </ac:grpSpMkLst>
        </pc:grpChg>
        <pc:picChg chg="add del mod topLvl">
          <ac:chgData name="B10856017" userId="9afd4463-931c-4ef4-a1c6-2e8ce38e18fe" providerId="ADAL" clId="{F9D1B691-D76A-4B9E-B403-AB13CDB83064}" dt="2022-04-22T13:32:15.483" v="4786"/>
          <ac:picMkLst>
            <pc:docMk/>
            <pc:sldMk cId="1103155685" sldId="293"/>
            <ac:picMk id="8" creationId="{07C3D3D7-B84B-4BBE-B9B9-62099EB430BB}"/>
          </ac:picMkLst>
        </pc:picChg>
        <pc:picChg chg="add del mod">
          <ac:chgData name="B10856017" userId="9afd4463-931c-4ef4-a1c6-2e8ce38e18fe" providerId="ADAL" clId="{F9D1B691-D76A-4B9E-B403-AB13CDB83064}" dt="2022-04-22T14:33:34.857" v="5400" actId="478"/>
          <ac:picMkLst>
            <pc:docMk/>
            <pc:sldMk cId="1103155685" sldId="293"/>
            <ac:picMk id="17" creationId="{9A1100D2-66EA-465C-91A6-3529D0432CFE}"/>
          </ac:picMkLst>
        </pc:picChg>
        <pc:picChg chg="mod">
          <ac:chgData name="B10856017" userId="9afd4463-931c-4ef4-a1c6-2e8ce38e18fe" providerId="ADAL" clId="{F9D1B691-D76A-4B9E-B403-AB13CDB83064}" dt="2022-04-22T13:31:43.993" v="4783"/>
          <ac:picMkLst>
            <pc:docMk/>
            <pc:sldMk cId="1103155685" sldId="293"/>
            <ac:picMk id="28" creationId="{D7FC08B7-3D8B-49F5-A673-9A8ED5956B99}"/>
          </ac:picMkLst>
        </pc:picChg>
        <pc:picChg chg="mod">
          <ac:chgData name="B10856017" userId="9afd4463-931c-4ef4-a1c6-2e8ce38e18fe" providerId="ADAL" clId="{F9D1B691-D76A-4B9E-B403-AB13CDB83064}" dt="2022-04-23T17:10:09.822" v="8036"/>
          <ac:picMkLst>
            <pc:docMk/>
            <pc:sldMk cId="1103155685" sldId="293"/>
            <ac:picMk id="35" creationId="{46A721A3-2392-429D-AFA9-D7179662DD61}"/>
          </ac:picMkLst>
        </pc:picChg>
        <pc:picChg chg="mod">
          <ac:chgData name="B10856017" userId="9afd4463-931c-4ef4-a1c6-2e8ce38e18fe" providerId="ADAL" clId="{F9D1B691-D76A-4B9E-B403-AB13CDB83064}" dt="2022-04-22T13:32:18.847" v="4787" actId="164"/>
          <ac:picMkLst>
            <pc:docMk/>
            <pc:sldMk cId="1103155685" sldId="293"/>
            <ac:picMk id="35" creationId="{87ADDED1-D517-452D-B4C4-7A145454E7C3}"/>
          </ac:picMkLst>
        </pc:picChg>
        <pc:picChg chg="mod">
          <ac:chgData name="B10856017" userId="9afd4463-931c-4ef4-a1c6-2e8ce38e18fe" providerId="ADAL" clId="{F9D1B691-D76A-4B9E-B403-AB13CDB83064}" dt="2022-04-23T17:10:09.822" v="8036"/>
          <ac:picMkLst>
            <pc:docMk/>
            <pc:sldMk cId="1103155685" sldId="293"/>
            <ac:picMk id="36" creationId="{A291D297-D708-4319-B4A2-61D87D386B2E}"/>
          </ac:picMkLst>
        </pc:picChg>
        <pc:picChg chg="mod">
          <ac:chgData name="B10856017" userId="9afd4463-931c-4ef4-a1c6-2e8ce38e18fe" providerId="ADAL" clId="{F9D1B691-D76A-4B9E-B403-AB13CDB83064}" dt="2022-04-23T17:10:09.822" v="8036"/>
          <ac:picMkLst>
            <pc:docMk/>
            <pc:sldMk cId="1103155685" sldId="293"/>
            <ac:picMk id="39" creationId="{A74B9C34-3BA1-4F00-96DE-1564E72C299B}"/>
          </ac:picMkLst>
        </pc:picChg>
        <pc:picChg chg="del mod">
          <ac:chgData name="B10856017" userId="9afd4463-931c-4ef4-a1c6-2e8ce38e18fe" providerId="ADAL" clId="{F9D1B691-D76A-4B9E-B403-AB13CDB83064}" dt="2022-04-22T13:40:37.284" v="4852" actId="478"/>
          <ac:picMkLst>
            <pc:docMk/>
            <pc:sldMk cId="1103155685" sldId="293"/>
            <ac:picMk id="40" creationId="{33EBBBE0-F2E6-4329-AC53-DA79398A9645}"/>
          </ac:picMkLst>
        </pc:picChg>
        <pc:picChg chg="mod">
          <ac:chgData name="B10856017" userId="9afd4463-931c-4ef4-a1c6-2e8ce38e18fe" providerId="ADAL" clId="{F9D1B691-D76A-4B9E-B403-AB13CDB83064}" dt="2022-04-23T17:10:09.822" v="8036"/>
          <ac:picMkLst>
            <pc:docMk/>
            <pc:sldMk cId="1103155685" sldId="293"/>
            <ac:picMk id="40" creationId="{61CECED4-FD61-4879-9EA5-75A59DB0B299}"/>
          </ac:picMkLst>
        </pc:picChg>
        <pc:picChg chg="mod topLvl">
          <ac:chgData name="B10856017" userId="9afd4463-931c-4ef4-a1c6-2e8ce38e18fe" providerId="ADAL" clId="{F9D1B691-D76A-4B9E-B403-AB13CDB83064}" dt="2022-04-22T14:42:59.932" v="5510" actId="408"/>
          <ac:picMkLst>
            <pc:docMk/>
            <pc:sldMk cId="1103155685" sldId="293"/>
            <ac:picMk id="42" creationId="{EE543268-770C-463D-9399-BD7847E74CBE}"/>
          </ac:picMkLst>
        </pc:picChg>
        <pc:picChg chg="mod topLvl">
          <ac:chgData name="B10856017" userId="9afd4463-931c-4ef4-a1c6-2e8ce38e18fe" providerId="ADAL" clId="{F9D1B691-D76A-4B9E-B403-AB13CDB83064}" dt="2022-04-22T14:42:59.932" v="5510" actId="408"/>
          <ac:picMkLst>
            <pc:docMk/>
            <pc:sldMk cId="1103155685" sldId="293"/>
            <ac:picMk id="43" creationId="{07108B8E-4241-4275-8901-C7EB3CA1DC29}"/>
          </ac:picMkLst>
        </pc:picChg>
        <pc:picChg chg="mod topLvl">
          <ac:chgData name="B10856017" userId="9afd4463-931c-4ef4-a1c6-2e8ce38e18fe" providerId="ADAL" clId="{F9D1B691-D76A-4B9E-B403-AB13CDB83064}" dt="2022-04-22T14:42:59.932" v="5510" actId="408"/>
          <ac:picMkLst>
            <pc:docMk/>
            <pc:sldMk cId="1103155685" sldId="293"/>
            <ac:picMk id="44" creationId="{7F72F9E7-7C95-49FF-AD3A-0B25E2C8443E}"/>
          </ac:picMkLst>
        </pc:picChg>
        <pc:picChg chg="mod topLvl">
          <ac:chgData name="B10856017" userId="9afd4463-931c-4ef4-a1c6-2e8ce38e18fe" providerId="ADAL" clId="{F9D1B691-D76A-4B9E-B403-AB13CDB83064}" dt="2022-04-22T14:42:59.932" v="5510" actId="408"/>
          <ac:picMkLst>
            <pc:docMk/>
            <pc:sldMk cId="1103155685" sldId="293"/>
            <ac:picMk id="45" creationId="{83B5421B-D7E5-41B0-9EC7-C7D1D362389E}"/>
          </ac:picMkLst>
        </pc:picChg>
        <pc:picChg chg="del mod">
          <ac:chgData name="B10856017" userId="9afd4463-931c-4ef4-a1c6-2e8ce38e18fe" providerId="ADAL" clId="{F9D1B691-D76A-4B9E-B403-AB13CDB83064}" dt="2022-04-22T13:40:39.006" v="4853" actId="478"/>
          <ac:picMkLst>
            <pc:docMk/>
            <pc:sldMk cId="1103155685" sldId="293"/>
            <ac:picMk id="46" creationId="{E835F125-4947-402F-BCC5-7502B1AD1246}"/>
          </ac:picMkLst>
        </pc:picChg>
        <pc:picChg chg="del mod">
          <ac:chgData name="B10856017" userId="9afd4463-931c-4ef4-a1c6-2e8ce38e18fe" providerId="ADAL" clId="{F9D1B691-D76A-4B9E-B403-AB13CDB83064}" dt="2022-04-22T13:40:41.276" v="4854" actId="478"/>
          <ac:picMkLst>
            <pc:docMk/>
            <pc:sldMk cId="1103155685" sldId="293"/>
            <ac:picMk id="47" creationId="{A1F4258B-C64B-45FF-8B94-66269B019DD0}"/>
          </ac:picMkLst>
        </pc:picChg>
        <pc:picChg chg="mod">
          <ac:chgData name="B10856017" userId="9afd4463-931c-4ef4-a1c6-2e8ce38e18fe" providerId="ADAL" clId="{F9D1B691-D76A-4B9E-B403-AB13CDB83064}" dt="2022-04-22T13:44:03.744" v="4875" actId="165"/>
          <ac:picMkLst>
            <pc:docMk/>
            <pc:sldMk cId="1103155685" sldId="293"/>
            <ac:picMk id="49" creationId="{2BF6842F-317F-48D2-B2AA-7C09C868880E}"/>
          </ac:picMkLst>
        </pc:picChg>
        <pc:picChg chg="mod">
          <ac:chgData name="B10856017" userId="9afd4463-931c-4ef4-a1c6-2e8ce38e18fe" providerId="ADAL" clId="{F9D1B691-D76A-4B9E-B403-AB13CDB83064}" dt="2022-04-23T17:10:09.822" v="8036"/>
          <ac:picMkLst>
            <pc:docMk/>
            <pc:sldMk cId="1103155685" sldId="293"/>
            <ac:picMk id="58" creationId="{DC0DB27D-D7A7-435F-A2D1-923240970DBE}"/>
          </ac:picMkLst>
        </pc:picChg>
        <pc:picChg chg="add del mod">
          <ac:chgData name="B10856017" userId="9afd4463-931c-4ef4-a1c6-2e8ce38e18fe" providerId="ADAL" clId="{F9D1B691-D76A-4B9E-B403-AB13CDB83064}" dt="2022-04-23T17:10:26.875" v="8039"/>
          <ac:picMkLst>
            <pc:docMk/>
            <pc:sldMk cId="1103155685" sldId="293"/>
            <ac:picMk id="60" creationId="{097B8ADF-DE9B-4CB5-BCCB-F4B7328205D0}"/>
          </ac:picMkLst>
        </pc:picChg>
        <pc:picChg chg="add del mod">
          <ac:chgData name="B10856017" userId="9afd4463-931c-4ef4-a1c6-2e8ce38e18fe" providerId="ADAL" clId="{F9D1B691-D76A-4B9E-B403-AB13CDB83064}" dt="2022-04-23T17:10:26.875" v="8039"/>
          <ac:picMkLst>
            <pc:docMk/>
            <pc:sldMk cId="1103155685" sldId="293"/>
            <ac:picMk id="62" creationId="{9D0C3261-3B52-4A94-AD0B-22469C3B0D55}"/>
          </ac:picMkLst>
        </pc:picChg>
        <pc:picChg chg="mod">
          <ac:chgData name="B10856017" userId="9afd4463-931c-4ef4-a1c6-2e8ce38e18fe" providerId="ADAL" clId="{F9D1B691-D76A-4B9E-B403-AB13CDB83064}" dt="2022-04-23T17:12:45.417" v="8104" actId="2085"/>
          <ac:picMkLst>
            <pc:docMk/>
            <pc:sldMk cId="1103155685" sldId="293"/>
            <ac:picMk id="65" creationId="{A972154F-9C53-45BB-A392-01CAE3596170}"/>
          </ac:picMkLst>
        </pc:picChg>
        <pc:picChg chg="mod">
          <ac:chgData name="B10856017" userId="9afd4463-931c-4ef4-a1c6-2e8ce38e18fe" providerId="ADAL" clId="{F9D1B691-D76A-4B9E-B403-AB13CDB83064}" dt="2022-04-23T17:12:45.417" v="8104" actId="2085"/>
          <ac:picMkLst>
            <pc:docMk/>
            <pc:sldMk cId="1103155685" sldId="293"/>
            <ac:picMk id="67" creationId="{468A51CB-1D01-4651-942A-149EEDBF17D8}"/>
          </ac:picMkLst>
        </pc:picChg>
        <pc:picChg chg="mod">
          <ac:chgData name="B10856017" userId="9afd4463-931c-4ef4-a1c6-2e8ce38e18fe" providerId="ADAL" clId="{F9D1B691-D76A-4B9E-B403-AB13CDB83064}" dt="2022-04-22T14:08:40.235" v="5207"/>
          <ac:picMkLst>
            <pc:docMk/>
            <pc:sldMk cId="1103155685" sldId="293"/>
            <ac:picMk id="67" creationId="{B5E9F533-DD68-4CE7-8C90-3866B6BC2538}"/>
          </ac:picMkLst>
        </pc:picChg>
        <pc:picChg chg="mod">
          <ac:chgData name="B10856017" userId="9afd4463-931c-4ef4-a1c6-2e8ce38e18fe" providerId="ADAL" clId="{F9D1B691-D76A-4B9E-B403-AB13CDB83064}" dt="2022-04-22T14:08:40.235" v="5207"/>
          <ac:picMkLst>
            <pc:docMk/>
            <pc:sldMk cId="1103155685" sldId="293"/>
            <ac:picMk id="68" creationId="{4EF33FA2-848C-4687-AF76-6DDC19C60BDE}"/>
          </ac:picMkLst>
        </pc:picChg>
        <pc:picChg chg="mod">
          <ac:chgData name="B10856017" userId="9afd4463-931c-4ef4-a1c6-2e8ce38e18fe" providerId="ADAL" clId="{F9D1B691-D76A-4B9E-B403-AB13CDB83064}" dt="2022-04-22T14:08:40.235" v="5207"/>
          <ac:picMkLst>
            <pc:docMk/>
            <pc:sldMk cId="1103155685" sldId="293"/>
            <ac:picMk id="69" creationId="{273DFFAE-66E0-4EF4-83CA-780705D2F5A2}"/>
          </ac:picMkLst>
        </pc:picChg>
        <pc:picChg chg="mod">
          <ac:chgData name="B10856017" userId="9afd4463-931c-4ef4-a1c6-2e8ce38e18fe" providerId="ADAL" clId="{F9D1B691-D76A-4B9E-B403-AB13CDB83064}" dt="2022-04-22T14:08:40.235" v="5207"/>
          <ac:picMkLst>
            <pc:docMk/>
            <pc:sldMk cId="1103155685" sldId="293"/>
            <ac:picMk id="70" creationId="{F0EA6C7B-B243-47A1-AA5C-B71B13866A3D}"/>
          </ac:picMkLst>
        </pc:picChg>
        <pc:picChg chg="mod">
          <ac:chgData name="B10856017" userId="9afd4463-931c-4ef4-a1c6-2e8ce38e18fe" providerId="ADAL" clId="{F9D1B691-D76A-4B9E-B403-AB13CDB83064}" dt="2022-04-23T17:12:45.417" v="8104" actId="2085"/>
          <ac:picMkLst>
            <pc:docMk/>
            <pc:sldMk cId="1103155685" sldId="293"/>
            <ac:picMk id="72" creationId="{B46392F5-4FD1-4DF5-83F9-087F15EC5244}"/>
          </ac:picMkLst>
        </pc:picChg>
        <pc:picChg chg="mod">
          <ac:chgData name="B10856017" userId="9afd4463-931c-4ef4-a1c6-2e8ce38e18fe" providerId="ADAL" clId="{F9D1B691-D76A-4B9E-B403-AB13CDB83064}" dt="2022-04-23T17:12:45.417" v="8104" actId="2085"/>
          <ac:picMkLst>
            <pc:docMk/>
            <pc:sldMk cId="1103155685" sldId="293"/>
            <ac:picMk id="73" creationId="{C4F04213-C805-4FC0-98BC-1CC72D86F46F}"/>
          </ac:picMkLst>
        </pc:picChg>
        <pc:picChg chg="mod">
          <ac:chgData name="B10856017" userId="9afd4463-931c-4ef4-a1c6-2e8ce38e18fe" providerId="ADAL" clId="{F9D1B691-D76A-4B9E-B403-AB13CDB83064}" dt="2022-04-22T14:08:40.235" v="5207"/>
          <ac:picMkLst>
            <pc:docMk/>
            <pc:sldMk cId="1103155685" sldId="293"/>
            <ac:picMk id="74" creationId="{83B10FBF-6C60-42ED-8E29-9E33EFE9575C}"/>
          </ac:picMkLst>
        </pc:picChg>
        <pc:picChg chg="mod">
          <ac:chgData name="B10856017" userId="9afd4463-931c-4ef4-a1c6-2e8ce38e18fe" providerId="ADAL" clId="{F9D1B691-D76A-4B9E-B403-AB13CDB83064}" dt="2022-04-23T17:12:45.417" v="8104" actId="2085"/>
          <ac:picMkLst>
            <pc:docMk/>
            <pc:sldMk cId="1103155685" sldId="293"/>
            <ac:picMk id="74" creationId="{8C604C4E-7F54-423C-BBDB-8E771CE07958}"/>
          </ac:picMkLst>
        </pc:picChg>
        <pc:picChg chg="mod">
          <ac:chgData name="B10856017" userId="9afd4463-931c-4ef4-a1c6-2e8ce38e18fe" providerId="ADAL" clId="{F9D1B691-D76A-4B9E-B403-AB13CDB83064}" dt="2022-04-23T17:12:45.417" v="8104" actId="2085"/>
          <ac:picMkLst>
            <pc:docMk/>
            <pc:sldMk cId="1103155685" sldId="293"/>
            <ac:picMk id="75" creationId="{D112C591-1D2C-4BE8-81EA-124031BEC3C1}"/>
          </ac:picMkLst>
        </pc:picChg>
        <pc:picChg chg="add del mod">
          <ac:chgData name="B10856017" userId="9afd4463-931c-4ef4-a1c6-2e8ce38e18fe" providerId="ADAL" clId="{F9D1B691-D76A-4B9E-B403-AB13CDB83064}" dt="2022-04-22T14:28:04.992" v="5347" actId="478"/>
          <ac:picMkLst>
            <pc:docMk/>
            <pc:sldMk cId="1103155685" sldId="293"/>
            <ac:picMk id="76" creationId="{F2E0ACE1-ECE2-413F-822B-B2A47C55A540}"/>
          </ac:picMkLst>
        </pc:picChg>
        <pc:picChg chg="mod">
          <ac:chgData name="B10856017" userId="9afd4463-931c-4ef4-a1c6-2e8ce38e18fe" providerId="ADAL" clId="{F9D1B691-D76A-4B9E-B403-AB13CDB83064}" dt="2022-04-22T14:28:05.311" v="5348"/>
          <ac:picMkLst>
            <pc:docMk/>
            <pc:sldMk cId="1103155685" sldId="293"/>
            <ac:picMk id="78" creationId="{DC235A7E-E59F-446F-BD9C-7F3E1980B872}"/>
          </ac:picMkLst>
        </pc:picChg>
        <pc:picChg chg="add del mod">
          <ac:chgData name="B10856017" userId="9afd4463-931c-4ef4-a1c6-2e8ce38e18fe" providerId="ADAL" clId="{F9D1B691-D76A-4B9E-B403-AB13CDB83064}" dt="2022-04-22T14:32:17.895" v="5385"/>
          <ac:picMkLst>
            <pc:docMk/>
            <pc:sldMk cId="1103155685" sldId="293"/>
            <ac:picMk id="80" creationId="{D52D62F4-C676-406F-BEC1-2BA662526F2B}"/>
          </ac:picMkLst>
        </pc:picChg>
        <pc:picChg chg="mod">
          <ac:chgData name="B10856017" userId="9afd4463-931c-4ef4-a1c6-2e8ce38e18fe" providerId="ADAL" clId="{F9D1B691-D76A-4B9E-B403-AB13CDB83064}" dt="2022-04-23T17:12:45.417" v="8104" actId="2085"/>
          <ac:picMkLst>
            <pc:docMk/>
            <pc:sldMk cId="1103155685" sldId="293"/>
            <ac:picMk id="81" creationId="{1BEE1E0F-C44D-41BC-AFBA-3DA2A038A727}"/>
          </ac:picMkLst>
        </pc:picChg>
        <pc:picChg chg="add del mod">
          <ac:chgData name="B10856017" userId="9afd4463-931c-4ef4-a1c6-2e8ce38e18fe" providerId="ADAL" clId="{F9D1B691-D76A-4B9E-B403-AB13CDB83064}" dt="2022-04-22T14:35:41.535" v="5444"/>
          <ac:picMkLst>
            <pc:docMk/>
            <pc:sldMk cId="1103155685" sldId="293"/>
            <ac:picMk id="81" creationId="{E4B538EB-1EB2-40C0-9074-A59FA8C857A2}"/>
          </ac:picMkLst>
        </pc:picChg>
        <pc:picChg chg="add del mod">
          <ac:chgData name="B10856017" userId="9afd4463-931c-4ef4-a1c6-2e8ce38e18fe" providerId="ADAL" clId="{F9D1B691-D76A-4B9E-B403-AB13CDB83064}" dt="2022-04-22T14:35:39.181" v="5439"/>
          <ac:picMkLst>
            <pc:docMk/>
            <pc:sldMk cId="1103155685" sldId="293"/>
            <ac:picMk id="82" creationId="{837D3CFF-A49C-4C66-BF35-C705C5019B00}"/>
          </ac:picMkLst>
        </pc:picChg>
        <pc:picChg chg="add del mod ord modCrop">
          <ac:chgData name="B10856017" userId="9afd4463-931c-4ef4-a1c6-2e8ce38e18fe" providerId="ADAL" clId="{F9D1B691-D76A-4B9E-B403-AB13CDB83064}" dt="2022-04-23T17:13:39.897" v="8108" actId="478"/>
          <ac:picMkLst>
            <pc:docMk/>
            <pc:sldMk cId="1103155685" sldId="293"/>
            <ac:picMk id="83" creationId="{0A32B4B5-6DA3-4584-983C-95ED235390F1}"/>
          </ac:picMkLst>
        </pc:picChg>
        <pc:picChg chg="add del mod ord">
          <ac:chgData name="B10856017" userId="9afd4463-931c-4ef4-a1c6-2e8ce38e18fe" providerId="ADAL" clId="{F9D1B691-D76A-4B9E-B403-AB13CDB83064}" dt="2022-04-23T17:22:28.453" v="8239" actId="478"/>
          <ac:picMkLst>
            <pc:docMk/>
            <pc:sldMk cId="1103155685" sldId="293"/>
            <ac:picMk id="84" creationId="{B8D04330-5512-4AED-BEED-17C9F4FB40CB}"/>
          </ac:picMkLst>
        </pc:picChg>
        <pc:picChg chg="add del mod ord">
          <ac:chgData name="B10856017" userId="9afd4463-931c-4ef4-a1c6-2e8ce38e18fe" providerId="ADAL" clId="{F9D1B691-D76A-4B9E-B403-AB13CDB83064}" dt="2022-04-23T17:22:28.935" v="8240" actId="478"/>
          <ac:picMkLst>
            <pc:docMk/>
            <pc:sldMk cId="1103155685" sldId="293"/>
            <ac:picMk id="85" creationId="{2B877A73-8EE6-448E-AEE6-C37568521BD4}"/>
          </ac:picMkLst>
        </pc:picChg>
        <pc:picChg chg="add del mod ord">
          <ac:chgData name="B10856017" userId="9afd4463-931c-4ef4-a1c6-2e8ce38e18fe" providerId="ADAL" clId="{F9D1B691-D76A-4B9E-B403-AB13CDB83064}" dt="2022-04-23T17:22:30.743" v="8243" actId="478"/>
          <ac:picMkLst>
            <pc:docMk/>
            <pc:sldMk cId="1103155685" sldId="293"/>
            <ac:picMk id="86" creationId="{E170D96C-AB22-41F0-8699-3AA7BCEED464}"/>
          </ac:picMkLst>
        </pc:picChg>
        <pc:picChg chg="add del mod ord">
          <ac:chgData name="B10856017" userId="9afd4463-931c-4ef4-a1c6-2e8ce38e18fe" providerId="ADAL" clId="{F9D1B691-D76A-4B9E-B403-AB13CDB83064}" dt="2022-04-23T17:22:30.024" v="8242" actId="478"/>
          <ac:picMkLst>
            <pc:docMk/>
            <pc:sldMk cId="1103155685" sldId="293"/>
            <ac:picMk id="87" creationId="{F96C1CAA-E741-4E4E-84A6-DDB5A882E534}"/>
          </ac:picMkLst>
        </pc:picChg>
        <pc:picChg chg="add del mod ord">
          <ac:chgData name="B10856017" userId="9afd4463-931c-4ef4-a1c6-2e8ce38e18fe" providerId="ADAL" clId="{F9D1B691-D76A-4B9E-B403-AB13CDB83064}" dt="2022-04-23T17:22:29.540" v="8241" actId="478"/>
          <ac:picMkLst>
            <pc:docMk/>
            <pc:sldMk cId="1103155685" sldId="293"/>
            <ac:picMk id="88" creationId="{A1AC6EB9-9DB8-4412-B5AA-B5381F9290CA}"/>
          </ac:picMkLst>
        </pc:picChg>
        <pc:picChg chg="mod">
          <ac:chgData name="B10856017" userId="9afd4463-931c-4ef4-a1c6-2e8ce38e18fe" providerId="ADAL" clId="{F9D1B691-D76A-4B9E-B403-AB13CDB83064}" dt="2022-04-23T17:13:52.145" v="8113" actId="164"/>
          <ac:picMkLst>
            <pc:docMk/>
            <pc:sldMk cId="1103155685" sldId="293"/>
            <ac:picMk id="94" creationId="{6D536F2D-C1C9-4392-97A3-FAD36B3B855B}"/>
          </ac:picMkLst>
        </pc:picChg>
        <pc:picChg chg="mod">
          <ac:chgData name="B10856017" userId="9afd4463-931c-4ef4-a1c6-2e8ce38e18fe" providerId="ADAL" clId="{F9D1B691-D76A-4B9E-B403-AB13CDB83064}" dt="2022-04-23T17:13:52.145" v="8113" actId="164"/>
          <ac:picMkLst>
            <pc:docMk/>
            <pc:sldMk cId="1103155685" sldId="293"/>
            <ac:picMk id="95" creationId="{3186551B-EE65-4086-8541-89C3DD1EC53A}"/>
          </ac:picMkLst>
        </pc:picChg>
        <pc:picChg chg="mod">
          <ac:chgData name="B10856017" userId="9afd4463-931c-4ef4-a1c6-2e8ce38e18fe" providerId="ADAL" clId="{F9D1B691-D76A-4B9E-B403-AB13CDB83064}" dt="2022-04-23T17:13:52.145" v="8113" actId="164"/>
          <ac:picMkLst>
            <pc:docMk/>
            <pc:sldMk cId="1103155685" sldId="293"/>
            <ac:picMk id="96" creationId="{208BAF42-8B12-47DB-9D31-45CABAF42A9B}"/>
          </ac:picMkLst>
        </pc:picChg>
        <pc:picChg chg="mod">
          <ac:chgData name="B10856017" userId="9afd4463-931c-4ef4-a1c6-2e8ce38e18fe" providerId="ADAL" clId="{F9D1B691-D76A-4B9E-B403-AB13CDB83064}" dt="2022-04-23T17:13:52.145" v="8113" actId="164"/>
          <ac:picMkLst>
            <pc:docMk/>
            <pc:sldMk cId="1103155685" sldId="293"/>
            <ac:picMk id="97" creationId="{B294AB16-23E4-4BF5-804E-34A687CF8602}"/>
          </ac:picMkLst>
        </pc:picChg>
        <pc:picChg chg="mod">
          <ac:chgData name="B10856017" userId="9afd4463-931c-4ef4-a1c6-2e8ce38e18fe" providerId="ADAL" clId="{F9D1B691-D76A-4B9E-B403-AB13CDB83064}" dt="2022-04-23T17:13:52.145" v="8113" actId="164"/>
          <ac:picMkLst>
            <pc:docMk/>
            <pc:sldMk cId="1103155685" sldId="293"/>
            <ac:picMk id="100" creationId="{C7E20419-120F-4F20-AAFF-EB522497BB06}"/>
          </ac:picMkLst>
        </pc:picChg>
        <pc:picChg chg="add del mod">
          <ac:chgData name="B10856017" userId="9afd4463-931c-4ef4-a1c6-2e8ce38e18fe" providerId="ADAL" clId="{F9D1B691-D76A-4B9E-B403-AB13CDB83064}" dt="2022-04-23T17:13:52.664" v="8114"/>
          <ac:picMkLst>
            <pc:docMk/>
            <pc:sldMk cId="1103155685" sldId="293"/>
            <ac:picMk id="102" creationId="{A295401E-A89B-46FF-88BE-6DE72F7AD19B}"/>
          </ac:picMkLst>
        </pc:picChg>
        <pc:picChg chg="add del mod">
          <ac:chgData name="B10856017" userId="9afd4463-931c-4ef4-a1c6-2e8ce38e18fe" providerId="ADAL" clId="{F9D1B691-D76A-4B9E-B403-AB13CDB83064}" dt="2022-04-23T17:13:52.664" v="8114"/>
          <ac:picMkLst>
            <pc:docMk/>
            <pc:sldMk cId="1103155685" sldId="293"/>
            <ac:picMk id="104" creationId="{F49A3D89-E287-42BB-9B95-4A89FFF13610}"/>
          </ac:picMkLst>
        </pc:picChg>
        <pc:picChg chg="del mod topLvl">
          <ac:chgData name="B10856017" userId="9afd4463-931c-4ef4-a1c6-2e8ce38e18fe" providerId="ADAL" clId="{F9D1B691-D76A-4B9E-B403-AB13CDB83064}" dt="2022-04-23T17:48:17.484" v="8426" actId="478"/>
          <ac:picMkLst>
            <pc:docMk/>
            <pc:sldMk cId="1103155685" sldId="293"/>
            <ac:picMk id="107" creationId="{7FF19BF6-EF4D-4EB7-8FE6-3A04D10113D2}"/>
          </ac:picMkLst>
        </pc:picChg>
        <pc:picChg chg="mod">
          <ac:chgData name="B10856017" userId="9afd4463-931c-4ef4-a1c6-2e8ce38e18fe" providerId="ADAL" clId="{F9D1B691-D76A-4B9E-B403-AB13CDB83064}" dt="2022-04-23T17:21:58.025" v="8237" actId="165"/>
          <ac:picMkLst>
            <pc:docMk/>
            <pc:sldMk cId="1103155685" sldId="293"/>
            <ac:picMk id="113" creationId="{07A27351-72F3-47E3-A0CA-06F8158FE5E4}"/>
          </ac:picMkLst>
        </pc:picChg>
        <pc:picChg chg="mod">
          <ac:chgData name="B10856017" userId="9afd4463-931c-4ef4-a1c6-2e8ce38e18fe" providerId="ADAL" clId="{F9D1B691-D76A-4B9E-B403-AB13CDB83064}" dt="2022-04-23T17:21:58.025" v="8237" actId="165"/>
          <ac:picMkLst>
            <pc:docMk/>
            <pc:sldMk cId="1103155685" sldId="293"/>
            <ac:picMk id="114" creationId="{FDD92442-3537-4866-AC4C-7AD6E6FF7B78}"/>
          </ac:picMkLst>
        </pc:picChg>
        <pc:picChg chg="mod">
          <ac:chgData name="B10856017" userId="9afd4463-931c-4ef4-a1c6-2e8ce38e18fe" providerId="ADAL" clId="{F9D1B691-D76A-4B9E-B403-AB13CDB83064}" dt="2022-04-23T17:21:58.025" v="8237" actId="165"/>
          <ac:picMkLst>
            <pc:docMk/>
            <pc:sldMk cId="1103155685" sldId="293"/>
            <ac:picMk id="115" creationId="{E8BB280E-B007-46CD-AA14-404DB637D320}"/>
          </ac:picMkLst>
        </pc:picChg>
        <pc:picChg chg="mod">
          <ac:chgData name="B10856017" userId="9afd4463-931c-4ef4-a1c6-2e8ce38e18fe" providerId="ADAL" clId="{F9D1B691-D76A-4B9E-B403-AB13CDB83064}" dt="2022-04-23T17:21:58.025" v="8237" actId="165"/>
          <ac:picMkLst>
            <pc:docMk/>
            <pc:sldMk cId="1103155685" sldId="293"/>
            <ac:picMk id="116" creationId="{351404C2-3F13-468C-8CC1-292530070898}"/>
          </ac:picMkLst>
        </pc:picChg>
        <pc:picChg chg="mod">
          <ac:chgData name="B10856017" userId="9afd4463-931c-4ef4-a1c6-2e8ce38e18fe" providerId="ADAL" clId="{F9D1B691-D76A-4B9E-B403-AB13CDB83064}" dt="2022-04-23T17:21:58.025" v="8237" actId="165"/>
          <ac:picMkLst>
            <pc:docMk/>
            <pc:sldMk cId="1103155685" sldId="293"/>
            <ac:picMk id="119" creationId="{7594E096-4D0A-46CA-9C26-6A23DF5C8749}"/>
          </ac:picMkLst>
        </pc:picChg>
        <pc:picChg chg="del mod topLvl">
          <ac:chgData name="B10856017" userId="9afd4463-931c-4ef4-a1c6-2e8ce38e18fe" providerId="ADAL" clId="{F9D1B691-D76A-4B9E-B403-AB13CDB83064}" dt="2022-04-23T18:05:22.821" v="8707" actId="478"/>
          <ac:picMkLst>
            <pc:docMk/>
            <pc:sldMk cId="1103155685" sldId="293"/>
            <ac:picMk id="123" creationId="{1DBEC2A7-2406-4DE4-9824-C0AFFEC0B6DE}"/>
          </ac:picMkLst>
        </pc:picChg>
        <pc:picChg chg="mod topLvl">
          <ac:chgData name="B10856017" userId="9afd4463-931c-4ef4-a1c6-2e8ce38e18fe" providerId="ADAL" clId="{F9D1B691-D76A-4B9E-B403-AB13CDB83064}" dt="2022-04-23T17:58:50.038" v="8607" actId="165"/>
          <ac:picMkLst>
            <pc:docMk/>
            <pc:sldMk cId="1103155685" sldId="293"/>
            <ac:picMk id="133" creationId="{3E6569DC-495B-4E0A-9039-76A48EC533F1}"/>
          </ac:picMkLst>
        </pc:picChg>
        <pc:picChg chg="mod topLvl">
          <ac:chgData name="B10856017" userId="9afd4463-931c-4ef4-a1c6-2e8ce38e18fe" providerId="ADAL" clId="{F9D1B691-D76A-4B9E-B403-AB13CDB83064}" dt="2022-04-23T17:58:50.038" v="8607" actId="165"/>
          <ac:picMkLst>
            <pc:docMk/>
            <pc:sldMk cId="1103155685" sldId="293"/>
            <ac:picMk id="134" creationId="{21A5495D-9CB9-40D3-9CB0-C5DAC6114B5E}"/>
          </ac:picMkLst>
        </pc:picChg>
        <pc:picChg chg="mod topLvl">
          <ac:chgData name="B10856017" userId="9afd4463-931c-4ef4-a1c6-2e8ce38e18fe" providerId="ADAL" clId="{F9D1B691-D76A-4B9E-B403-AB13CDB83064}" dt="2022-04-23T17:58:50.038" v="8607" actId="165"/>
          <ac:picMkLst>
            <pc:docMk/>
            <pc:sldMk cId="1103155685" sldId="293"/>
            <ac:picMk id="135" creationId="{B663B8EE-13D1-4BF0-8F43-F8BF9C78314B}"/>
          </ac:picMkLst>
        </pc:picChg>
        <pc:picChg chg="mod topLvl">
          <ac:chgData name="B10856017" userId="9afd4463-931c-4ef4-a1c6-2e8ce38e18fe" providerId="ADAL" clId="{F9D1B691-D76A-4B9E-B403-AB13CDB83064}" dt="2022-04-23T17:58:50.038" v="8607" actId="165"/>
          <ac:picMkLst>
            <pc:docMk/>
            <pc:sldMk cId="1103155685" sldId="293"/>
            <ac:picMk id="136" creationId="{20C3D5EA-FDB6-470E-BDB7-DAA93CAA281B}"/>
          </ac:picMkLst>
        </pc:picChg>
        <pc:picChg chg="mod">
          <ac:chgData name="B10856017" userId="9afd4463-931c-4ef4-a1c6-2e8ce38e18fe" providerId="ADAL" clId="{F9D1B691-D76A-4B9E-B403-AB13CDB83064}" dt="2022-04-23T17:58:50.038" v="8607" actId="165"/>
          <ac:picMkLst>
            <pc:docMk/>
            <pc:sldMk cId="1103155685" sldId="293"/>
            <ac:picMk id="139" creationId="{DC05EC64-934F-4A95-87FF-DF8E38A9FED1}"/>
          </ac:picMkLst>
        </pc:picChg>
        <pc:picChg chg="mod topLvl">
          <ac:chgData name="B10856017" userId="9afd4463-931c-4ef4-a1c6-2e8ce38e18fe" providerId="ADAL" clId="{F9D1B691-D76A-4B9E-B403-AB13CDB83064}" dt="2022-04-23T18:06:17.899" v="8723" actId="165"/>
          <ac:picMkLst>
            <pc:docMk/>
            <pc:sldMk cId="1103155685" sldId="293"/>
            <ac:picMk id="143" creationId="{4EDE8E76-34BA-4307-93CC-66C02D0110B6}"/>
          </ac:picMkLst>
        </pc:picChg>
        <pc:picChg chg="mod topLvl">
          <ac:chgData name="B10856017" userId="9afd4463-931c-4ef4-a1c6-2e8ce38e18fe" providerId="ADAL" clId="{F9D1B691-D76A-4B9E-B403-AB13CDB83064}" dt="2022-04-23T18:06:17.899" v="8723" actId="165"/>
          <ac:picMkLst>
            <pc:docMk/>
            <pc:sldMk cId="1103155685" sldId="293"/>
            <ac:picMk id="152" creationId="{69C37262-0994-4864-9BF9-75210E9F6980}"/>
          </ac:picMkLst>
        </pc:picChg>
        <pc:picChg chg="mod topLvl">
          <ac:chgData name="B10856017" userId="9afd4463-931c-4ef4-a1c6-2e8ce38e18fe" providerId="ADAL" clId="{F9D1B691-D76A-4B9E-B403-AB13CDB83064}" dt="2022-04-23T18:06:17.899" v="8723" actId="165"/>
          <ac:picMkLst>
            <pc:docMk/>
            <pc:sldMk cId="1103155685" sldId="293"/>
            <ac:picMk id="153" creationId="{C3655296-FE68-4F10-A74E-86D3E43A76B1}"/>
          </ac:picMkLst>
        </pc:picChg>
        <pc:picChg chg="mod topLvl">
          <ac:chgData name="B10856017" userId="9afd4463-931c-4ef4-a1c6-2e8ce38e18fe" providerId="ADAL" clId="{F9D1B691-D76A-4B9E-B403-AB13CDB83064}" dt="2022-04-23T18:06:17.899" v="8723" actId="165"/>
          <ac:picMkLst>
            <pc:docMk/>
            <pc:sldMk cId="1103155685" sldId="293"/>
            <ac:picMk id="154" creationId="{40A6A34D-1955-4CF2-B6DB-D4682B96657A}"/>
          </ac:picMkLst>
        </pc:picChg>
        <pc:picChg chg="mod topLvl">
          <ac:chgData name="B10856017" userId="9afd4463-931c-4ef4-a1c6-2e8ce38e18fe" providerId="ADAL" clId="{F9D1B691-D76A-4B9E-B403-AB13CDB83064}" dt="2022-04-23T18:06:17.899" v="8723" actId="165"/>
          <ac:picMkLst>
            <pc:docMk/>
            <pc:sldMk cId="1103155685" sldId="293"/>
            <ac:picMk id="155" creationId="{79CB95B3-9A5F-443E-AE19-57BD0431C406}"/>
          </ac:picMkLst>
        </pc:picChg>
        <pc:picChg chg="mod">
          <ac:chgData name="B10856017" userId="9afd4463-931c-4ef4-a1c6-2e8ce38e18fe" providerId="ADAL" clId="{F9D1B691-D76A-4B9E-B403-AB13CDB83064}" dt="2022-04-23T18:06:17.899" v="8723" actId="165"/>
          <ac:picMkLst>
            <pc:docMk/>
            <pc:sldMk cId="1103155685" sldId="293"/>
            <ac:picMk id="158" creationId="{22E010F6-89E8-4978-932D-A31589843FF8}"/>
          </ac:picMkLst>
        </pc:picChg>
        <pc:picChg chg="mod topLvl">
          <ac:chgData name="B10856017" userId="9afd4463-931c-4ef4-a1c6-2e8ce38e18fe" providerId="ADAL" clId="{F9D1B691-D76A-4B9E-B403-AB13CDB83064}" dt="2022-04-23T17:57:44.549" v="8584" actId="165"/>
          <ac:picMkLst>
            <pc:docMk/>
            <pc:sldMk cId="1103155685" sldId="293"/>
            <ac:picMk id="162" creationId="{CB5BFB0E-B43D-4BA8-9A4A-EEA42E25B0D3}"/>
          </ac:picMkLst>
        </pc:picChg>
        <pc:picChg chg="mod">
          <ac:chgData name="B10856017" userId="9afd4463-931c-4ef4-a1c6-2e8ce38e18fe" providerId="ADAL" clId="{F9D1B691-D76A-4B9E-B403-AB13CDB83064}" dt="2022-04-23T17:57:44.549" v="8584" actId="165"/>
          <ac:picMkLst>
            <pc:docMk/>
            <pc:sldMk cId="1103155685" sldId="293"/>
            <ac:picMk id="171" creationId="{92C4BA2D-6913-4FDC-A7C5-B26DEA36F358}"/>
          </ac:picMkLst>
        </pc:picChg>
        <pc:picChg chg="mod">
          <ac:chgData name="B10856017" userId="9afd4463-931c-4ef4-a1c6-2e8ce38e18fe" providerId="ADAL" clId="{F9D1B691-D76A-4B9E-B403-AB13CDB83064}" dt="2022-04-23T17:57:44.549" v="8584" actId="165"/>
          <ac:picMkLst>
            <pc:docMk/>
            <pc:sldMk cId="1103155685" sldId="293"/>
            <ac:picMk id="172" creationId="{A0D7B03D-5CDF-4599-9620-051599586198}"/>
          </ac:picMkLst>
        </pc:picChg>
        <pc:picChg chg="mod">
          <ac:chgData name="B10856017" userId="9afd4463-931c-4ef4-a1c6-2e8ce38e18fe" providerId="ADAL" clId="{F9D1B691-D76A-4B9E-B403-AB13CDB83064}" dt="2022-04-23T17:57:44.549" v="8584" actId="165"/>
          <ac:picMkLst>
            <pc:docMk/>
            <pc:sldMk cId="1103155685" sldId="293"/>
            <ac:picMk id="173" creationId="{B1D4D7EE-5B06-495C-BD4C-A561A88F3A8E}"/>
          </ac:picMkLst>
        </pc:picChg>
        <pc:picChg chg="mod">
          <ac:chgData name="B10856017" userId="9afd4463-931c-4ef4-a1c6-2e8ce38e18fe" providerId="ADAL" clId="{F9D1B691-D76A-4B9E-B403-AB13CDB83064}" dt="2022-04-23T17:57:44.549" v="8584" actId="165"/>
          <ac:picMkLst>
            <pc:docMk/>
            <pc:sldMk cId="1103155685" sldId="293"/>
            <ac:picMk id="174" creationId="{9C0E7970-3AD7-42F3-89AA-FD3414D4C019}"/>
          </ac:picMkLst>
        </pc:picChg>
        <pc:picChg chg="mod">
          <ac:chgData name="B10856017" userId="9afd4463-931c-4ef4-a1c6-2e8ce38e18fe" providerId="ADAL" clId="{F9D1B691-D76A-4B9E-B403-AB13CDB83064}" dt="2022-04-23T17:57:44.549" v="8584" actId="165"/>
          <ac:picMkLst>
            <pc:docMk/>
            <pc:sldMk cId="1103155685" sldId="293"/>
            <ac:picMk id="177" creationId="{77F2E623-4BEA-4495-94B8-3D91B8574D3B}"/>
          </ac:picMkLst>
        </pc:picChg>
        <pc:picChg chg="mod topLvl">
          <ac:chgData name="B10856017" userId="9afd4463-931c-4ef4-a1c6-2e8ce38e18fe" providerId="ADAL" clId="{F9D1B691-D76A-4B9E-B403-AB13CDB83064}" dt="2022-04-23T17:57:44.549" v="8584" actId="165"/>
          <ac:picMkLst>
            <pc:docMk/>
            <pc:sldMk cId="1103155685" sldId="293"/>
            <ac:picMk id="184" creationId="{B46415CB-7DAF-41A5-8C79-60EB08CEBA33}"/>
          </ac:picMkLst>
        </pc:picChg>
        <pc:picChg chg="mod topLvl">
          <ac:chgData name="B10856017" userId="9afd4463-931c-4ef4-a1c6-2e8ce38e18fe" providerId="ADAL" clId="{F9D1B691-D76A-4B9E-B403-AB13CDB83064}" dt="2022-04-23T17:57:44.549" v="8584" actId="165"/>
          <ac:picMkLst>
            <pc:docMk/>
            <pc:sldMk cId="1103155685" sldId="293"/>
            <ac:picMk id="185" creationId="{8EF1E9D2-D74B-45F5-9ED2-3AF1EA128318}"/>
          </ac:picMkLst>
        </pc:picChg>
        <pc:picChg chg="mod topLvl">
          <ac:chgData name="B10856017" userId="9afd4463-931c-4ef4-a1c6-2e8ce38e18fe" providerId="ADAL" clId="{F9D1B691-D76A-4B9E-B403-AB13CDB83064}" dt="2022-04-23T17:57:44.549" v="8584" actId="165"/>
          <ac:picMkLst>
            <pc:docMk/>
            <pc:sldMk cId="1103155685" sldId="293"/>
            <ac:picMk id="186" creationId="{79276FAA-1D00-4841-B624-6132ACEB9C35}"/>
          </ac:picMkLst>
        </pc:picChg>
        <pc:picChg chg="mod topLvl">
          <ac:chgData name="B10856017" userId="9afd4463-931c-4ef4-a1c6-2e8ce38e18fe" providerId="ADAL" clId="{F9D1B691-D76A-4B9E-B403-AB13CDB83064}" dt="2022-04-23T17:57:44.549" v="8584" actId="165"/>
          <ac:picMkLst>
            <pc:docMk/>
            <pc:sldMk cId="1103155685" sldId="293"/>
            <ac:picMk id="187" creationId="{9F82383E-B19B-47E3-B818-3C8D58D5444C}"/>
          </ac:picMkLst>
        </pc:picChg>
        <pc:picChg chg="mod topLvl">
          <ac:chgData name="B10856017" userId="9afd4463-931c-4ef4-a1c6-2e8ce38e18fe" providerId="ADAL" clId="{F9D1B691-D76A-4B9E-B403-AB13CDB83064}" dt="2022-04-23T17:57:44.549" v="8584" actId="165"/>
          <ac:picMkLst>
            <pc:docMk/>
            <pc:sldMk cId="1103155685" sldId="293"/>
            <ac:picMk id="191" creationId="{0397665C-920D-4678-BE22-E1CA75CC1CA2}"/>
          </ac:picMkLst>
        </pc:picChg>
        <pc:picChg chg="mod">
          <ac:chgData name="B10856017" userId="9afd4463-931c-4ef4-a1c6-2e8ce38e18fe" providerId="ADAL" clId="{F9D1B691-D76A-4B9E-B403-AB13CDB83064}" dt="2022-04-23T17:57:44.549" v="8584" actId="165"/>
          <ac:picMkLst>
            <pc:docMk/>
            <pc:sldMk cId="1103155685" sldId="293"/>
            <ac:picMk id="192" creationId="{729593A5-0730-4DC0-BE64-0D90731349ED}"/>
          </ac:picMkLst>
        </pc:picChg>
        <pc:picChg chg="del mod topLvl">
          <ac:chgData name="B10856017" userId="9afd4463-931c-4ef4-a1c6-2e8ce38e18fe" providerId="ADAL" clId="{F9D1B691-D76A-4B9E-B403-AB13CDB83064}" dt="2022-04-23T18:08:06.355" v="8736" actId="21"/>
          <ac:picMkLst>
            <pc:docMk/>
            <pc:sldMk cId="1103155685" sldId="293"/>
            <ac:picMk id="196" creationId="{D44097B8-A8E6-4567-AC7B-62133980D5CB}"/>
          </ac:picMkLst>
        </pc:picChg>
        <pc:picChg chg="mod">
          <ac:chgData name="B10856017" userId="9afd4463-931c-4ef4-a1c6-2e8ce38e18fe" providerId="ADAL" clId="{F9D1B691-D76A-4B9E-B403-AB13CDB83064}" dt="2022-04-23T18:06:11.981" v="8720" actId="165"/>
          <ac:picMkLst>
            <pc:docMk/>
            <pc:sldMk cId="1103155685" sldId="293"/>
            <ac:picMk id="205" creationId="{CA9F2E4C-7F81-4DA9-93F8-B512337F2F3C}"/>
          </ac:picMkLst>
        </pc:picChg>
        <pc:picChg chg="mod">
          <ac:chgData name="B10856017" userId="9afd4463-931c-4ef4-a1c6-2e8ce38e18fe" providerId="ADAL" clId="{F9D1B691-D76A-4B9E-B403-AB13CDB83064}" dt="2022-04-23T18:06:11.981" v="8720" actId="165"/>
          <ac:picMkLst>
            <pc:docMk/>
            <pc:sldMk cId="1103155685" sldId="293"/>
            <ac:picMk id="206" creationId="{9722F5E5-7915-4AE9-9AC4-5C5AC85603E6}"/>
          </ac:picMkLst>
        </pc:picChg>
        <pc:picChg chg="mod">
          <ac:chgData name="B10856017" userId="9afd4463-931c-4ef4-a1c6-2e8ce38e18fe" providerId="ADAL" clId="{F9D1B691-D76A-4B9E-B403-AB13CDB83064}" dt="2022-04-23T18:06:11.981" v="8720" actId="165"/>
          <ac:picMkLst>
            <pc:docMk/>
            <pc:sldMk cId="1103155685" sldId="293"/>
            <ac:picMk id="207" creationId="{729F6FBB-6824-4189-9501-00F0572FE2E9}"/>
          </ac:picMkLst>
        </pc:picChg>
        <pc:picChg chg="mod">
          <ac:chgData name="B10856017" userId="9afd4463-931c-4ef4-a1c6-2e8ce38e18fe" providerId="ADAL" clId="{F9D1B691-D76A-4B9E-B403-AB13CDB83064}" dt="2022-04-23T18:06:11.981" v="8720" actId="165"/>
          <ac:picMkLst>
            <pc:docMk/>
            <pc:sldMk cId="1103155685" sldId="293"/>
            <ac:picMk id="208" creationId="{F7BBA9A7-BE6F-4A00-AACA-8F9029A677F1}"/>
          </ac:picMkLst>
        </pc:picChg>
        <pc:picChg chg="mod">
          <ac:chgData name="B10856017" userId="9afd4463-931c-4ef4-a1c6-2e8ce38e18fe" providerId="ADAL" clId="{F9D1B691-D76A-4B9E-B403-AB13CDB83064}" dt="2022-04-23T18:06:11.981" v="8720" actId="165"/>
          <ac:picMkLst>
            <pc:docMk/>
            <pc:sldMk cId="1103155685" sldId="293"/>
            <ac:picMk id="211" creationId="{41A4792B-F958-4D02-9F80-6C0EE01970C8}"/>
          </ac:picMkLst>
        </pc:picChg>
        <pc:picChg chg="del mod topLvl">
          <ac:chgData name="B10856017" userId="9afd4463-931c-4ef4-a1c6-2e8ce38e18fe" providerId="ADAL" clId="{F9D1B691-D76A-4B9E-B403-AB13CDB83064}" dt="2022-04-23T18:15:19.842" v="8845" actId="478"/>
          <ac:picMkLst>
            <pc:docMk/>
            <pc:sldMk cId="1103155685" sldId="293"/>
            <ac:picMk id="219" creationId="{63D1D25D-9E23-4423-9B4E-4A5A5C156DEE}"/>
          </ac:picMkLst>
        </pc:picChg>
        <pc:picChg chg="mod">
          <ac:chgData name="B10856017" userId="9afd4463-931c-4ef4-a1c6-2e8ce38e18fe" providerId="ADAL" clId="{F9D1B691-D76A-4B9E-B403-AB13CDB83064}" dt="2022-04-23T18:09:36.256" v="8776" actId="165"/>
          <ac:picMkLst>
            <pc:docMk/>
            <pc:sldMk cId="1103155685" sldId="293"/>
            <ac:picMk id="224" creationId="{EB1E8311-1D55-45FF-9474-A1613C11A66E}"/>
          </ac:picMkLst>
        </pc:picChg>
        <pc:picChg chg="mod">
          <ac:chgData name="B10856017" userId="9afd4463-931c-4ef4-a1c6-2e8ce38e18fe" providerId="ADAL" clId="{F9D1B691-D76A-4B9E-B403-AB13CDB83064}" dt="2022-04-23T18:09:36.256" v="8776" actId="165"/>
          <ac:picMkLst>
            <pc:docMk/>
            <pc:sldMk cId="1103155685" sldId="293"/>
            <ac:picMk id="225" creationId="{FBA0E214-4472-4277-AE7F-CE0388E28DF4}"/>
          </ac:picMkLst>
        </pc:picChg>
        <pc:picChg chg="mod">
          <ac:chgData name="B10856017" userId="9afd4463-931c-4ef4-a1c6-2e8ce38e18fe" providerId="ADAL" clId="{F9D1B691-D76A-4B9E-B403-AB13CDB83064}" dt="2022-04-23T18:09:36.256" v="8776" actId="165"/>
          <ac:picMkLst>
            <pc:docMk/>
            <pc:sldMk cId="1103155685" sldId="293"/>
            <ac:picMk id="226" creationId="{4A1C02C5-919F-40D3-AA90-269CC74B4D5E}"/>
          </ac:picMkLst>
        </pc:picChg>
        <pc:picChg chg="mod">
          <ac:chgData name="B10856017" userId="9afd4463-931c-4ef4-a1c6-2e8ce38e18fe" providerId="ADAL" clId="{F9D1B691-D76A-4B9E-B403-AB13CDB83064}" dt="2022-04-23T18:09:36.256" v="8776" actId="165"/>
          <ac:picMkLst>
            <pc:docMk/>
            <pc:sldMk cId="1103155685" sldId="293"/>
            <ac:picMk id="227" creationId="{DEB1E780-0C71-4846-AF26-9F1993B57D01}"/>
          </ac:picMkLst>
        </pc:picChg>
        <pc:picChg chg="mod">
          <ac:chgData name="B10856017" userId="9afd4463-931c-4ef4-a1c6-2e8ce38e18fe" providerId="ADAL" clId="{F9D1B691-D76A-4B9E-B403-AB13CDB83064}" dt="2022-04-23T18:09:36.256" v="8776" actId="165"/>
          <ac:picMkLst>
            <pc:docMk/>
            <pc:sldMk cId="1103155685" sldId="293"/>
            <ac:picMk id="230" creationId="{A443C4BF-E139-4882-8A3F-6321CEAF7E83}"/>
          </ac:picMkLst>
        </pc:picChg>
        <pc:picChg chg="del mod">
          <ac:chgData name="B10856017" userId="9afd4463-931c-4ef4-a1c6-2e8ce38e18fe" providerId="ADAL" clId="{F9D1B691-D76A-4B9E-B403-AB13CDB83064}" dt="2022-04-23T18:15:50.543" v="8856" actId="478"/>
          <ac:picMkLst>
            <pc:docMk/>
            <pc:sldMk cId="1103155685" sldId="293"/>
            <ac:picMk id="238" creationId="{445C5B93-CB32-4621-805A-5E06C49FC2F2}"/>
          </ac:picMkLst>
        </pc:picChg>
        <pc:picChg chg="mod topLvl">
          <ac:chgData name="B10856017" userId="9afd4463-931c-4ef4-a1c6-2e8ce38e18fe" providerId="ADAL" clId="{F9D1B691-D76A-4B9E-B403-AB13CDB83064}" dt="2022-04-23T18:16:09.503" v="8859" actId="165"/>
          <ac:picMkLst>
            <pc:docMk/>
            <pc:sldMk cId="1103155685" sldId="293"/>
            <ac:picMk id="240" creationId="{1BE13C02-E06F-43B2-9C59-DAE10927E62B}"/>
          </ac:picMkLst>
        </pc:picChg>
        <pc:picChg chg="mod">
          <ac:chgData name="B10856017" userId="9afd4463-931c-4ef4-a1c6-2e8ce38e18fe" providerId="ADAL" clId="{F9D1B691-D76A-4B9E-B403-AB13CDB83064}" dt="2022-04-23T18:16:09.503" v="8859" actId="165"/>
          <ac:picMkLst>
            <pc:docMk/>
            <pc:sldMk cId="1103155685" sldId="293"/>
            <ac:picMk id="245" creationId="{82E10D7B-CACC-4832-8EC7-B9AF3BD4B57D}"/>
          </ac:picMkLst>
        </pc:picChg>
        <pc:picChg chg="mod">
          <ac:chgData name="B10856017" userId="9afd4463-931c-4ef4-a1c6-2e8ce38e18fe" providerId="ADAL" clId="{F9D1B691-D76A-4B9E-B403-AB13CDB83064}" dt="2022-04-23T18:16:09.503" v="8859" actId="165"/>
          <ac:picMkLst>
            <pc:docMk/>
            <pc:sldMk cId="1103155685" sldId="293"/>
            <ac:picMk id="246" creationId="{2608F834-BA3E-4E7B-B0AF-0B0E2F8A0E0B}"/>
          </ac:picMkLst>
        </pc:picChg>
        <pc:picChg chg="mod">
          <ac:chgData name="B10856017" userId="9afd4463-931c-4ef4-a1c6-2e8ce38e18fe" providerId="ADAL" clId="{F9D1B691-D76A-4B9E-B403-AB13CDB83064}" dt="2022-04-23T18:16:09.503" v="8859" actId="165"/>
          <ac:picMkLst>
            <pc:docMk/>
            <pc:sldMk cId="1103155685" sldId="293"/>
            <ac:picMk id="247" creationId="{27E42F78-7277-429F-BBCB-A17737B78445}"/>
          </ac:picMkLst>
        </pc:picChg>
        <pc:picChg chg="mod">
          <ac:chgData name="B10856017" userId="9afd4463-931c-4ef4-a1c6-2e8ce38e18fe" providerId="ADAL" clId="{F9D1B691-D76A-4B9E-B403-AB13CDB83064}" dt="2022-04-23T18:16:09.503" v="8859" actId="165"/>
          <ac:picMkLst>
            <pc:docMk/>
            <pc:sldMk cId="1103155685" sldId="293"/>
            <ac:picMk id="248" creationId="{B6BF1236-19A7-4680-AF0B-579053F2716F}"/>
          </ac:picMkLst>
        </pc:picChg>
        <pc:picChg chg="mod">
          <ac:chgData name="B10856017" userId="9afd4463-931c-4ef4-a1c6-2e8ce38e18fe" providerId="ADAL" clId="{F9D1B691-D76A-4B9E-B403-AB13CDB83064}" dt="2022-04-23T18:16:09.503" v="8859" actId="165"/>
          <ac:picMkLst>
            <pc:docMk/>
            <pc:sldMk cId="1103155685" sldId="293"/>
            <ac:picMk id="251" creationId="{92B1FF53-FCBF-42D4-83AC-F5DDC49EE263}"/>
          </ac:picMkLst>
        </pc:picChg>
      </pc:sldChg>
      <pc:sldChg chg="addSp delSp modSp add del mod ord setBg modClrScheme delAnim modAnim modShow chgLayout">
        <pc:chgData name="B10856017" userId="9afd4463-931c-4ef4-a1c6-2e8ce38e18fe" providerId="ADAL" clId="{F9D1B691-D76A-4B9E-B403-AB13CDB83064}" dt="2022-04-24T06:04:21.823" v="10486"/>
        <pc:sldMkLst>
          <pc:docMk/>
          <pc:sldMk cId="2728390770" sldId="294"/>
        </pc:sldMkLst>
        <pc:spChg chg="del mod ord">
          <ac:chgData name="B10856017" userId="9afd4463-931c-4ef4-a1c6-2e8ce38e18fe" providerId="ADAL" clId="{F9D1B691-D76A-4B9E-B403-AB13CDB83064}" dt="2022-04-22T13:56:08.816" v="5002" actId="478"/>
          <ac:spMkLst>
            <pc:docMk/>
            <pc:sldMk cId="2728390770" sldId="294"/>
            <ac:spMk id="3" creationId="{A5A48179-9F7F-4A96-ADC5-9BF5D6217A88}"/>
          </ac:spMkLst>
        </pc:spChg>
        <pc:spChg chg="add mod topLvl">
          <ac:chgData name="B10856017" userId="9afd4463-931c-4ef4-a1c6-2e8ce38e18fe" providerId="ADAL" clId="{F9D1B691-D76A-4B9E-B403-AB13CDB83064}" dt="2022-04-23T17:24:47.667" v="8264" actId="2085"/>
          <ac:spMkLst>
            <pc:docMk/>
            <pc:sldMk cId="2728390770" sldId="294"/>
            <ac:spMk id="3" creationId="{DA9F1B8D-1B4E-4ABE-821F-3732934F6B93}"/>
          </ac:spMkLst>
        </pc:spChg>
        <pc:spChg chg="mod topLvl">
          <ac:chgData name="B10856017" userId="9afd4463-931c-4ef4-a1c6-2e8ce38e18fe" providerId="ADAL" clId="{F9D1B691-D76A-4B9E-B403-AB13CDB83064}" dt="2022-04-24T05:50:42.634" v="10157" actId="164"/>
          <ac:spMkLst>
            <pc:docMk/>
            <pc:sldMk cId="2728390770" sldId="294"/>
            <ac:spMk id="5" creationId="{0E0AF0B9-C05B-4272-B41B-724832F6091F}"/>
          </ac:spMkLst>
        </pc:spChg>
        <pc:spChg chg="mod">
          <ac:chgData name="B10856017" userId="9afd4463-931c-4ef4-a1c6-2e8ce38e18fe" providerId="ADAL" clId="{F9D1B691-D76A-4B9E-B403-AB13CDB83064}" dt="2022-04-22T14:27:59.094" v="5346" actId="165"/>
          <ac:spMkLst>
            <pc:docMk/>
            <pc:sldMk cId="2728390770" sldId="294"/>
            <ac:spMk id="9" creationId="{E132EA77-23F0-4FAB-8BB6-98400C5E95CE}"/>
          </ac:spMkLst>
        </pc:spChg>
        <pc:spChg chg="del mod">
          <ac:chgData name="B10856017" userId="9afd4463-931c-4ef4-a1c6-2e8ce38e18fe" providerId="ADAL" clId="{F9D1B691-D76A-4B9E-B403-AB13CDB83064}" dt="2022-04-22T14:01:25.063" v="5070" actId="478"/>
          <ac:spMkLst>
            <pc:docMk/>
            <pc:sldMk cId="2728390770" sldId="294"/>
            <ac:spMk id="12" creationId="{50EFBA98-C50A-4551-BE09-A594F222A957}"/>
          </ac:spMkLst>
        </pc:spChg>
        <pc:spChg chg="mod topLvl">
          <ac:chgData name="B10856017" userId="9afd4463-931c-4ef4-a1c6-2e8ce38e18fe" providerId="ADAL" clId="{F9D1B691-D76A-4B9E-B403-AB13CDB83064}" dt="2022-04-23T09:44:42.229" v="5518" actId="164"/>
          <ac:spMkLst>
            <pc:docMk/>
            <pc:sldMk cId="2728390770" sldId="294"/>
            <ac:spMk id="13" creationId="{FBC89C36-E674-4C04-942D-F96602B21663}"/>
          </ac:spMkLst>
        </pc:spChg>
        <pc:spChg chg="mod topLvl">
          <ac:chgData name="B10856017" userId="9afd4463-931c-4ef4-a1c6-2e8ce38e18fe" providerId="ADAL" clId="{F9D1B691-D76A-4B9E-B403-AB13CDB83064}" dt="2022-04-23T09:44:42.229" v="5518" actId="164"/>
          <ac:spMkLst>
            <pc:docMk/>
            <pc:sldMk cId="2728390770" sldId="294"/>
            <ac:spMk id="14" creationId="{455F14B0-A697-44D2-BEAB-7F073DD4D6F8}"/>
          </ac:spMkLst>
        </pc:spChg>
        <pc:spChg chg="mod">
          <ac:chgData name="B10856017" userId="9afd4463-931c-4ef4-a1c6-2e8ce38e18fe" providerId="ADAL" clId="{F9D1B691-D76A-4B9E-B403-AB13CDB83064}" dt="2022-04-22T13:51:05.695" v="4948" actId="1076"/>
          <ac:spMkLst>
            <pc:docMk/>
            <pc:sldMk cId="2728390770" sldId="294"/>
            <ac:spMk id="17" creationId="{4DC27DB8-5CEE-47E4-A0B3-02879B5A94B3}"/>
          </ac:spMkLst>
        </pc:spChg>
        <pc:spChg chg="del mod">
          <ac:chgData name="B10856017" userId="9afd4463-931c-4ef4-a1c6-2e8ce38e18fe" providerId="ADAL" clId="{F9D1B691-D76A-4B9E-B403-AB13CDB83064}" dt="2022-04-22T13:54:56.149" v="4996" actId="478"/>
          <ac:spMkLst>
            <pc:docMk/>
            <pc:sldMk cId="2728390770" sldId="294"/>
            <ac:spMk id="18" creationId="{B8311ECC-F2B5-483A-872E-0F84481982B2}"/>
          </ac:spMkLst>
        </pc:spChg>
        <pc:spChg chg="del">
          <ac:chgData name="B10856017" userId="9afd4463-931c-4ef4-a1c6-2e8ce38e18fe" providerId="ADAL" clId="{F9D1B691-D76A-4B9E-B403-AB13CDB83064}" dt="2022-04-22T13:50:27.673" v="4942" actId="478"/>
          <ac:spMkLst>
            <pc:docMk/>
            <pc:sldMk cId="2728390770" sldId="294"/>
            <ac:spMk id="19" creationId="{FA2149DF-9A59-4105-A152-9DD7E5AB9B70}"/>
          </ac:spMkLst>
        </pc:spChg>
        <pc:spChg chg="del">
          <ac:chgData name="B10856017" userId="9afd4463-931c-4ef4-a1c6-2e8ce38e18fe" providerId="ADAL" clId="{F9D1B691-D76A-4B9E-B403-AB13CDB83064}" dt="2022-04-22T13:50:27.673" v="4942" actId="478"/>
          <ac:spMkLst>
            <pc:docMk/>
            <pc:sldMk cId="2728390770" sldId="294"/>
            <ac:spMk id="20" creationId="{13D0D1FA-BEAA-4358-BEDD-CCCB38F931F5}"/>
          </ac:spMkLst>
        </pc:spChg>
        <pc:spChg chg="del">
          <ac:chgData name="B10856017" userId="9afd4463-931c-4ef4-a1c6-2e8ce38e18fe" providerId="ADAL" clId="{F9D1B691-D76A-4B9E-B403-AB13CDB83064}" dt="2022-04-22T13:50:27.673" v="4942" actId="478"/>
          <ac:spMkLst>
            <pc:docMk/>
            <pc:sldMk cId="2728390770" sldId="294"/>
            <ac:spMk id="21" creationId="{BE4DAA6E-9670-4185-B807-C2442213BEB9}"/>
          </ac:spMkLst>
        </pc:spChg>
        <pc:spChg chg="del">
          <ac:chgData name="B10856017" userId="9afd4463-931c-4ef4-a1c6-2e8ce38e18fe" providerId="ADAL" clId="{F9D1B691-D76A-4B9E-B403-AB13CDB83064}" dt="2022-04-22T13:50:27.673" v="4942" actId="478"/>
          <ac:spMkLst>
            <pc:docMk/>
            <pc:sldMk cId="2728390770" sldId="294"/>
            <ac:spMk id="22" creationId="{3C8D70C8-54EF-47AD-86B8-E1413F8CF764}"/>
          </ac:spMkLst>
        </pc:spChg>
        <pc:spChg chg="mod">
          <ac:chgData name="B10856017" userId="9afd4463-931c-4ef4-a1c6-2e8ce38e18fe" providerId="ADAL" clId="{F9D1B691-D76A-4B9E-B403-AB13CDB83064}" dt="2022-04-22T13:51:05.695" v="4948" actId="1076"/>
          <ac:spMkLst>
            <pc:docMk/>
            <pc:sldMk cId="2728390770" sldId="294"/>
            <ac:spMk id="23" creationId="{A4F93E5A-8148-4842-9AB2-6D1C9F322DD8}"/>
          </ac:spMkLst>
        </pc:spChg>
        <pc:spChg chg="mod">
          <ac:chgData name="B10856017" userId="9afd4463-931c-4ef4-a1c6-2e8ce38e18fe" providerId="ADAL" clId="{F9D1B691-D76A-4B9E-B403-AB13CDB83064}" dt="2022-04-23T17:17:41.914" v="8187" actId="12788"/>
          <ac:spMkLst>
            <pc:docMk/>
            <pc:sldMk cId="2728390770" sldId="294"/>
            <ac:spMk id="25" creationId="{C3224668-3A36-492E-9A59-FBC305B0E7CE}"/>
          </ac:spMkLst>
        </pc:spChg>
        <pc:spChg chg="add mod topLvl">
          <ac:chgData name="B10856017" userId="9afd4463-931c-4ef4-a1c6-2e8ce38e18fe" providerId="ADAL" clId="{F9D1B691-D76A-4B9E-B403-AB13CDB83064}" dt="2022-04-23T17:24:45.190" v="8263" actId="2085"/>
          <ac:spMkLst>
            <pc:docMk/>
            <pc:sldMk cId="2728390770" sldId="294"/>
            <ac:spMk id="26" creationId="{3291EBBD-98BA-4500-B968-313A6EBFB551}"/>
          </ac:spMkLst>
        </pc:spChg>
        <pc:spChg chg="add del mod">
          <ac:chgData name="B10856017" userId="9afd4463-931c-4ef4-a1c6-2e8ce38e18fe" providerId="ADAL" clId="{F9D1B691-D76A-4B9E-B403-AB13CDB83064}" dt="2022-04-23T17:45:33.967" v="8334" actId="478"/>
          <ac:spMkLst>
            <pc:docMk/>
            <pc:sldMk cId="2728390770" sldId="294"/>
            <ac:spMk id="28" creationId="{0BB2C339-DCD6-40D9-9A85-0B331871D42B}"/>
          </ac:spMkLst>
        </pc:spChg>
        <pc:spChg chg="mod topLvl">
          <ac:chgData name="B10856017" userId="9afd4463-931c-4ef4-a1c6-2e8ce38e18fe" providerId="ADAL" clId="{F9D1B691-D76A-4B9E-B403-AB13CDB83064}" dt="2022-04-24T05:50:42.634" v="10157" actId="164"/>
          <ac:spMkLst>
            <pc:docMk/>
            <pc:sldMk cId="2728390770" sldId="294"/>
            <ac:spMk id="28" creationId="{FB52F450-3DF0-41B7-8179-7B1FDA98386B}"/>
          </ac:spMkLst>
        </pc:spChg>
        <pc:spChg chg="mod topLvl">
          <ac:chgData name="B10856017" userId="9afd4463-931c-4ef4-a1c6-2e8ce38e18fe" providerId="ADAL" clId="{F9D1B691-D76A-4B9E-B403-AB13CDB83064}" dt="2022-04-23T09:44:42.229" v="5518" actId="164"/>
          <ac:spMkLst>
            <pc:docMk/>
            <pc:sldMk cId="2728390770" sldId="294"/>
            <ac:spMk id="29" creationId="{FC251407-1787-4979-96AE-DFC34949FBEB}"/>
          </ac:spMkLst>
        </pc:spChg>
        <pc:spChg chg="mod topLvl">
          <ac:chgData name="B10856017" userId="9afd4463-931c-4ef4-a1c6-2e8ce38e18fe" providerId="ADAL" clId="{F9D1B691-D76A-4B9E-B403-AB13CDB83064}" dt="2022-04-24T05:50:42.634" v="10157" actId="164"/>
          <ac:spMkLst>
            <pc:docMk/>
            <pc:sldMk cId="2728390770" sldId="294"/>
            <ac:spMk id="30" creationId="{0D2E867E-AFB0-46F6-AD4C-E72FD76118BC}"/>
          </ac:spMkLst>
        </pc:spChg>
        <pc:spChg chg="del">
          <ac:chgData name="B10856017" userId="9afd4463-931c-4ef4-a1c6-2e8ce38e18fe" providerId="ADAL" clId="{F9D1B691-D76A-4B9E-B403-AB13CDB83064}" dt="2022-04-22T13:50:27.673" v="4942" actId="478"/>
          <ac:spMkLst>
            <pc:docMk/>
            <pc:sldMk cId="2728390770" sldId="294"/>
            <ac:spMk id="30" creationId="{F0ECF355-22FE-40C2-895C-5C0DFC602AA5}"/>
          </ac:spMkLst>
        </pc:spChg>
        <pc:spChg chg="add del mod">
          <ac:chgData name="B10856017" userId="9afd4463-931c-4ef4-a1c6-2e8ce38e18fe" providerId="ADAL" clId="{F9D1B691-D76A-4B9E-B403-AB13CDB83064}" dt="2022-04-23T17:45:33.967" v="8334" actId="478"/>
          <ac:spMkLst>
            <pc:docMk/>
            <pc:sldMk cId="2728390770" sldId="294"/>
            <ac:spMk id="31" creationId="{1F346688-7F99-4B67-8EA0-33C5102D6F1C}"/>
          </ac:spMkLst>
        </pc:spChg>
        <pc:spChg chg="mod">
          <ac:chgData name="B10856017" userId="9afd4463-931c-4ef4-a1c6-2e8ce38e18fe" providerId="ADAL" clId="{F9D1B691-D76A-4B9E-B403-AB13CDB83064}" dt="2022-04-22T13:51:05.695" v="4948" actId="1076"/>
          <ac:spMkLst>
            <pc:docMk/>
            <pc:sldMk cId="2728390770" sldId="294"/>
            <ac:spMk id="36" creationId="{8EC7FFB5-4342-4E82-8A24-DB2DABEF81A9}"/>
          </ac:spMkLst>
        </pc:spChg>
        <pc:spChg chg="add del mod topLvl">
          <ac:chgData name="B10856017" userId="9afd4463-931c-4ef4-a1c6-2e8ce38e18fe" providerId="ADAL" clId="{F9D1B691-D76A-4B9E-B403-AB13CDB83064}" dt="2022-04-23T18:00:43.844" v="8638" actId="478"/>
          <ac:spMkLst>
            <pc:docMk/>
            <pc:sldMk cId="2728390770" sldId="294"/>
            <ac:spMk id="36" creationId="{E3DA8562-611F-438F-8B17-5765667111A4}"/>
          </ac:spMkLst>
        </pc:spChg>
        <pc:spChg chg="add del mod topLvl">
          <ac:chgData name="B10856017" userId="9afd4463-931c-4ef4-a1c6-2e8ce38e18fe" providerId="ADAL" clId="{F9D1B691-D76A-4B9E-B403-AB13CDB83064}" dt="2022-04-23T18:00:43.844" v="8638" actId="478"/>
          <ac:spMkLst>
            <pc:docMk/>
            <pc:sldMk cId="2728390770" sldId="294"/>
            <ac:spMk id="37" creationId="{51B25B27-7A34-49D2-BEE3-955D859B6936}"/>
          </ac:spMkLst>
        </pc:spChg>
        <pc:spChg chg="add del mod topLvl">
          <ac:chgData name="B10856017" userId="9afd4463-931c-4ef4-a1c6-2e8ce38e18fe" providerId="ADAL" clId="{F9D1B691-D76A-4B9E-B403-AB13CDB83064}" dt="2022-04-23T18:00:43.844" v="8638" actId="478"/>
          <ac:spMkLst>
            <pc:docMk/>
            <pc:sldMk cId="2728390770" sldId="294"/>
            <ac:spMk id="38" creationId="{8DE399E5-D0E6-4085-8941-0BE6603D122B}"/>
          </ac:spMkLst>
        </pc:spChg>
        <pc:spChg chg="add del mod ord">
          <ac:chgData name="B10856017" userId="9afd4463-931c-4ef4-a1c6-2e8ce38e18fe" providerId="ADAL" clId="{F9D1B691-D76A-4B9E-B403-AB13CDB83064}" dt="2022-04-22T14:01:26.437" v="5071" actId="478"/>
          <ac:spMkLst>
            <pc:docMk/>
            <pc:sldMk cId="2728390770" sldId="294"/>
            <ac:spMk id="39" creationId="{AA4308A6-064A-417B-B8EC-440593E18A44}"/>
          </ac:spMkLst>
        </pc:spChg>
        <pc:spChg chg="add del mod topLvl">
          <ac:chgData name="B10856017" userId="9afd4463-931c-4ef4-a1c6-2e8ce38e18fe" providerId="ADAL" clId="{F9D1B691-D76A-4B9E-B403-AB13CDB83064}" dt="2022-04-23T18:00:43.844" v="8638" actId="478"/>
          <ac:spMkLst>
            <pc:docMk/>
            <pc:sldMk cId="2728390770" sldId="294"/>
            <ac:spMk id="39" creationId="{AB9709C1-E0AB-48F8-9D1B-159CDAC2635F}"/>
          </ac:spMkLst>
        </pc:spChg>
        <pc:spChg chg="add mod ord topLvl">
          <ac:chgData name="B10856017" userId="9afd4463-931c-4ef4-a1c6-2e8ce38e18fe" providerId="ADAL" clId="{F9D1B691-D76A-4B9E-B403-AB13CDB83064}" dt="2022-04-23T18:12:51.786" v="8811" actId="165"/>
          <ac:spMkLst>
            <pc:docMk/>
            <pc:sldMk cId="2728390770" sldId="294"/>
            <ac:spMk id="40" creationId="{485CE04D-F3AE-4FE7-8F70-325E6932E5E2}"/>
          </ac:spMkLst>
        </pc:spChg>
        <pc:spChg chg="add del mod">
          <ac:chgData name="B10856017" userId="9afd4463-931c-4ef4-a1c6-2e8ce38e18fe" providerId="ADAL" clId="{F9D1B691-D76A-4B9E-B403-AB13CDB83064}" dt="2022-04-22T13:56:38.213" v="5010" actId="478"/>
          <ac:spMkLst>
            <pc:docMk/>
            <pc:sldMk cId="2728390770" sldId="294"/>
            <ac:spMk id="41" creationId="{40D063E7-20FB-4D18-8BD3-B43533E56B10}"/>
          </ac:spMkLst>
        </pc:spChg>
        <pc:spChg chg="add mod ord topLvl">
          <ac:chgData name="B10856017" userId="9afd4463-931c-4ef4-a1c6-2e8ce38e18fe" providerId="ADAL" clId="{F9D1B691-D76A-4B9E-B403-AB13CDB83064}" dt="2022-04-23T18:12:51.786" v="8811" actId="165"/>
          <ac:spMkLst>
            <pc:docMk/>
            <pc:sldMk cId="2728390770" sldId="294"/>
            <ac:spMk id="41" creationId="{A4E7D2C1-9EB7-4949-8F7A-DB1BEF8CF6E6}"/>
          </ac:spMkLst>
        </pc:spChg>
        <pc:spChg chg="add mod ord topLvl">
          <ac:chgData name="B10856017" userId="9afd4463-931c-4ef4-a1c6-2e8ce38e18fe" providerId="ADAL" clId="{F9D1B691-D76A-4B9E-B403-AB13CDB83064}" dt="2022-04-23T18:13:19.806" v="8816" actId="1076"/>
          <ac:spMkLst>
            <pc:docMk/>
            <pc:sldMk cId="2728390770" sldId="294"/>
            <ac:spMk id="42" creationId="{40A4C21F-3FB8-40F4-9E39-21DD8E6CE942}"/>
          </ac:spMkLst>
        </pc:spChg>
        <pc:spChg chg="add mod ord topLvl">
          <ac:chgData name="B10856017" userId="9afd4463-931c-4ef4-a1c6-2e8ce38e18fe" providerId="ADAL" clId="{F9D1B691-D76A-4B9E-B403-AB13CDB83064}" dt="2022-04-23T18:13:21.148" v="8817" actId="1076"/>
          <ac:spMkLst>
            <pc:docMk/>
            <pc:sldMk cId="2728390770" sldId="294"/>
            <ac:spMk id="43" creationId="{596E986B-AE3A-48F9-BFC9-67E5A76AFF01}"/>
          </ac:spMkLst>
        </pc:spChg>
        <pc:spChg chg="add del mod">
          <ac:chgData name="B10856017" userId="9afd4463-931c-4ef4-a1c6-2e8ce38e18fe" providerId="ADAL" clId="{F9D1B691-D76A-4B9E-B403-AB13CDB83064}" dt="2022-04-22T13:56:11.268" v="5003" actId="478"/>
          <ac:spMkLst>
            <pc:docMk/>
            <pc:sldMk cId="2728390770" sldId="294"/>
            <ac:spMk id="43" creationId="{B2B86A88-E399-49BF-A0C3-C644F5006710}"/>
          </ac:spMkLst>
        </pc:spChg>
        <pc:spChg chg="add mod topLvl">
          <ac:chgData name="B10856017" userId="9afd4463-931c-4ef4-a1c6-2e8ce38e18fe" providerId="ADAL" clId="{F9D1B691-D76A-4B9E-B403-AB13CDB83064}" dt="2022-04-23T09:44:42.229" v="5518" actId="164"/>
          <ac:spMkLst>
            <pc:docMk/>
            <pc:sldMk cId="2728390770" sldId="294"/>
            <ac:spMk id="44" creationId="{BC880034-F147-435C-B224-EA7AC1760FB1}"/>
          </ac:spMkLst>
        </pc:spChg>
        <pc:spChg chg="add del mod">
          <ac:chgData name="B10856017" userId="9afd4463-931c-4ef4-a1c6-2e8ce38e18fe" providerId="ADAL" clId="{F9D1B691-D76A-4B9E-B403-AB13CDB83064}" dt="2022-04-22T13:59:42.042" v="5047" actId="478"/>
          <ac:spMkLst>
            <pc:docMk/>
            <pc:sldMk cId="2728390770" sldId="294"/>
            <ac:spMk id="46" creationId="{616FB109-BB94-4ADB-9518-8524BB29A838}"/>
          </ac:spMkLst>
        </pc:spChg>
        <pc:spChg chg="add mod topLvl">
          <ac:chgData name="B10856017" userId="9afd4463-931c-4ef4-a1c6-2e8ce38e18fe" providerId="ADAL" clId="{F9D1B691-D76A-4B9E-B403-AB13CDB83064}" dt="2022-04-23T09:44:42.229" v="5518" actId="164"/>
          <ac:spMkLst>
            <pc:docMk/>
            <pc:sldMk cId="2728390770" sldId="294"/>
            <ac:spMk id="47" creationId="{879E37C9-3F0F-4F1C-BAD1-EC33FC61AB13}"/>
          </ac:spMkLst>
        </pc:spChg>
        <pc:spChg chg="add del mod">
          <ac:chgData name="B10856017" userId="9afd4463-931c-4ef4-a1c6-2e8ce38e18fe" providerId="ADAL" clId="{F9D1B691-D76A-4B9E-B403-AB13CDB83064}" dt="2022-04-22T14:04:24.484" v="5123" actId="478"/>
          <ac:spMkLst>
            <pc:docMk/>
            <pc:sldMk cId="2728390770" sldId="294"/>
            <ac:spMk id="49" creationId="{E9E3356B-E52A-407E-BC7C-2449AAD817CB}"/>
          </ac:spMkLst>
        </pc:spChg>
        <pc:spChg chg="add del mod">
          <ac:chgData name="B10856017" userId="9afd4463-931c-4ef4-a1c6-2e8ce38e18fe" providerId="ADAL" clId="{F9D1B691-D76A-4B9E-B403-AB13CDB83064}" dt="2022-04-22T14:04:19.555" v="5119"/>
          <ac:spMkLst>
            <pc:docMk/>
            <pc:sldMk cId="2728390770" sldId="294"/>
            <ac:spMk id="50" creationId="{AD63DA64-DBE8-4198-ADBF-FB1952D443F7}"/>
          </ac:spMkLst>
        </pc:spChg>
        <pc:spChg chg="add mod topLvl">
          <ac:chgData name="B10856017" userId="9afd4463-931c-4ef4-a1c6-2e8ce38e18fe" providerId="ADAL" clId="{F9D1B691-D76A-4B9E-B403-AB13CDB83064}" dt="2022-04-23T09:44:42.229" v="5518" actId="164"/>
          <ac:spMkLst>
            <pc:docMk/>
            <pc:sldMk cId="2728390770" sldId="294"/>
            <ac:spMk id="51" creationId="{3C12486E-8C0A-447C-A192-4797B0868449}"/>
          </ac:spMkLst>
        </pc:spChg>
        <pc:spChg chg="add del mod">
          <ac:chgData name="B10856017" userId="9afd4463-931c-4ef4-a1c6-2e8ce38e18fe" providerId="ADAL" clId="{F9D1B691-D76A-4B9E-B403-AB13CDB83064}" dt="2022-04-22T14:07:19.014" v="5189"/>
          <ac:spMkLst>
            <pc:docMk/>
            <pc:sldMk cId="2728390770" sldId="294"/>
            <ac:spMk id="52" creationId="{094E3DDC-314D-4FD8-855A-9B9F057FB112}"/>
          </ac:spMkLst>
        </pc:spChg>
        <pc:grpChg chg="add mod">
          <ac:chgData name="B10856017" userId="9afd4463-931c-4ef4-a1c6-2e8ce38e18fe" providerId="ADAL" clId="{F9D1B691-D76A-4B9E-B403-AB13CDB83064}" dt="2022-04-23T09:59:00.124" v="5701" actId="1076"/>
          <ac:grpSpMkLst>
            <pc:docMk/>
            <pc:sldMk cId="2728390770" sldId="294"/>
            <ac:grpSpMk id="2" creationId="{DBFED4DF-8922-41BE-9AE5-FEBEA2EFE2FE}"/>
          </ac:grpSpMkLst>
        </pc:grpChg>
        <pc:grpChg chg="add mod topLvl">
          <ac:chgData name="B10856017" userId="9afd4463-931c-4ef4-a1c6-2e8ce38e18fe" providerId="ADAL" clId="{F9D1B691-D76A-4B9E-B403-AB13CDB83064}" dt="2022-04-24T05:51:23.532" v="10166" actId="1035"/>
          <ac:grpSpMkLst>
            <pc:docMk/>
            <pc:sldMk cId="2728390770" sldId="294"/>
            <ac:grpSpMk id="3" creationId="{434E7EC4-1368-487A-AB3F-47A74E96CC73}"/>
          </ac:grpSpMkLst>
        </pc:grpChg>
        <pc:grpChg chg="add del mod">
          <ac:chgData name="B10856017" userId="9afd4463-931c-4ef4-a1c6-2e8ce38e18fe" providerId="ADAL" clId="{F9D1B691-D76A-4B9E-B403-AB13CDB83064}" dt="2022-04-23T17:24:05.387" v="8257" actId="165"/>
          <ac:grpSpMkLst>
            <pc:docMk/>
            <pc:sldMk cId="2728390770" sldId="294"/>
            <ac:grpSpMk id="5" creationId="{B518D55A-D1C5-45E1-A7C0-7CD19F33A5D0}"/>
          </ac:grpSpMkLst>
        </pc:grpChg>
        <pc:grpChg chg="add del mod">
          <ac:chgData name="B10856017" userId="9afd4463-931c-4ef4-a1c6-2e8ce38e18fe" providerId="ADAL" clId="{F9D1B691-D76A-4B9E-B403-AB13CDB83064}" dt="2022-04-23T17:45:33.967" v="8334" actId="478"/>
          <ac:grpSpMkLst>
            <pc:docMk/>
            <pc:sldMk cId="2728390770" sldId="294"/>
            <ac:grpSpMk id="7" creationId="{52360193-833B-4736-8C80-94A9BEA53981}"/>
          </ac:grpSpMkLst>
        </pc:grpChg>
        <pc:grpChg chg="add del mod">
          <ac:chgData name="B10856017" userId="9afd4463-931c-4ef4-a1c6-2e8ce38e18fe" providerId="ADAL" clId="{F9D1B691-D76A-4B9E-B403-AB13CDB83064}" dt="2022-04-24T05:50:39.844" v="10156" actId="165"/>
          <ac:grpSpMkLst>
            <pc:docMk/>
            <pc:sldMk cId="2728390770" sldId="294"/>
            <ac:grpSpMk id="10" creationId="{4008E69F-0A09-498D-8EFA-93F6A6F8863B}"/>
          </ac:grpSpMkLst>
        </pc:grpChg>
        <pc:grpChg chg="add del mod">
          <ac:chgData name="B10856017" userId="9afd4463-931c-4ef4-a1c6-2e8ce38e18fe" providerId="ADAL" clId="{F9D1B691-D76A-4B9E-B403-AB13CDB83064}" dt="2022-04-23T18:00:02.774" v="8627" actId="165"/>
          <ac:grpSpMkLst>
            <pc:docMk/>
            <pc:sldMk cId="2728390770" sldId="294"/>
            <ac:grpSpMk id="10" creationId="{D456481B-7F19-4EE7-91AF-6580E8A84EE8}"/>
          </ac:grpSpMkLst>
        </pc:grpChg>
        <pc:grpChg chg="mod topLvl">
          <ac:chgData name="B10856017" userId="9afd4463-931c-4ef4-a1c6-2e8ce38e18fe" providerId="ADAL" clId="{F9D1B691-D76A-4B9E-B403-AB13CDB83064}" dt="2022-04-23T09:44:42.229" v="5518" actId="164"/>
          <ac:grpSpMkLst>
            <pc:docMk/>
            <pc:sldMk cId="2728390770" sldId="294"/>
            <ac:grpSpMk id="11" creationId="{1756773E-1E5F-4289-BF32-69AC5AC2F7E1}"/>
          </ac:grpSpMkLst>
        </pc:grpChg>
        <pc:grpChg chg="add del mod">
          <ac:chgData name="B10856017" userId="9afd4463-931c-4ef4-a1c6-2e8ce38e18fe" providerId="ADAL" clId="{F9D1B691-D76A-4B9E-B403-AB13CDB83064}" dt="2022-04-23T18:12:51.786" v="8811" actId="165"/>
          <ac:grpSpMkLst>
            <pc:docMk/>
            <pc:sldMk cId="2728390770" sldId="294"/>
            <ac:grpSpMk id="12" creationId="{CD7A6323-E256-4C8D-BD86-852C9987F261}"/>
          </ac:grpSpMkLst>
        </pc:grpChg>
        <pc:grpChg chg="add mod">
          <ac:chgData name="B10856017" userId="9afd4463-931c-4ef4-a1c6-2e8ce38e18fe" providerId="ADAL" clId="{F9D1B691-D76A-4B9E-B403-AB13CDB83064}" dt="2022-04-24T05:50:42.634" v="10157" actId="164"/>
          <ac:grpSpMkLst>
            <pc:docMk/>
            <pc:sldMk cId="2728390770" sldId="294"/>
            <ac:grpSpMk id="12" creationId="{FB1E0DE1-E2D7-49FD-9066-370A2304C1C0}"/>
          </ac:grpSpMkLst>
        </pc:grpChg>
        <pc:grpChg chg="add del mod">
          <ac:chgData name="B10856017" userId="9afd4463-931c-4ef4-a1c6-2e8ce38e18fe" providerId="ADAL" clId="{F9D1B691-D76A-4B9E-B403-AB13CDB83064}" dt="2022-04-22T13:51:10.456" v="4951" actId="478"/>
          <ac:grpSpMkLst>
            <pc:docMk/>
            <pc:sldMk cId="2728390770" sldId="294"/>
            <ac:grpSpMk id="16" creationId="{83475CBD-7A1B-41F4-BB9B-FA47D9E0070B}"/>
          </ac:grpSpMkLst>
        </pc:grpChg>
        <pc:grpChg chg="mod">
          <ac:chgData name="B10856017" userId="9afd4463-931c-4ef4-a1c6-2e8ce38e18fe" providerId="ADAL" clId="{F9D1B691-D76A-4B9E-B403-AB13CDB83064}" dt="2022-04-22T13:51:05.695" v="4948" actId="1076"/>
          <ac:grpSpMkLst>
            <pc:docMk/>
            <pc:sldMk cId="2728390770" sldId="294"/>
            <ac:grpSpMk id="24" creationId="{4757D465-3732-462B-ACB0-27AAC217CED0}"/>
          </ac:grpSpMkLst>
        </pc:grpChg>
        <pc:grpChg chg="mod">
          <ac:chgData name="B10856017" userId="9afd4463-931c-4ef4-a1c6-2e8ce38e18fe" providerId="ADAL" clId="{F9D1B691-D76A-4B9E-B403-AB13CDB83064}" dt="2022-04-22T13:51:05.695" v="4948" actId="1076"/>
          <ac:grpSpMkLst>
            <pc:docMk/>
            <pc:sldMk cId="2728390770" sldId="294"/>
            <ac:grpSpMk id="26" creationId="{CD2501E8-BE3A-4454-8569-A963D6A7C50A}"/>
          </ac:grpSpMkLst>
        </pc:grpChg>
        <pc:grpChg chg="add del mod">
          <ac:chgData name="B10856017" userId="9afd4463-931c-4ef4-a1c6-2e8ce38e18fe" providerId="ADAL" clId="{F9D1B691-D76A-4B9E-B403-AB13CDB83064}" dt="2022-04-22T14:27:59.094" v="5346" actId="165"/>
          <ac:grpSpMkLst>
            <pc:docMk/>
            <pc:sldMk cId="2728390770" sldId="294"/>
            <ac:grpSpMk id="53" creationId="{DA23412F-F768-466A-98A6-3A1C4F2CA1E8}"/>
          </ac:grpSpMkLst>
        </pc:grpChg>
        <pc:picChg chg="add mod topLvl">
          <ac:chgData name="B10856017" userId="9afd4463-931c-4ef4-a1c6-2e8ce38e18fe" providerId="ADAL" clId="{F9D1B691-D76A-4B9E-B403-AB13CDB83064}" dt="2022-04-23T09:44:42.229" v="5518" actId="164"/>
          <ac:picMkLst>
            <pc:docMk/>
            <pc:sldMk cId="2728390770" sldId="294"/>
            <ac:picMk id="4" creationId="{D0DBE1DA-B574-45B9-A31A-C749D86CE11D}"/>
          </ac:picMkLst>
        </pc:picChg>
        <pc:picChg chg="add mod topLvl">
          <ac:chgData name="B10856017" userId="9afd4463-931c-4ef4-a1c6-2e8ce38e18fe" providerId="ADAL" clId="{F9D1B691-D76A-4B9E-B403-AB13CDB83064}" dt="2022-04-23T09:44:42.229" v="5518" actId="164"/>
          <ac:picMkLst>
            <pc:docMk/>
            <pc:sldMk cId="2728390770" sldId="294"/>
            <ac:picMk id="6" creationId="{01022999-F391-4B74-AED9-1A041D98F773}"/>
          </ac:picMkLst>
        </pc:picChg>
        <pc:picChg chg="add mod topLvl">
          <ac:chgData name="B10856017" userId="9afd4463-931c-4ef4-a1c6-2e8ce38e18fe" providerId="ADAL" clId="{F9D1B691-D76A-4B9E-B403-AB13CDB83064}" dt="2022-04-23T09:44:42.229" v="5518" actId="164"/>
          <ac:picMkLst>
            <pc:docMk/>
            <pc:sldMk cId="2728390770" sldId="294"/>
            <ac:picMk id="8" creationId="{EC9BE1D8-D04A-4227-BF57-FCEF3E567F46}"/>
          </ac:picMkLst>
        </pc:picChg>
        <pc:picChg chg="add mod topLvl">
          <ac:chgData name="B10856017" userId="9afd4463-931c-4ef4-a1c6-2e8ce38e18fe" providerId="ADAL" clId="{F9D1B691-D76A-4B9E-B403-AB13CDB83064}" dt="2022-04-23T09:44:42.229" v="5518" actId="164"/>
          <ac:picMkLst>
            <pc:docMk/>
            <pc:sldMk cId="2728390770" sldId="294"/>
            <ac:picMk id="15" creationId="{50EA60E4-B3DC-4DB1-AF19-8180BF45A25D}"/>
          </ac:picMkLst>
        </pc:picChg>
        <pc:picChg chg="mod">
          <ac:chgData name="B10856017" userId="9afd4463-931c-4ef4-a1c6-2e8ce38e18fe" providerId="ADAL" clId="{F9D1B691-D76A-4B9E-B403-AB13CDB83064}" dt="2022-04-24T05:50:39.844" v="10156" actId="165"/>
          <ac:picMkLst>
            <pc:docMk/>
            <pc:sldMk cId="2728390770" sldId="294"/>
            <ac:picMk id="17" creationId="{D567134E-DC22-4F8F-8862-500A83E49639}"/>
          </ac:picMkLst>
        </pc:picChg>
        <pc:picChg chg="mod topLvl">
          <ac:chgData name="B10856017" userId="9afd4463-931c-4ef4-a1c6-2e8ce38e18fe" providerId="ADAL" clId="{F9D1B691-D76A-4B9E-B403-AB13CDB83064}" dt="2022-04-24T05:50:42.634" v="10157" actId="164"/>
          <ac:picMkLst>
            <pc:docMk/>
            <pc:sldMk cId="2728390770" sldId="294"/>
            <ac:picMk id="24" creationId="{D26EEE08-C1C4-4DDF-91A7-529492FDB6FF}"/>
          </ac:picMkLst>
        </pc:picChg>
        <pc:picChg chg="mod">
          <ac:chgData name="B10856017" userId="9afd4463-931c-4ef4-a1c6-2e8ce38e18fe" providerId="ADAL" clId="{F9D1B691-D76A-4B9E-B403-AB13CDB83064}" dt="2022-04-22T13:51:05.695" v="4948" actId="1076"/>
          <ac:picMkLst>
            <pc:docMk/>
            <pc:sldMk cId="2728390770" sldId="294"/>
            <ac:picMk id="25" creationId="{82E73C6B-8A03-4533-A2C6-8EB06293BC97}"/>
          </ac:picMkLst>
        </pc:picChg>
        <pc:picChg chg="mod">
          <ac:chgData name="B10856017" userId="9afd4463-931c-4ef4-a1c6-2e8ce38e18fe" providerId="ADAL" clId="{F9D1B691-D76A-4B9E-B403-AB13CDB83064}" dt="2022-04-22T13:51:05.695" v="4948" actId="1076"/>
          <ac:picMkLst>
            <pc:docMk/>
            <pc:sldMk cId="2728390770" sldId="294"/>
            <ac:picMk id="27" creationId="{B6370E78-BBE1-4029-89C3-AF5DC7801D87}"/>
          </ac:picMkLst>
        </pc:picChg>
        <pc:picChg chg="mod">
          <ac:chgData name="B10856017" userId="9afd4463-931c-4ef4-a1c6-2e8ce38e18fe" providerId="ADAL" clId="{F9D1B691-D76A-4B9E-B403-AB13CDB83064}" dt="2022-04-22T13:51:05.695" v="4948" actId="1076"/>
          <ac:picMkLst>
            <pc:docMk/>
            <pc:sldMk cId="2728390770" sldId="294"/>
            <ac:picMk id="28" creationId="{17188E68-742E-48E1-BF7F-EAC44B71C9EA}"/>
          </ac:picMkLst>
        </pc:picChg>
        <pc:picChg chg="mod">
          <ac:chgData name="B10856017" userId="9afd4463-931c-4ef4-a1c6-2e8ce38e18fe" providerId="ADAL" clId="{F9D1B691-D76A-4B9E-B403-AB13CDB83064}" dt="2022-04-22T13:51:05.695" v="4948" actId="1076"/>
          <ac:picMkLst>
            <pc:docMk/>
            <pc:sldMk cId="2728390770" sldId="294"/>
            <ac:picMk id="31" creationId="{DF1D47F6-8B1F-4F32-B944-5C73D41379A2}"/>
          </ac:picMkLst>
        </pc:picChg>
        <pc:picChg chg="mod">
          <ac:chgData name="B10856017" userId="9afd4463-931c-4ef4-a1c6-2e8ce38e18fe" providerId="ADAL" clId="{F9D1B691-D76A-4B9E-B403-AB13CDB83064}" dt="2022-04-22T13:51:05.695" v="4948" actId="1076"/>
          <ac:picMkLst>
            <pc:docMk/>
            <pc:sldMk cId="2728390770" sldId="294"/>
            <ac:picMk id="32" creationId="{7105FA9E-FDE9-4CBC-9A07-F1A1048BAA35}"/>
          </ac:picMkLst>
        </pc:picChg>
        <pc:picChg chg="mod">
          <ac:chgData name="B10856017" userId="9afd4463-931c-4ef4-a1c6-2e8ce38e18fe" providerId="ADAL" clId="{F9D1B691-D76A-4B9E-B403-AB13CDB83064}" dt="2022-04-22T13:51:05.695" v="4948" actId="1076"/>
          <ac:picMkLst>
            <pc:docMk/>
            <pc:sldMk cId="2728390770" sldId="294"/>
            <ac:picMk id="33" creationId="{4E55CAB0-99BE-4C5C-B9D0-29935A661021}"/>
          </ac:picMkLst>
        </pc:picChg>
        <pc:picChg chg="mod">
          <ac:chgData name="B10856017" userId="9afd4463-931c-4ef4-a1c6-2e8ce38e18fe" providerId="ADAL" clId="{F9D1B691-D76A-4B9E-B403-AB13CDB83064}" dt="2022-04-23T17:18:51.099" v="8196" actId="1076"/>
          <ac:picMkLst>
            <pc:docMk/>
            <pc:sldMk cId="2728390770" sldId="294"/>
            <ac:picMk id="33" creationId="{E6A69640-C1B7-4371-8804-D8628DF009F0}"/>
          </ac:picMkLst>
        </pc:picChg>
        <pc:picChg chg="mod">
          <ac:chgData name="B10856017" userId="9afd4463-931c-4ef4-a1c6-2e8ce38e18fe" providerId="ADAL" clId="{F9D1B691-D76A-4B9E-B403-AB13CDB83064}" dt="2022-04-22T13:51:05.695" v="4948" actId="1076"/>
          <ac:picMkLst>
            <pc:docMk/>
            <pc:sldMk cId="2728390770" sldId="294"/>
            <ac:picMk id="34" creationId="{91511803-819A-4AA8-B364-3AEB1C1FA0E8}"/>
          </ac:picMkLst>
        </pc:picChg>
        <pc:picChg chg="mod">
          <ac:chgData name="B10856017" userId="9afd4463-931c-4ef4-a1c6-2e8ce38e18fe" providerId="ADAL" clId="{F9D1B691-D76A-4B9E-B403-AB13CDB83064}" dt="2022-04-22T14:27:59.094" v="5346" actId="165"/>
          <ac:picMkLst>
            <pc:docMk/>
            <pc:sldMk cId="2728390770" sldId="294"/>
            <ac:picMk id="35" creationId="{87ADDED1-D517-452D-B4C4-7A145454E7C3}"/>
          </ac:picMkLst>
        </pc:picChg>
        <pc:picChg chg="mod">
          <ac:chgData name="B10856017" userId="9afd4463-931c-4ef4-a1c6-2e8ce38e18fe" providerId="ADAL" clId="{F9D1B691-D76A-4B9E-B403-AB13CDB83064}" dt="2022-04-22T13:51:05.695" v="4948" actId="1076"/>
          <ac:picMkLst>
            <pc:docMk/>
            <pc:sldMk cId="2728390770" sldId="294"/>
            <ac:picMk id="37" creationId="{4F8E148B-875D-486F-AB7D-785428A5E2B2}"/>
          </ac:picMkLst>
        </pc:picChg>
        <pc:picChg chg="add del mod">
          <ac:chgData name="B10856017" userId="9afd4463-931c-4ef4-a1c6-2e8ce38e18fe" providerId="ADAL" clId="{F9D1B691-D76A-4B9E-B403-AB13CDB83064}" dt="2022-04-22T13:51:21.159" v="4953" actId="478"/>
          <ac:picMkLst>
            <pc:docMk/>
            <pc:sldMk cId="2728390770" sldId="294"/>
            <ac:picMk id="38" creationId="{8F1DE12D-C000-4EE0-91E3-9CCBA242C18D}"/>
          </ac:picMkLst>
        </pc:picChg>
        <pc:picChg chg="mod">
          <ac:chgData name="B10856017" userId="9afd4463-931c-4ef4-a1c6-2e8ce38e18fe" providerId="ADAL" clId="{F9D1B691-D76A-4B9E-B403-AB13CDB83064}" dt="2022-04-24T05:50:39.844" v="10156" actId="165"/>
          <ac:picMkLst>
            <pc:docMk/>
            <pc:sldMk cId="2728390770" sldId="294"/>
            <ac:picMk id="55" creationId="{9DD54BB9-93B0-4E5D-83AE-9D98807329D5}"/>
          </ac:picMkLst>
        </pc:picChg>
      </pc:sldChg>
      <pc:sldChg chg="addSp delSp modSp new add del mod ord">
        <pc:chgData name="B10856017" userId="9afd4463-931c-4ef4-a1c6-2e8ce38e18fe" providerId="ADAL" clId="{F9D1B691-D76A-4B9E-B403-AB13CDB83064}" dt="2022-04-23T09:59:36.008" v="5704" actId="2696"/>
        <pc:sldMkLst>
          <pc:docMk/>
          <pc:sldMk cId="3874526581" sldId="295"/>
        </pc:sldMkLst>
        <pc:spChg chg="mod">
          <ac:chgData name="B10856017" userId="9afd4463-931c-4ef4-a1c6-2e8ce38e18fe" providerId="ADAL" clId="{F9D1B691-D76A-4B9E-B403-AB13CDB83064}" dt="2022-04-22T14:12:04.080" v="5223"/>
          <ac:spMkLst>
            <pc:docMk/>
            <pc:sldMk cId="3874526581" sldId="295"/>
            <ac:spMk id="3" creationId="{C1DCF428-7619-4350-A70D-BD992E554C9F}"/>
          </ac:spMkLst>
        </pc:spChg>
        <pc:spChg chg="mod">
          <ac:chgData name="B10856017" userId="9afd4463-931c-4ef4-a1c6-2e8ce38e18fe" providerId="ADAL" clId="{F9D1B691-D76A-4B9E-B403-AB13CDB83064}" dt="2022-04-22T14:12:04.080" v="5223"/>
          <ac:spMkLst>
            <pc:docMk/>
            <pc:sldMk cId="3874526581" sldId="295"/>
            <ac:spMk id="4" creationId="{62AB6D9E-3FDE-4D83-A9ED-65877CC0619C}"/>
          </ac:spMkLst>
        </pc:spChg>
        <pc:spChg chg="mod">
          <ac:chgData name="B10856017" userId="9afd4463-931c-4ef4-a1c6-2e8ce38e18fe" providerId="ADAL" clId="{F9D1B691-D76A-4B9E-B403-AB13CDB83064}" dt="2022-04-22T14:12:04.080" v="5223"/>
          <ac:spMkLst>
            <pc:docMk/>
            <pc:sldMk cId="3874526581" sldId="295"/>
            <ac:spMk id="5" creationId="{5F24999E-FBD7-4ED8-9BA8-E6075A7D8FB2}"/>
          </ac:spMkLst>
        </pc:spChg>
        <pc:spChg chg="mod">
          <ac:chgData name="B10856017" userId="9afd4463-931c-4ef4-a1c6-2e8ce38e18fe" providerId="ADAL" clId="{F9D1B691-D76A-4B9E-B403-AB13CDB83064}" dt="2022-04-22T14:12:04.080" v="5223"/>
          <ac:spMkLst>
            <pc:docMk/>
            <pc:sldMk cId="3874526581" sldId="295"/>
            <ac:spMk id="11" creationId="{6BF4A930-D201-43DA-9C1C-A89F1E6081D0}"/>
          </ac:spMkLst>
        </pc:spChg>
        <pc:spChg chg="mod">
          <ac:chgData name="B10856017" userId="9afd4463-931c-4ef4-a1c6-2e8ce38e18fe" providerId="ADAL" clId="{F9D1B691-D76A-4B9E-B403-AB13CDB83064}" dt="2022-04-22T14:12:04.080" v="5223"/>
          <ac:spMkLst>
            <pc:docMk/>
            <pc:sldMk cId="3874526581" sldId="295"/>
            <ac:spMk id="12" creationId="{EAA9FCDB-0113-4C47-8027-2704C4C8732C}"/>
          </ac:spMkLst>
        </pc:spChg>
        <pc:spChg chg="mod">
          <ac:chgData name="B10856017" userId="9afd4463-931c-4ef4-a1c6-2e8ce38e18fe" providerId="ADAL" clId="{F9D1B691-D76A-4B9E-B403-AB13CDB83064}" dt="2022-04-22T14:12:04.080" v="5223"/>
          <ac:spMkLst>
            <pc:docMk/>
            <pc:sldMk cId="3874526581" sldId="295"/>
            <ac:spMk id="13" creationId="{C22B99EE-5011-4082-B19E-C71E24F3BA59}"/>
          </ac:spMkLst>
        </pc:spChg>
        <pc:spChg chg="mod">
          <ac:chgData name="B10856017" userId="9afd4463-931c-4ef4-a1c6-2e8ce38e18fe" providerId="ADAL" clId="{F9D1B691-D76A-4B9E-B403-AB13CDB83064}" dt="2022-04-22T14:12:04.080" v="5223"/>
          <ac:spMkLst>
            <pc:docMk/>
            <pc:sldMk cId="3874526581" sldId="295"/>
            <ac:spMk id="15" creationId="{11E4C851-5FA2-4432-AAC6-D6520B5DAE9F}"/>
          </ac:spMkLst>
        </pc:spChg>
        <pc:grpChg chg="add del mod">
          <ac:chgData name="B10856017" userId="9afd4463-931c-4ef4-a1c6-2e8ce38e18fe" providerId="ADAL" clId="{F9D1B691-D76A-4B9E-B403-AB13CDB83064}" dt="2022-04-22T14:12:14.794" v="5224" actId="478"/>
          <ac:grpSpMkLst>
            <pc:docMk/>
            <pc:sldMk cId="3874526581" sldId="295"/>
            <ac:grpSpMk id="2" creationId="{48819119-6DE7-402B-89D6-68216FB8740C}"/>
          </ac:grpSpMkLst>
        </pc:grpChg>
        <pc:grpChg chg="mod">
          <ac:chgData name="B10856017" userId="9afd4463-931c-4ef4-a1c6-2e8ce38e18fe" providerId="ADAL" clId="{F9D1B691-D76A-4B9E-B403-AB13CDB83064}" dt="2022-04-22T14:12:04.080" v="5223"/>
          <ac:grpSpMkLst>
            <pc:docMk/>
            <pc:sldMk cId="3874526581" sldId="295"/>
            <ac:grpSpMk id="6" creationId="{B09A0DA8-34B2-47B4-8D05-F5E96CC8B610}"/>
          </ac:grpSpMkLst>
        </pc:grpChg>
        <pc:picChg chg="mod">
          <ac:chgData name="B10856017" userId="9afd4463-931c-4ef4-a1c6-2e8ce38e18fe" providerId="ADAL" clId="{F9D1B691-D76A-4B9E-B403-AB13CDB83064}" dt="2022-04-22T14:12:04.080" v="5223"/>
          <ac:picMkLst>
            <pc:docMk/>
            <pc:sldMk cId="3874526581" sldId="295"/>
            <ac:picMk id="7" creationId="{C1AFA84A-B34B-4D58-A503-0524019D0A5D}"/>
          </ac:picMkLst>
        </pc:picChg>
        <pc:picChg chg="mod">
          <ac:chgData name="B10856017" userId="9afd4463-931c-4ef4-a1c6-2e8ce38e18fe" providerId="ADAL" clId="{F9D1B691-D76A-4B9E-B403-AB13CDB83064}" dt="2022-04-22T14:12:04.080" v="5223"/>
          <ac:picMkLst>
            <pc:docMk/>
            <pc:sldMk cId="3874526581" sldId="295"/>
            <ac:picMk id="8" creationId="{DAA34B3B-D5E0-4A23-9A83-CF8F00CD9A6F}"/>
          </ac:picMkLst>
        </pc:picChg>
        <pc:picChg chg="mod">
          <ac:chgData name="B10856017" userId="9afd4463-931c-4ef4-a1c6-2e8ce38e18fe" providerId="ADAL" clId="{F9D1B691-D76A-4B9E-B403-AB13CDB83064}" dt="2022-04-22T14:12:04.080" v="5223"/>
          <ac:picMkLst>
            <pc:docMk/>
            <pc:sldMk cId="3874526581" sldId="295"/>
            <ac:picMk id="9" creationId="{C33B30E6-F1E4-49E7-A4A9-4C333110C755}"/>
          </ac:picMkLst>
        </pc:picChg>
        <pc:picChg chg="mod">
          <ac:chgData name="B10856017" userId="9afd4463-931c-4ef4-a1c6-2e8ce38e18fe" providerId="ADAL" clId="{F9D1B691-D76A-4B9E-B403-AB13CDB83064}" dt="2022-04-22T14:12:04.080" v="5223"/>
          <ac:picMkLst>
            <pc:docMk/>
            <pc:sldMk cId="3874526581" sldId="295"/>
            <ac:picMk id="10" creationId="{917CD05E-B29C-4F76-8EF1-14443B63B1FB}"/>
          </ac:picMkLst>
        </pc:picChg>
        <pc:picChg chg="mod">
          <ac:chgData name="B10856017" userId="9afd4463-931c-4ef4-a1c6-2e8ce38e18fe" providerId="ADAL" clId="{F9D1B691-D76A-4B9E-B403-AB13CDB83064}" dt="2022-04-22T14:12:04.080" v="5223"/>
          <ac:picMkLst>
            <pc:docMk/>
            <pc:sldMk cId="3874526581" sldId="295"/>
            <ac:picMk id="14" creationId="{5B24B0F5-1BD5-40A4-8104-7DFAB7EACB85}"/>
          </ac:picMkLst>
        </pc:picChg>
        <pc:picChg chg="add del mod modCrop">
          <ac:chgData name="B10856017" userId="9afd4463-931c-4ef4-a1c6-2e8ce38e18fe" providerId="ADAL" clId="{F9D1B691-D76A-4B9E-B403-AB13CDB83064}" dt="2022-04-22T14:33:48.725" v="5403" actId="478"/>
          <ac:picMkLst>
            <pc:docMk/>
            <pc:sldMk cId="3874526581" sldId="295"/>
            <ac:picMk id="17" creationId="{EF6BF4BB-9E60-4360-B7F9-AB75FEE33B7D}"/>
          </ac:picMkLst>
        </pc:picChg>
        <pc:picChg chg="add mod modCrop">
          <ac:chgData name="B10856017" userId="9afd4463-931c-4ef4-a1c6-2e8ce38e18fe" providerId="ADAL" clId="{F9D1B691-D76A-4B9E-B403-AB13CDB83064}" dt="2022-04-22T14:36:05.259" v="5452" actId="14100"/>
          <ac:picMkLst>
            <pc:docMk/>
            <pc:sldMk cId="3874526581" sldId="295"/>
            <ac:picMk id="19" creationId="{5EE98178-E810-4F10-9B76-FB87B6B8BCE5}"/>
          </ac:picMkLst>
        </pc:picChg>
      </pc:sldChg>
      <pc:sldChg chg="modSp add del mod">
        <pc:chgData name="B10856017" userId="9afd4463-931c-4ef4-a1c6-2e8ce38e18fe" providerId="ADAL" clId="{F9D1B691-D76A-4B9E-B403-AB13CDB83064}" dt="2022-04-22T14:22:36.152" v="5300" actId="2696"/>
        <pc:sldMkLst>
          <pc:docMk/>
          <pc:sldMk cId="3886438284" sldId="296"/>
        </pc:sldMkLst>
        <pc:spChg chg="mod">
          <ac:chgData name="B10856017" userId="9afd4463-931c-4ef4-a1c6-2e8ce38e18fe" providerId="ADAL" clId="{F9D1B691-D76A-4B9E-B403-AB13CDB83064}" dt="2022-04-22T14:19:09.832" v="5265" actId="108"/>
          <ac:spMkLst>
            <pc:docMk/>
            <pc:sldMk cId="3886438284" sldId="296"/>
            <ac:spMk id="44" creationId="{BC880034-F147-435C-B224-EA7AC1760FB1}"/>
          </ac:spMkLst>
        </pc:spChg>
      </pc:sldChg>
      <pc:sldChg chg="addSp delSp modSp add mod ord modShow">
        <pc:chgData name="B10856017" userId="9afd4463-931c-4ef4-a1c6-2e8ce38e18fe" providerId="ADAL" clId="{F9D1B691-D76A-4B9E-B403-AB13CDB83064}" dt="2022-04-24T06:04:21.823" v="10486"/>
        <pc:sldMkLst>
          <pc:docMk/>
          <pc:sldMk cId="3542748061" sldId="297"/>
        </pc:sldMkLst>
        <pc:spChg chg="mod">
          <ac:chgData name="B10856017" userId="9afd4463-931c-4ef4-a1c6-2e8ce38e18fe" providerId="ADAL" clId="{F9D1B691-D76A-4B9E-B403-AB13CDB83064}" dt="2022-04-23T18:43:15.957" v="9220" actId="165"/>
          <ac:spMkLst>
            <pc:docMk/>
            <pc:sldMk cId="3542748061" sldId="297"/>
            <ac:spMk id="9" creationId="{E132EA77-23F0-4FAB-8BB6-98400C5E95CE}"/>
          </ac:spMkLst>
        </pc:spChg>
        <pc:spChg chg="mod topLvl">
          <ac:chgData name="B10856017" userId="9afd4463-931c-4ef4-a1c6-2e8ce38e18fe" providerId="ADAL" clId="{F9D1B691-D76A-4B9E-B403-AB13CDB83064}" dt="2022-04-23T18:43:15.957" v="9220" actId="165"/>
          <ac:spMkLst>
            <pc:docMk/>
            <pc:sldMk cId="3542748061" sldId="297"/>
            <ac:spMk id="13" creationId="{FBC89C36-E674-4C04-942D-F96602B21663}"/>
          </ac:spMkLst>
        </pc:spChg>
        <pc:spChg chg="mod topLvl">
          <ac:chgData name="B10856017" userId="9afd4463-931c-4ef4-a1c6-2e8ce38e18fe" providerId="ADAL" clId="{F9D1B691-D76A-4B9E-B403-AB13CDB83064}" dt="2022-04-23T18:43:15.957" v="9220" actId="165"/>
          <ac:spMkLst>
            <pc:docMk/>
            <pc:sldMk cId="3542748061" sldId="297"/>
            <ac:spMk id="14" creationId="{455F14B0-A697-44D2-BEAB-7F073DD4D6F8}"/>
          </ac:spMkLst>
        </pc:spChg>
        <pc:spChg chg="add mod">
          <ac:chgData name="B10856017" userId="9afd4463-931c-4ef4-a1c6-2e8ce38e18fe" providerId="ADAL" clId="{F9D1B691-D76A-4B9E-B403-AB13CDB83064}" dt="2022-04-23T18:44:27.264" v="9239" actId="164"/>
          <ac:spMkLst>
            <pc:docMk/>
            <pc:sldMk cId="3542748061" sldId="297"/>
            <ac:spMk id="19" creationId="{A14CE293-A2D4-40D4-AE26-68D7D7FBEEBF}"/>
          </ac:spMkLst>
        </pc:spChg>
        <pc:spChg chg="mod topLvl">
          <ac:chgData name="B10856017" userId="9afd4463-931c-4ef4-a1c6-2e8ce38e18fe" providerId="ADAL" clId="{F9D1B691-D76A-4B9E-B403-AB13CDB83064}" dt="2022-04-23T18:43:15.957" v="9220" actId="165"/>
          <ac:spMkLst>
            <pc:docMk/>
            <pc:sldMk cId="3542748061" sldId="297"/>
            <ac:spMk id="29" creationId="{FC251407-1787-4979-96AE-DFC34949FBEB}"/>
          </ac:spMkLst>
        </pc:spChg>
        <pc:spChg chg="mod topLvl">
          <ac:chgData name="B10856017" userId="9afd4463-931c-4ef4-a1c6-2e8ce38e18fe" providerId="ADAL" clId="{F9D1B691-D76A-4B9E-B403-AB13CDB83064}" dt="2022-04-23T18:43:15.957" v="9220" actId="165"/>
          <ac:spMkLst>
            <pc:docMk/>
            <pc:sldMk cId="3542748061" sldId="297"/>
            <ac:spMk id="44" creationId="{BC880034-F147-435C-B224-EA7AC1760FB1}"/>
          </ac:spMkLst>
        </pc:spChg>
        <pc:spChg chg="mod topLvl">
          <ac:chgData name="B10856017" userId="9afd4463-931c-4ef4-a1c6-2e8ce38e18fe" providerId="ADAL" clId="{F9D1B691-D76A-4B9E-B403-AB13CDB83064}" dt="2022-04-23T18:43:48.496" v="9230" actId="1076"/>
          <ac:spMkLst>
            <pc:docMk/>
            <pc:sldMk cId="3542748061" sldId="297"/>
            <ac:spMk id="47" creationId="{879E37C9-3F0F-4F1C-BAD1-EC33FC61AB13}"/>
          </ac:spMkLst>
        </pc:spChg>
        <pc:spChg chg="mod topLvl">
          <ac:chgData name="B10856017" userId="9afd4463-931c-4ef4-a1c6-2e8ce38e18fe" providerId="ADAL" clId="{F9D1B691-D76A-4B9E-B403-AB13CDB83064}" dt="2022-04-23T18:44:27.264" v="9239" actId="164"/>
          <ac:spMkLst>
            <pc:docMk/>
            <pc:sldMk cId="3542748061" sldId="297"/>
            <ac:spMk id="51" creationId="{3C12486E-8C0A-447C-A192-4797B0868449}"/>
          </ac:spMkLst>
        </pc:spChg>
        <pc:grpChg chg="add del mod">
          <ac:chgData name="B10856017" userId="9afd4463-931c-4ef4-a1c6-2e8ce38e18fe" providerId="ADAL" clId="{F9D1B691-D76A-4B9E-B403-AB13CDB83064}" dt="2022-04-23T18:43:15.957" v="9220" actId="165"/>
          <ac:grpSpMkLst>
            <pc:docMk/>
            <pc:sldMk cId="3542748061" sldId="297"/>
            <ac:grpSpMk id="2" creationId="{859C2C3E-15EC-4AAE-857E-97B3DEDCDB65}"/>
          </ac:grpSpMkLst>
        </pc:grpChg>
        <pc:grpChg chg="add mod">
          <ac:chgData name="B10856017" userId="9afd4463-931c-4ef4-a1c6-2e8ce38e18fe" providerId="ADAL" clId="{F9D1B691-D76A-4B9E-B403-AB13CDB83064}" dt="2022-04-23T18:44:31.866" v="9240" actId="1076"/>
          <ac:grpSpMkLst>
            <pc:docMk/>
            <pc:sldMk cId="3542748061" sldId="297"/>
            <ac:grpSpMk id="7" creationId="{F7FB0AA3-DDCB-44BD-9AC2-89547723D7F1}"/>
          </ac:grpSpMkLst>
        </pc:grpChg>
        <pc:grpChg chg="mod topLvl">
          <ac:chgData name="B10856017" userId="9afd4463-931c-4ef4-a1c6-2e8ce38e18fe" providerId="ADAL" clId="{F9D1B691-D76A-4B9E-B403-AB13CDB83064}" dt="2022-04-23T18:43:15.957" v="9220" actId="165"/>
          <ac:grpSpMkLst>
            <pc:docMk/>
            <pc:sldMk cId="3542748061" sldId="297"/>
            <ac:grpSpMk id="11" creationId="{1756773E-1E5F-4289-BF32-69AC5AC2F7E1}"/>
          </ac:grpSpMkLst>
        </pc:grpChg>
        <pc:grpChg chg="del">
          <ac:chgData name="B10856017" userId="9afd4463-931c-4ef4-a1c6-2e8ce38e18fe" providerId="ADAL" clId="{F9D1B691-D76A-4B9E-B403-AB13CDB83064}" dt="2022-04-23T17:50:29.545" v="8473" actId="165"/>
          <ac:grpSpMkLst>
            <pc:docMk/>
            <pc:sldMk cId="3542748061" sldId="297"/>
            <ac:grpSpMk id="53" creationId="{DA23412F-F768-466A-98A6-3A1C4F2CA1E8}"/>
          </ac:grpSpMkLst>
        </pc:grpChg>
        <pc:picChg chg="mod topLvl">
          <ac:chgData name="B10856017" userId="9afd4463-931c-4ef4-a1c6-2e8ce38e18fe" providerId="ADAL" clId="{F9D1B691-D76A-4B9E-B403-AB13CDB83064}" dt="2022-04-23T18:43:15.957" v="9220" actId="165"/>
          <ac:picMkLst>
            <pc:docMk/>
            <pc:sldMk cId="3542748061" sldId="297"/>
            <ac:picMk id="3" creationId="{AE6659BD-8C6B-426A-B510-9F33AC6F0084}"/>
          </ac:picMkLst>
        </pc:picChg>
        <pc:picChg chg="mod topLvl">
          <ac:chgData name="B10856017" userId="9afd4463-931c-4ef4-a1c6-2e8ce38e18fe" providerId="ADAL" clId="{F9D1B691-D76A-4B9E-B403-AB13CDB83064}" dt="2022-04-23T18:43:15.957" v="9220" actId="165"/>
          <ac:picMkLst>
            <pc:docMk/>
            <pc:sldMk cId="3542748061" sldId="297"/>
            <ac:picMk id="4" creationId="{D0DBE1DA-B574-45B9-A31A-C749D86CE11D}"/>
          </ac:picMkLst>
        </pc:picChg>
        <pc:picChg chg="mod topLvl">
          <ac:chgData name="B10856017" userId="9afd4463-931c-4ef4-a1c6-2e8ce38e18fe" providerId="ADAL" clId="{F9D1B691-D76A-4B9E-B403-AB13CDB83064}" dt="2022-04-23T18:43:15.957" v="9220" actId="165"/>
          <ac:picMkLst>
            <pc:docMk/>
            <pc:sldMk cId="3542748061" sldId="297"/>
            <ac:picMk id="6" creationId="{01022999-F391-4B74-AED9-1A041D98F773}"/>
          </ac:picMkLst>
        </pc:picChg>
        <pc:picChg chg="mod topLvl">
          <ac:chgData name="B10856017" userId="9afd4463-931c-4ef4-a1c6-2e8ce38e18fe" providerId="ADAL" clId="{F9D1B691-D76A-4B9E-B403-AB13CDB83064}" dt="2022-04-23T18:43:15.957" v="9220" actId="165"/>
          <ac:picMkLst>
            <pc:docMk/>
            <pc:sldMk cId="3542748061" sldId="297"/>
            <ac:picMk id="8" creationId="{EC9BE1D8-D04A-4227-BF57-FCEF3E567F46}"/>
          </ac:picMkLst>
        </pc:picChg>
        <pc:picChg chg="mod topLvl">
          <ac:chgData name="B10856017" userId="9afd4463-931c-4ef4-a1c6-2e8ce38e18fe" providerId="ADAL" clId="{F9D1B691-D76A-4B9E-B403-AB13CDB83064}" dt="2022-04-23T18:43:15.957" v="9220" actId="165"/>
          <ac:picMkLst>
            <pc:docMk/>
            <pc:sldMk cId="3542748061" sldId="297"/>
            <ac:picMk id="15" creationId="{50EA60E4-B3DC-4DB1-AF19-8180BF45A25D}"/>
          </ac:picMkLst>
        </pc:picChg>
        <pc:picChg chg="mod">
          <ac:chgData name="B10856017" userId="9afd4463-931c-4ef4-a1c6-2e8ce38e18fe" providerId="ADAL" clId="{F9D1B691-D76A-4B9E-B403-AB13CDB83064}" dt="2022-04-23T18:43:15.957" v="9220" actId="165"/>
          <ac:picMkLst>
            <pc:docMk/>
            <pc:sldMk cId="3542748061" sldId="297"/>
            <ac:picMk id="35" creationId="{87ADDED1-D517-452D-B4C4-7A145454E7C3}"/>
          </ac:picMkLst>
        </pc:picChg>
      </pc:sldChg>
      <pc:sldChg chg="modSp add del mod">
        <pc:chgData name="B10856017" userId="9afd4463-931c-4ef4-a1c6-2e8ce38e18fe" providerId="ADAL" clId="{F9D1B691-D76A-4B9E-B403-AB13CDB83064}" dt="2022-04-22T14:22:34.151" v="5299" actId="2696"/>
        <pc:sldMkLst>
          <pc:docMk/>
          <pc:sldMk cId="1454746698" sldId="298"/>
        </pc:sldMkLst>
        <pc:spChg chg="mod">
          <ac:chgData name="B10856017" userId="9afd4463-931c-4ef4-a1c6-2e8ce38e18fe" providerId="ADAL" clId="{F9D1B691-D76A-4B9E-B403-AB13CDB83064}" dt="2022-04-22T14:22:30.225" v="5298" actId="108"/>
          <ac:spMkLst>
            <pc:docMk/>
            <pc:sldMk cId="1454746698" sldId="298"/>
            <ac:spMk id="44" creationId="{BC880034-F147-435C-B224-EA7AC1760FB1}"/>
          </ac:spMkLst>
        </pc:spChg>
      </pc:sldChg>
      <pc:sldChg chg="add del">
        <pc:chgData name="B10856017" userId="9afd4463-931c-4ef4-a1c6-2e8ce38e18fe" providerId="ADAL" clId="{F9D1B691-D76A-4B9E-B403-AB13CDB83064}" dt="2022-04-22T14:20:16.404" v="5278" actId="2890"/>
        <pc:sldMkLst>
          <pc:docMk/>
          <pc:sldMk cId="843786000" sldId="299"/>
        </pc:sldMkLst>
      </pc:sldChg>
      <pc:sldChg chg="addSp delSp modSp add mod ord delAnim modAnim modShow">
        <pc:chgData name="B10856017" userId="9afd4463-931c-4ef4-a1c6-2e8ce38e18fe" providerId="ADAL" clId="{F9D1B691-D76A-4B9E-B403-AB13CDB83064}" dt="2022-04-24T06:04:21.823" v="10486"/>
        <pc:sldMkLst>
          <pc:docMk/>
          <pc:sldMk cId="2783488558" sldId="299"/>
        </pc:sldMkLst>
        <pc:spChg chg="mod">
          <ac:chgData name="B10856017" userId="9afd4463-931c-4ef4-a1c6-2e8ce38e18fe" providerId="ADAL" clId="{F9D1B691-D76A-4B9E-B403-AB13CDB83064}" dt="2022-04-24T05:58:58.042" v="10357" actId="1076"/>
          <ac:spMkLst>
            <pc:docMk/>
            <pc:sldMk cId="2783488558" sldId="299"/>
            <ac:spMk id="2" creationId="{206A661A-8274-4F3C-80B8-8095562A18C3}"/>
          </ac:spMkLst>
        </pc:spChg>
        <pc:spChg chg="mod">
          <ac:chgData name="B10856017" userId="9afd4463-931c-4ef4-a1c6-2e8ce38e18fe" providerId="ADAL" clId="{F9D1B691-D76A-4B9E-B403-AB13CDB83064}" dt="2022-04-23T17:40:25.474" v="8280"/>
          <ac:spMkLst>
            <pc:docMk/>
            <pc:sldMk cId="2783488558" sldId="299"/>
            <ac:spMk id="21" creationId="{5129353F-E553-4CBC-AA70-65AF56A65320}"/>
          </ac:spMkLst>
        </pc:spChg>
        <pc:spChg chg="mod">
          <ac:chgData name="B10856017" userId="9afd4463-931c-4ef4-a1c6-2e8ce38e18fe" providerId="ADAL" clId="{F9D1B691-D76A-4B9E-B403-AB13CDB83064}" dt="2022-04-23T17:40:25.474" v="8280"/>
          <ac:spMkLst>
            <pc:docMk/>
            <pc:sldMk cId="2783488558" sldId="299"/>
            <ac:spMk id="22" creationId="{17757DA3-4A0D-4901-9E5C-0E271DFE6CF7}"/>
          </ac:spMkLst>
        </pc:spChg>
        <pc:spChg chg="add del mod">
          <ac:chgData name="B10856017" userId="9afd4463-931c-4ef4-a1c6-2e8ce38e18fe" providerId="ADAL" clId="{F9D1B691-D76A-4B9E-B403-AB13CDB83064}" dt="2022-04-23T17:45:07.908" v="8330" actId="478"/>
          <ac:spMkLst>
            <pc:docMk/>
            <pc:sldMk cId="2783488558" sldId="299"/>
            <ac:spMk id="23" creationId="{4A69560D-9F3D-4207-900C-DE314A6020B2}"/>
          </ac:spMkLst>
        </pc:spChg>
        <pc:spChg chg="add del mod">
          <ac:chgData name="B10856017" userId="9afd4463-931c-4ef4-a1c6-2e8ce38e18fe" providerId="ADAL" clId="{F9D1B691-D76A-4B9E-B403-AB13CDB83064}" dt="2022-04-23T17:45:07.908" v="8330" actId="478"/>
          <ac:spMkLst>
            <pc:docMk/>
            <pc:sldMk cId="2783488558" sldId="299"/>
            <ac:spMk id="24" creationId="{636C423D-BB5D-47BF-B582-21FB1F52C9FC}"/>
          </ac:spMkLst>
        </pc:spChg>
        <pc:spChg chg="add del mod">
          <ac:chgData name="B10856017" userId="9afd4463-931c-4ef4-a1c6-2e8ce38e18fe" providerId="ADAL" clId="{F9D1B691-D76A-4B9E-B403-AB13CDB83064}" dt="2022-04-23T17:45:06.827" v="8329"/>
          <ac:spMkLst>
            <pc:docMk/>
            <pc:sldMk cId="2783488558" sldId="299"/>
            <ac:spMk id="25" creationId="{5BF1296E-F583-42BA-A355-811E6BFA863B}"/>
          </ac:spMkLst>
        </pc:spChg>
        <pc:spChg chg="add del mod">
          <ac:chgData name="B10856017" userId="9afd4463-931c-4ef4-a1c6-2e8ce38e18fe" providerId="ADAL" clId="{F9D1B691-D76A-4B9E-B403-AB13CDB83064}" dt="2022-04-23T17:45:06.827" v="8329"/>
          <ac:spMkLst>
            <pc:docMk/>
            <pc:sldMk cId="2783488558" sldId="299"/>
            <ac:spMk id="26" creationId="{A292C603-33AB-4A31-B216-6E5613257B51}"/>
          </ac:spMkLst>
        </pc:spChg>
        <pc:spChg chg="add del mod">
          <ac:chgData name="B10856017" userId="9afd4463-931c-4ef4-a1c6-2e8ce38e18fe" providerId="ADAL" clId="{F9D1B691-D76A-4B9E-B403-AB13CDB83064}" dt="2022-04-23T17:45:06.827" v="8329"/>
          <ac:spMkLst>
            <pc:docMk/>
            <pc:sldMk cId="2783488558" sldId="299"/>
            <ac:spMk id="27" creationId="{51E5403F-2512-4B2C-A752-7ED2182E6063}"/>
          </ac:spMkLst>
        </pc:spChg>
        <pc:spChg chg="add del mod">
          <ac:chgData name="B10856017" userId="9afd4463-931c-4ef4-a1c6-2e8ce38e18fe" providerId="ADAL" clId="{F9D1B691-D76A-4B9E-B403-AB13CDB83064}" dt="2022-04-23T17:45:06.827" v="8329"/>
          <ac:spMkLst>
            <pc:docMk/>
            <pc:sldMk cId="2783488558" sldId="299"/>
            <ac:spMk id="28" creationId="{38B92995-DEBA-47DF-A78B-9C0EB2BF9DC0}"/>
          </ac:spMkLst>
        </pc:spChg>
        <pc:spChg chg="add del mod topLvl">
          <ac:chgData name="B10856017" userId="9afd4463-931c-4ef4-a1c6-2e8ce38e18fe" providerId="ADAL" clId="{F9D1B691-D76A-4B9E-B403-AB13CDB83064}" dt="2022-04-23T18:00:39.801" v="8636" actId="478"/>
          <ac:spMkLst>
            <pc:docMk/>
            <pc:sldMk cId="2783488558" sldId="299"/>
            <ac:spMk id="30" creationId="{DD0AA808-9389-4195-9491-7B397878F4F3}"/>
          </ac:spMkLst>
        </pc:spChg>
        <pc:spChg chg="add del mod topLvl">
          <ac:chgData name="B10856017" userId="9afd4463-931c-4ef4-a1c6-2e8ce38e18fe" providerId="ADAL" clId="{F9D1B691-D76A-4B9E-B403-AB13CDB83064}" dt="2022-04-23T18:00:39.801" v="8636" actId="478"/>
          <ac:spMkLst>
            <pc:docMk/>
            <pc:sldMk cId="2783488558" sldId="299"/>
            <ac:spMk id="31" creationId="{CC3EE51A-A794-437B-AB7A-B787C2E1EB2D}"/>
          </ac:spMkLst>
        </pc:spChg>
        <pc:spChg chg="add del mod topLvl">
          <ac:chgData name="B10856017" userId="9afd4463-931c-4ef4-a1c6-2e8ce38e18fe" providerId="ADAL" clId="{F9D1B691-D76A-4B9E-B403-AB13CDB83064}" dt="2022-04-23T18:00:39.801" v="8636" actId="478"/>
          <ac:spMkLst>
            <pc:docMk/>
            <pc:sldMk cId="2783488558" sldId="299"/>
            <ac:spMk id="32" creationId="{3968BC48-BB64-42B7-B7D7-73F961BE68CF}"/>
          </ac:spMkLst>
        </pc:spChg>
        <pc:spChg chg="add del mod topLvl">
          <ac:chgData name="B10856017" userId="9afd4463-931c-4ef4-a1c6-2e8ce38e18fe" providerId="ADAL" clId="{F9D1B691-D76A-4B9E-B403-AB13CDB83064}" dt="2022-04-23T18:00:39.801" v="8636" actId="478"/>
          <ac:spMkLst>
            <pc:docMk/>
            <pc:sldMk cId="2783488558" sldId="299"/>
            <ac:spMk id="33" creationId="{45DDB1C3-3B80-4C98-8E2D-224BC17F6CC1}"/>
          </ac:spMkLst>
        </pc:spChg>
        <pc:spChg chg="mod">
          <ac:chgData name="B10856017" userId="9afd4463-931c-4ef4-a1c6-2e8ce38e18fe" providerId="ADAL" clId="{F9D1B691-D76A-4B9E-B403-AB13CDB83064}" dt="2022-04-23T17:59:38.644" v="8623" actId="571"/>
          <ac:spMkLst>
            <pc:docMk/>
            <pc:sldMk cId="2783488558" sldId="299"/>
            <ac:spMk id="36" creationId="{A762B4F2-A448-4E41-A517-EDF1DEDE4A63}"/>
          </ac:spMkLst>
        </pc:spChg>
        <pc:spChg chg="mod">
          <ac:chgData name="B10856017" userId="9afd4463-931c-4ef4-a1c6-2e8ce38e18fe" providerId="ADAL" clId="{F9D1B691-D76A-4B9E-B403-AB13CDB83064}" dt="2022-04-23T17:59:38.644" v="8623" actId="571"/>
          <ac:spMkLst>
            <pc:docMk/>
            <pc:sldMk cId="2783488558" sldId="299"/>
            <ac:spMk id="37" creationId="{0B71647F-1CB3-4BCA-8DD9-1DD7E92A2649}"/>
          </ac:spMkLst>
        </pc:spChg>
        <pc:spChg chg="mod">
          <ac:chgData name="B10856017" userId="9afd4463-931c-4ef4-a1c6-2e8ce38e18fe" providerId="ADAL" clId="{F9D1B691-D76A-4B9E-B403-AB13CDB83064}" dt="2022-04-23T17:59:38.644" v="8623" actId="571"/>
          <ac:spMkLst>
            <pc:docMk/>
            <pc:sldMk cId="2783488558" sldId="299"/>
            <ac:spMk id="38" creationId="{B476C482-AE17-4E31-97E1-0F5E4CCE44C7}"/>
          </ac:spMkLst>
        </pc:spChg>
        <pc:spChg chg="mod">
          <ac:chgData name="B10856017" userId="9afd4463-931c-4ef4-a1c6-2e8ce38e18fe" providerId="ADAL" clId="{F9D1B691-D76A-4B9E-B403-AB13CDB83064}" dt="2022-04-22T14:22:10.239" v="5294" actId="255"/>
          <ac:spMkLst>
            <pc:docMk/>
            <pc:sldMk cId="2783488558" sldId="299"/>
            <ac:spMk id="44" creationId="{BC880034-F147-435C-B224-EA7AC1760FB1}"/>
          </ac:spMkLst>
        </pc:spChg>
        <pc:spChg chg="mod">
          <ac:chgData name="B10856017" userId="9afd4463-931c-4ef4-a1c6-2e8ce38e18fe" providerId="ADAL" clId="{F9D1B691-D76A-4B9E-B403-AB13CDB83064}" dt="2022-04-23T17:59:38.644" v="8623" actId="571"/>
          <ac:spMkLst>
            <pc:docMk/>
            <pc:sldMk cId="2783488558" sldId="299"/>
            <ac:spMk id="45" creationId="{52701C02-6B6F-4568-8576-7F40D9FDC7DA}"/>
          </ac:spMkLst>
        </pc:spChg>
        <pc:spChg chg="mod">
          <ac:chgData name="B10856017" userId="9afd4463-931c-4ef4-a1c6-2e8ce38e18fe" providerId="ADAL" clId="{F9D1B691-D76A-4B9E-B403-AB13CDB83064}" dt="2022-04-23T17:59:38.644" v="8623" actId="571"/>
          <ac:spMkLst>
            <pc:docMk/>
            <pc:sldMk cId="2783488558" sldId="299"/>
            <ac:spMk id="46" creationId="{4973C27F-3F59-42CE-829B-9D38899EC0A2}"/>
          </ac:spMkLst>
        </pc:spChg>
        <pc:spChg chg="mod">
          <ac:chgData name="B10856017" userId="9afd4463-931c-4ef4-a1c6-2e8ce38e18fe" providerId="ADAL" clId="{F9D1B691-D76A-4B9E-B403-AB13CDB83064}" dt="2022-04-23T17:59:38.644" v="8623" actId="571"/>
          <ac:spMkLst>
            <pc:docMk/>
            <pc:sldMk cId="2783488558" sldId="299"/>
            <ac:spMk id="49" creationId="{38E42B5F-4A1D-4AF0-9C5E-44783913766C}"/>
          </ac:spMkLst>
        </pc:spChg>
        <pc:spChg chg="add mod">
          <ac:chgData name="B10856017" userId="9afd4463-931c-4ef4-a1c6-2e8ce38e18fe" providerId="ADAL" clId="{F9D1B691-D76A-4B9E-B403-AB13CDB83064}" dt="2022-04-23T18:11:24.198" v="8798" actId="164"/>
          <ac:spMkLst>
            <pc:docMk/>
            <pc:sldMk cId="2783488558" sldId="299"/>
            <ac:spMk id="50" creationId="{33BC7630-8274-486E-A699-751FD1417CA4}"/>
          </ac:spMkLst>
        </pc:spChg>
        <pc:spChg chg="mod">
          <ac:chgData name="B10856017" userId="9afd4463-931c-4ef4-a1c6-2e8ce38e18fe" providerId="ADAL" clId="{F9D1B691-D76A-4B9E-B403-AB13CDB83064}" dt="2022-04-22T14:20:45.062" v="5286" actId="2710"/>
          <ac:spMkLst>
            <pc:docMk/>
            <pc:sldMk cId="2783488558" sldId="299"/>
            <ac:spMk id="51" creationId="{3C12486E-8C0A-447C-A192-4797B0868449}"/>
          </ac:spMkLst>
        </pc:spChg>
        <pc:spChg chg="add mod">
          <ac:chgData name="B10856017" userId="9afd4463-931c-4ef4-a1c6-2e8ce38e18fe" providerId="ADAL" clId="{F9D1B691-D76A-4B9E-B403-AB13CDB83064}" dt="2022-04-23T18:11:24.198" v="8798" actId="164"/>
          <ac:spMkLst>
            <pc:docMk/>
            <pc:sldMk cId="2783488558" sldId="299"/>
            <ac:spMk id="52" creationId="{FD6CFA5A-D5F4-46F2-AEF1-A001534904F0}"/>
          </ac:spMkLst>
        </pc:spChg>
        <pc:spChg chg="add mod">
          <ac:chgData name="B10856017" userId="9afd4463-931c-4ef4-a1c6-2e8ce38e18fe" providerId="ADAL" clId="{F9D1B691-D76A-4B9E-B403-AB13CDB83064}" dt="2022-04-23T18:23:42.974" v="8946" actId="1076"/>
          <ac:spMkLst>
            <pc:docMk/>
            <pc:sldMk cId="2783488558" sldId="299"/>
            <ac:spMk id="54" creationId="{E583671F-4FD9-4969-9A90-168E5E720F84}"/>
          </ac:spMkLst>
        </pc:spChg>
        <pc:spChg chg="add mod">
          <ac:chgData name="B10856017" userId="9afd4463-931c-4ef4-a1c6-2e8ce38e18fe" providerId="ADAL" clId="{F9D1B691-D76A-4B9E-B403-AB13CDB83064}" dt="2022-04-23T18:21:59.353" v="8928" actId="1038"/>
          <ac:spMkLst>
            <pc:docMk/>
            <pc:sldMk cId="2783488558" sldId="299"/>
            <ac:spMk id="55" creationId="{B51E8BC5-E45E-4440-953C-A06A8005D16D}"/>
          </ac:spMkLst>
        </pc:spChg>
        <pc:grpChg chg="add del mod">
          <ac:chgData name="B10856017" userId="9afd4463-931c-4ef4-a1c6-2e8ce38e18fe" providerId="ADAL" clId="{F9D1B691-D76A-4B9E-B403-AB13CDB83064}" dt="2022-04-23T18:00:31.183" v="8631" actId="165"/>
          <ac:grpSpMkLst>
            <pc:docMk/>
            <pc:sldMk cId="2783488558" sldId="299"/>
            <ac:grpSpMk id="5" creationId="{12CACD17-A5BC-46C8-A8B6-4F978525BF33}"/>
          </ac:grpSpMkLst>
        </pc:grpChg>
        <pc:grpChg chg="add mod">
          <ac:chgData name="B10856017" userId="9afd4463-931c-4ef4-a1c6-2e8ce38e18fe" providerId="ADAL" clId="{F9D1B691-D76A-4B9E-B403-AB13CDB83064}" dt="2022-04-23T18:23:46.858" v="8947" actId="1076"/>
          <ac:grpSpMkLst>
            <pc:docMk/>
            <pc:sldMk cId="2783488558" sldId="299"/>
            <ac:grpSpMk id="10" creationId="{448FD29D-8478-4BA4-9504-B05ACB990156}"/>
          </ac:grpSpMkLst>
        </pc:grpChg>
        <pc:grpChg chg="add mod">
          <ac:chgData name="B10856017" userId="9afd4463-931c-4ef4-a1c6-2e8ce38e18fe" providerId="ADAL" clId="{F9D1B691-D76A-4B9E-B403-AB13CDB83064}" dt="2022-04-23T18:11:24.198" v="8798" actId="164"/>
          <ac:grpSpMkLst>
            <pc:docMk/>
            <pc:sldMk cId="2783488558" sldId="299"/>
            <ac:grpSpMk id="16" creationId="{2BABA656-862B-4B26-9CD0-960559DB695E}"/>
          </ac:grpSpMkLst>
        </pc:grpChg>
        <pc:grpChg chg="add del mod">
          <ac:chgData name="B10856017" userId="9afd4463-931c-4ef4-a1c6-2e8ce38e18fe" providerId="ADAL" clId="{F9D1B691-D76A-4B9E-B403-AB13CDB83064}" dt="2022-04-23T17:45:07.908" v="8330" actId="478"/>
          <ac:grpSpMkLst>
            <pc:docMk/>
            <pc:sldMk cId="2783488558" sldId="299"/>
            <ac:grpSpMk id="20" creationId="{3A9C533A-70BE-42CD-9A1D-463B83C88EA5}"/>
          </ac:grpSpMkLst>
        </pc:grpChg>
        <pc:grpChg chg="add mod">
          <ac:chgData name="B10856017" userId="9afd4463-931c-4ef4-a1c6-2e8ce38e18fe" providerId="ADAL" clId="{F9D1B691-D76A-4B9E-B403-AB13CDB83064}" dt="2022-04-23T17:59:38.644" v="8623" actId="571"/>
          <ac:grpSpMkLst>
            <pc:docMk/>
            <pc:sldMk cId="2783488558" sldId="299"/>
            <ac:grpSpMk id="34" creationId="{9924B2D6-4E70-4D37-BDE6-F308B9F221F8}"/>
          </ac:grpSpMkLst>
        </pc:grpChg>
        <pc:grpChg chg="mod">
          <ac:chgData name="B10856017" userId="9afd4463-931c-4ef4-a1c6-2e8ce38e18fe" providerId="ADAL" clId="{F9D1B691-D76A-4B9E-B403-AB13CDB83064}" dt="2022-04-23T17:59:38.644" v="8623" actId="571"/>
          <ac:grpSpMkLst>
            <pc:docMk/>
            <pc:sldMk cId="2783488558" sldId="299"/>
            <ac:grpSpMk id="39" creationId="{5488CBA4-95F0-4A95-9068-683C9842C1D7}"/>
          </ac:grpSpMkLst>
        </pc:grpChg>
        <pc:picChg chg="mod">
          <ac:chgData name="B10856017" userId="9afd4463-931c-4ef4-a1c6-2e8ce38e18fe" providerId="ADAL" clId="{F9D1B691-D76A-4B9E-B403-AB13CDB83064}" dt="2022-04-23T17:41:23.569" v="8292" actId="12789"/>
          <ac:picMkLst>
            <pc:docMk/>
            <pc:sldMk cId="2783488558" sldId="299"/>
            <ac:picMk id="7" creationId="{2BB24E3D-EC71-4447-9201-7D3DD39391F6}"/>
          </ac:picMkLst>
        </pc:picChg>
        <pc:picChg chg="mod">
          <ac:chgData name="B10856017" userId="9afd4463-931c-4ef4-a1c6-2e8ce38e18fe" providerId="ADAL" clId="{F9D1B691-D76A-4B9E-B403-AB13CDB83064}" dt="2022-04-23T17:41:23.569" v="8292" actId="12789"/>
          <ac:picMkLst>
            <pc:docMk/>
            <pc:sldMk cId="2783488558" sldId="299"/>
            <ac:picMk id="12" creationId="{EE4139F6-1BF9-4B7F-A45C-8F019548D3F3}"/>
          </ac:picMkLst>
        </pc:picChg>
        <pc:picChg chg="mod">
          <ac:chgData name="B10856017" userId="9afd4463-931c-4ef4-a1c6-2e8ce38e18fe" providerId="ADAL" clId="{F9D1B691-D76A-4B9E-B403-AB13CDB83064}" dt="2022-04-23T17:59:38.644" v="8623" actId="571"/>
          <ac:picMkLst>
            <pc:docMk/>
            <pc:sldMk cId="2783488558" sldId="299"/>
            <ac:picMk id="40" creationId="{AAF06485-D7B1-4687-8A8F-244F9D591754}"/>
          </ac:picMkLst>
        </pc:picChg>
        <pc:picChg chg="mod">
          <ac:chgData name="B10856017" userId="9afd4463-931c-4ef4-a1c6-2e8ce38e18fe" providerId="ADAL" clId="{F9D1B691-D76A-4B9E-B403-AB13CDB83064}" dt="2022-04-23T17:59:38.644" v="8623" actId="571"/>
          <ac:picMkLst>
            <pc:docMk/>
            <pc:sldMk cId="2783488558" sldId="299"/>
            <ac:picMk id="41" creationId="{73D73650-97E1-490B-8C2D-3284B7AD165F}"/>
          </ac:picMkLst>
        </pc:picChg>
        <pc:picChg chg="mod">
          <ac:chgData name="B10856017" userId="9afd4463-931c-4ef4-a1c6-2e8ce38e18fe" providerId="ADAL" clId="{F9D1B691-D76A-4B9E-B403-AB13CDB83064}" dt="2022-04-23T17:59:38.644" v="8623" actId="571"/>
          <ac:picMkLst>
            <pc:docMk/>
            <pc:sldMk cId="2783488558" sldId="299"/>
            <ac:picMk id="42" creationId="{8664EC1D-54E9-438E-B320-BF814AD980C7}"/>
          </ac:picMkLst>
        </pc:picChg>
        <pc:picChg chg="mod">
          <ac:chgData name="B10856017" userId="9afd4463-931c-4ef4-a1c6-2e8ce38e18fe" providerId="ADAL" clId="{F9D1B691-D76A-4B9E-B403-AB13CDB83064}" dt="2022-04-23T17:59:38.644" v="8623" actId="571"/>
          <ac:picMkLst>
            <pc:docMk/>
            <pc:sldMk cId="2783488558" sldId="299"/>
            <ac:picMk id="43" creationId="{7FD7CB23-A96F-41EA-B468-3B96778575EF}"/>
          </ac:picMkLst>
        </pc:picChg>
        <pc:picChg chg="mod">
          <ac:chgData name="B10856017" userId="9afd4463-931c-4ef4-a1c6-2e8ce38e18fe" providerId="ADAL" clId="{F9D1B691-D76A-4B9E-B403-AB13CDB83064}" dt="2022-04-23T17:59:38.644" v="8623" actId="571"/>
          <ac:picMkLst>
            <pc:docMk/>
            <pc:sldMk cId="2783488558" sldId="299"/>
            <ac:picMk id="48" creationId="{6EF63C45-C0AF-4DFB-B892-937329CF785E}"/>
          </ac:picMkLst>
        </pc:picChg>
      </pc:sldChg>
      <pc:sldChg chg="addSp modSp add mod ord modAnim modShow">
        <pc:chgData name="B10856017" userId="9afd4463-931c-4ef4-a1c6-2e8ce38e18fe" providerId="ADAL" clId="{F9D1B691-D76A-4B9E-B403-AB13CDB83064}" dt="2022-04-24T17:13:47.840" v="10910"/>
        <pc:sldMkLst>
          <pc:docMk/>
          <pc:sldMk cId="3122545073" sldId="300"/>
        </pc:sldMkLst>
        <pc:spChg chg="mod">
          <ac:chgData name="B10856017" userId="9afd4463-931c-4ef4-a1c6-2e8ce38e18fe" providerId="ADAL" clId="{F9D1B691-D76A-4B9E-B403-AB13CDB83064}" dt="2022-04-24T17:10:19.814" v="10823" actId="14100"/>
          <ac:spMkLst>
            <pc:docMk/>
            <pc:sldMk cId="3122545073" sldId="300"/>
            <ac:spMk id="5" creationId="{98069D58-CD42-4B45-B388-3DC93FB1881F}"/>
          </ac:spMkLst>
        </pc:spChg>
        <pc:spChg chg="add mod">
          <ac:chgData name="B10856017" userId="9afd4463-931c-4ef4-a1c6-2e8ce38e18fe" providerId="ADAL" clId="{F9D1B691-D76A-4B9E-B403-AB13CDB83064}" dt="2022-04-23T17:51:12.351" v="8480"/>
          <ac:spMkLst>
            <pc:docMk/>
            <pc:sldMk cId="3122545073" sldId="300"/>
            <ac:spMk id="20" creationId="{0003E4AC-B7CF-4107-B391-7CAF3E5061BA}"/>
          </ac:spMkLst>
        </pc:spChg>
        <pc:spChg chg="add mod">
          <ac:chgData name="B10856017" userId="9afd4463-931c-4ef4-a1c6-2e8ce38e18fe" providerId="ADAL" clId="{F9D1B691-D76A-4B9E-B403-AB13CDB83064}" dt="2022-04-23T17:51:12.351" v="8480"/>
          <ac:spMkLst>
            <pc:docMk/>
            <pc:sldMk cId="3122545073" sldId="300"/>
            <ac:spMk id="21" creationId="{F7BD616C-C3F5-4C6E-A5DB-0C899D6CFC0D}"/>
          </ac:spMkLst>
        </pc:spChg>
        <pc:spChg chg="add mod">
          <ac:chgData name="B10856017" userId="9afd4463-931c-4ef4-a1c6-2e8ce38e18fe" providerId="ADAL" clId="{F9D1B691-D76A-4B9E-B403-AB13CDB83064}" dt="2022-04-23T17:51:12.351" v="8480"/>
          <ac:spMkLst>
            <pc:docMk/>
            <pc:sldMk cId="3122545073" sldId="300"/>
            <ac:spMk id="22" creationId="{D4D04975-DE32-436E-A0DE-9BCCE16E51BD}"/>
          </ac:spMkLst>
        </pc:spChg>
        <pc:spChg chg="add mod">
          <ac:chgData name="B10856017" userId="9afd4463-931c-4ef4-a1c6-2e8ce38e18fe" providerId="ADAL" clId="{F9D1B691-D76A-4B9E-B403-AB13CDB83064}" dt="2022-04-23T18:22:15.039" v="8929" actId="1038"/>
          <ac:spMkLst>
            <pc:docMk/>
            <pc:sldMk cId="3122545073" sldId="300"/>
            <ac:spMk id="23" creationId="{F0B683AB-91E8-480A-B556-42B5A82071A9}"/>
          </ac:spMkLst>
        </pc:spChg>
        <pc:spChg chg="mod">
          <ac:chgData name="B10856017" userId="9afd4463-931c-4ef4-a1c6-2e8ce38e18fe" providerId="ADAL" clId="{F9D1B691-D76A-4B9E-B403-AB13CDB83064}" dt="2022-04-24T17:10:26.267" v="10824" actId="20577"/>
          <ac:spMkLst>
            <pc:docMk/>
            <pc:sldMk cId="3122545073" sldId="300"/>
            <ac:spMk id="26" creationId="{81DEF95B-9696-4E54-A41D-70B56A46053A}"/>
          </ac:spMkLst>
        </pc:spChg>
        <pc:spChg chg="mod">
          <ac:chgData name="B10856017" userId="9afd4463-931c-4ef4-a1c6-2e8ce38e18fe" providerId="ADAL" clId="{F9D1B691-D76A-4B9E-B403-AB13CDB83064}" dt="2022-04-24T17:12:03.322" v="10880" actId="20577"/>
          <ac:spMkLst>
            <pc:docMk/>
            <pc:sldMk cId="3122545073" sldId="300"/>
            <ac:spMk id="27" creationId="{6C76CD50-A35C-417C-B4A6-A07E1C03221B}"/>
          </ac:spMkLst>
        </pc:spChg>
        <pc:spChg chg="mod">
          <ac:chgData name="B10856017" userId="9afd4463-931c-4ef4-a1c6-2e8ce38e18fe" providerId="ADAL" clId="{F9D1B691-D76A-4B9E-B403-AB13CDB83064}" dt="2022-04-24T17:10:19.814" v="10823" actId="14100"/>
          <ac:spMkLst>
            <pc:docMk/>
            <pc:sldMk cId="3122545073" sldId="300"/>
            <ac:spMk id="28" creationId="{49B3B910-C76F-4ACC-89FF-D00778FA03C9}"/>
          </ac:spMkLst>
        </pc:spChg>
        <pc:spChg chg="mod">
          <ac:chgData name="B10856017" userId="9afd4463-931c-4ef4-a1c6-2e8ce38e18fe" providerId="ADAL" clId="{F9D1B691-D76A-4B9E-B403-AB13CDB83064}" dt="2022-04-22T14:22:54.035" v="5304"/>
          <ac:spMkLst>
            <pc:docMk/>
            <pc:sldMk cId="3122545073" sldId="300"/>
            <ac:spMk id="44" creationId="{BC880034-F147-435C-B224-EA7AC1760FB1}"/>
          </ac:spMkLst>
        </pc:spChg>
        <pc:spChg chg="mod">
          <ac:chgData name="B10856017" userId="9afd4463-931c-4ef4-a1c6-2e8ce38e18fe" providerId="ADAL" clId="{F9D1B691-D76A-4B9E-B403-AB13CDB83064}" dt="2022-04-23T16:59:50.491" v="7995" actId="2085"/>
          <ac:spMkLst>
            <pc:docMk/>
            <pc:sldMk cId="3122545073" sldId="300"/>
            <ac:spMk id="51" creationId="{3C12486E-8C0A-447C-A192-4797B0868449}"/>
          </ac:spMkLst>
        </pc:spChg>
        <pc:grpChg chg="add mod">
          <ac:chgData name="B10856017" userId="9afd4463-931c-4ef4-a1c6-2e8ce38e18fe" providerId="ADAL" clId="{F9D1B691-D76A-4B9E-B403-AB13CDB83064}" dt="2022-04-24T17:08:08.836" v="10793" actId="164"/>
          <ac:grpSpMkLst>
            <pc:docMk/>
            <pc:sldMk cId="3122545073" sldId="300"/>
            <ac:grpSpMk id="2" creationId="{E4CF87BE-57A0-40DD-959E-6DD6FE91F14D}"/>
          </ac:grpSpMkLst>
        </pc:grpChg>
        <pc:grpChg chg="add mod">
          <ac:chgData name="B10856017" userId="9afd4463-931c-4ef4-a1c6-2e8ce38e18fe" providerId="ADAL" clId="{F9D1B691-D76A-4B9E-B403-AB13CDB83064}" dt="2022-04-24T17:08:45.486" v="10800" actId="164"/>
          <ac:grpSpMkLst>
            <pc:docMk/>
            <pc:sldMk cId="3122545073" sldId="300"/>
            <ac:grpSpMk id="3" creationId="{F3E1FBEA-A45F-40AD-A128-FC533EABED67}"/>
          </ac:grpSpMkLst>
        </pc:grpChg>
        <pc:grpChg chg="mod">
          <ac:chgData name="B10856017" userId="9afd4463-931c-4ef4-a1c6-2e8ce38e18fe" providerId="ADAL" clId="{F9D1B691-D76A-4B9E-B403-AB13CDB83064}" dt="2022-04-24T17:13:39.903" v="10909" actId="1076"/>
          <ac:grpSpMkLst>
            <pc:docMk/>
            <pc:sldMk cId="3122545073" sldId="300"/>
            <ac:grpSpMk id="53" creationId="{DA23412F-F768-466A-98A6-3A1C4F2CA1E8}"/>
          </ac:grpSpMkLst>
        </pc:grpChg>
        <pc:picChg chg="mod">
          <ac:chgData name="B10856017" userId="9afd4463-931c-4ef4-a1c6-2e8ce38e18fe" providerId="ADAL" clId="{F9D1B691-D76A-4B9E-B403-AB13CDB83064}" dt="2022-04-23T17:51:31.422" v="8481" actId="1076"/>
          <ac:picMkLst>
            <pc:docMk/>
            <pc:sldMk cId="3122545073" sldId="300"/>
            <ac:picMk id="7" creationId="{40928727-8F18-48E0-BC67-AEAB441C206F}"/>
          </ac:picMkLst>
        </pc:picChg>
        <pc:picChg chg="mod">
          <ac:chgData name="B10856017" userId="9afd4463-931c-4ef4-a1c6-2e8ce38e18fe" providerId="ADAL" clId="{F9D1B691-D76A-4B9E-B403-AB13CDB83064}" dt="2022-04-23T17:52:09.986" v="8488" actId="1076"/>
          <ac:picMkLst>
            <pc:docMk/>
            <pc:sldMk cId="3122545073" sldId="300"/>
            <ac:picMk id="12" creationId="{A6606F41-7B47-4475-893B-42410DBFAC4B}"/>
          </ac:picMkLst>
        </pc:picChg>
      </pc:sldChg>
      <pc:sldChg chg="modSp add mod ord modShow">
        <pc:chgData name="B10856017" userId="9afd4463-931c-4ef4-a1c6-2e8ce38e18fe" providerId="ADAL" clId="{F9D1B691-D76A-4B9E-B403-AB13CDB83064}" dt="2022-04-24T06:04:21.823" v="10486"/>
        <pc:sldMkLst>
          <pc:docMk/>
          <pc:sldMk cId="1771694521" sldId="301"/>
        </pc:sldMkLst>
        <pc:spChg chg="mod">
          <ac:chgData name="B10856017" userId="9afd4463-931c-4ef4-a1c6-2e8ce38e18fe" providerId="ADAL" clId="{F9D1B691-D76A-4B9E-B403-AB13CDB83064}" dt="2022-04-22T14:23:31.350" v="5312"/>
          <ac:spMkLst>
            <pc:docMk/>
            <pc:sldMk cId="1771694521" sldId="301"/>
            <ac:spMk id="44" creationId="{BC880034-F147-435C-B224-EA7AC1760FB1}"/>
          </ac:spMkLst>
        </pc:spChg>
        <pc:spChg chg="mod">
          <ac:chgData name="B10856017" userId="9afd4463-931c-4ef4-a1c6-2e8ce38e18fe" providerId="ADAL" clId="{F9D1B691-D76A-4B9E-B403-AB13CDB83064}" dt="2022-04-23T17:02:54.190" v="8001" actId="207"/>
          <ac:spMkLst>
            <pc:docMk/>
            <pc:sldMk cId="1771694521" sldId="301"/>
            <ac:spMk id="51" creationId="{3C12486E-8C0A-447C-A192-4797B0868449}"/>
          </ac:spMkLst>
        </pc:spChg>
        <pc:picChg chg="mod">
          <ac:chgData name="B10856017" userId="9afd4463-931c-4ef4-a1c6-2e8ce38e18fe" providerId="ADAL" clId="{F9D1B691-D76A-4B9E-B403-AB13CDB83064}" dt="2022-04-23T17:16:54.664" v="8183" actId="1036"/>
          <ac:picMkLst>
            <pc:docMk/>
            <pc:sldMk cId="1771694521" sldId="301"/>
            <ac:picMk id="35" creationId="{87ADDED1-D517-452D-B4C4-7A145454E7C3}"/>
          </ac:picMkLst>
        </pc:picChg>
      </pc:sldChg>
      <pc:sldChg chg="modSp add mod ord modShow">
        <pc:chgData name="B10856017" userId="9afd4463-931c-4ef4-a1c6-2e8ce38e18fe" providerId="ADAL" clId="{F9D1B691-D76A-4B9E-B403-AB13CDB83064}" dt="2022-04-24T06:04:21.823" v="10486"/>
        <pc:sldMkLst>
          <pc:docMk/>
          <pc:sldMk cId="3803659496" sldId="302"/>
        </pc:sldMkLst>
        <pc:spChg chg="mod">
          <ac:chgData name="B10856017" userId="9afd4463-931c-4ef4-a1c6-2e8ce38e18fe" providerId="ADAL" clId="{F9D1B691-D76A-4B9E-B403-AB13CDB83064}" dt="2022-04-22T14:23:55.300" v="5317"/>
          <ac:spMkLst>
            <pc:docMk/>
            <pc:sldMk cId="3803659496" sldId="302"/>
            <ac:spMk id="44" creationId="{BC880034-F147-435C-B224-EA7AC1760FB1}"/>
          </ac:spMkLst>
        </pc:spChg>
        <pc:spChg chg="mod">
          <ac:chgData name="B10856017" userId="9afd4463-931c-4ef4-a1c6-2e8ce38e18fe" providerId="ADAL" clId="{F9D1B691-D76A-4B9E-B403-AB13CDB83064}" dt="2022-04-23T17:07:36.547" v="8030" actId="948"/>
          <ac:spMkLst>
            <pc:docMk/>
            <pc:sldMk cId="3803659496" sldId="302"/>
            <ac:spMk id="51" creationId="{3C12486E-8C0A-447C-A192-4797B0868449}"/>
          </ac:spMkLst>
        </pc:spChg>
      </pc:sldChg>
      <pc:sldChg chg="addSp delSp modSp add mod ord modShow">
        <pc:chgData name="B10856017" userId="9afd4463-931c-4ef4-a1c6-2e8ce38e18fe" providerId="ADAL" clId="{F9D1B691-D76A-4B9E-B403-AB13CDB83064}" dt="2022-04-24T06:04:21.823" v="10486"/>
        <pc:sldMkLst>
          <pc:docMk/>
          <pc:sldMk cId="3960408379" sldId="303"/>
        </pc:sldMkLst>
        <pc:spChg chg="mod">
          <ac:chgData name="B10856017" userId="9afd4463-931c-4ef4-a1c6-2e8ce38e18fe" providerId="ADAL" clId="{F9D1B691-D76A-4B9E-B403-AB13CDB83064}" dt="2022-04-23T19:18:30.621" v="9898" actId="164"/>
          <ac:spMkLst>
            <pc:docMk/>
            <pc:sldMk cId="3960408379" sldId="303"/>
            <ac:spMk id="9" creationId="{E132EA77-23F0-4FAB-8BB6-98400C5E95CE}"/>
          </ac:spMkLst>
        </pc:spChg>
        <pc:spChg chg="mod topLvl">
          <ac:chgData name="B10856017" userId="9afd4463-931c-4ef4-a1c6-2e8ce38e18fe" providerId="ADAL" clId="{F9D1B691-D76A-4B9E-B403-AB13CDB83064}" dt="2022-04-23T19:18:38.779" v="9900" actId="164"/>
          <ac:spMkLst>
            <pc:docMk/>
            <pc:sldMk cId="3960408379" sldId="303"/>
            <ac:spMk id="13" creationId="{FBC89C36-E674-4C04-942D-F96602B21663}"/>
          </ac:spMkLst>
        </pc:spChg>
        <pc:spChg chg="mod topLvl">
          <ac:chgData name="B10856017" userId="9afd4463-931c-4ef4-a1c6-2e8ce38e18fe" providerId="ADAL" clId="{F9D1B691-D76A-4B9E-B403-AB13CDB83064}" dt="2022-04-23T19:18:38.779" v="9900" actId="164"/>
          <ac:spMkLst>
            <pc:docMk/>
            <pc:sldMk cId="3960408379" sldId="303"/>
            <ac:spMk id="14" creationId="{455F14B0-A697-44D2-BEAB-7F073DD4D6F8}"/>
          </ac:spMkLst>
        </pc:spChg>
        <pc:spChg chg="add mod">
          <ac:chgData name="B10856017" userId="9afd4463-931c-4ef4-a1c6-2e8ce38e18fe" providerId="ADAL" clId="{F9D1B691-D76A-4B9E-B403-AB13CDB83064}" dt="2022-04-23T19:18:38.779" v="9900" actId="164"/>
          <ac:spMkLst>
            <pc:docMk/>
            <pc:sldMk cId="3960408379" sldId="303"/>
            <ac:spMk id="18" creationId="{B0AC8B45-4E20-4874-B757-8C61B0366B91}"/>
          </ac:spMkLst>
        </pc:spChg>
        <pc:spChg chg="mod topLvl">
          <ac:chgData name="B10856017" userId="9afd4463-931c-4ef4-a1c6-2e8ce38e18fe" providerId="ADAL" clId="{F9D1B691-D76A-4B9E-B403-AB13CDB83064}" dt="2022-04-23T19:18:38.779" v="9900" actId="164"/>
          <ac:spMkLst>
            <pc:docMk/>
            <pc:sldMk cId="3960408379" sldId="303"/>
            <ac:spMk id="29" creationId="{FC251407-1787-4979-96AE-DFC34949FBEB}"/>
          </ac:spMkLst>
        </pc:spChg>
        <pc:spChg chg="mod topLvl">
          <ac:chgData name="B10856017" userId="9afd4463-931c-4ef4-a1c6-2e8ce38e18fe" providerId="ADAL" clId="{F9D1B691-D76A-4B9E-B403-AB13CDB83064}" dt="2022-04-23T19:18:38.779" v="9900" actId="164"/>
          <ac:spMkLst>
            <pc:docMk/>
            <pc:sldMk cId="3960408379" sldId="303"/>
            <ac:spMk id="44" creationId="{BC880034-F147-435C-B224-EA7AC1760FB1}"/>
          </ac:spMkLst>
        </pc:spChg>
        <pc:spChg chg="mod topLvl">
          <ac:chgData name="B10856017" userId="9afd4463-931c-4ef4-a1c6-2e8ce38e18fe" providerId="ADAL" clId="{F9D1B691-D76A-4B9E-B403-AB13CDB83064}" dt="2022-04-23T19:18:38.779" v="9900" actId="164"/>
          <ac:spMkLst>
            <pc:docMk/>
            <pc:sldMk cId="3960408379" sldId="303"/>
            <ac:spMk id="47" creationId="{879E37C9-3F0F-4F1C-BAD1-EC33FC61AB13}"/>
          </ac:spMkLst>
        </pc:spChg>
        <pc:spChg chg="mod topLvl">
          <ac:chgData name="B10856017" userId="9afd4463-931c-4ef4-a1c6-2e8ce38e18fe" providerId="ADAL" clId="{F9D1B691-D76A-4B9E-B403-AB13CDB83064}" dt="2022-04-23T19:18:38.779" v="9900" actId="164"/>
          <ac:spMkLst>
            <pc:docMk/>
            <pc:sldMk cId="3960408379" sldId="303"/>
            <ac:spMk id="51" creationId="{3C12486E-8C0A-447C-A192-4797B0868449}"/>
          </ac:spMkLst>
        </pc:spChg>
        <pc:grpChg chg="add mod">
          <ac:chgData name="B10856017" userId="9afd4463-931c-4ef4-a1c6-2e8ce38e18fe" providerId="ADAL" clId="{F9D1B691-D76A-4B9E-B403-AB13CDB83064}" dt="2022-04-23T19:18:30.621" v="9898" actId="164"/>
          <ac:grpSpMkLst>
            <pc:docMk/>
            <pc:sldMk cId="3960408379" sldId="303"/>
            <ac:grpSpMk id="5" creationId="{CE02C130-0D5D-48F7-8122-FECE859D482C}"/>
          </ac:grpSpMkLst>
        </pc:grpChg>
        <pc:grpChg chg="add mod">
          <ac:chgData name="B10856017" userId="9afd4463-931c-4ef4-a1c6-2e8ce38e18fe" providerId="ADAL" clId="{F9D1B691-D76A-4B9E-B403-AB13CDB83064}" dt="2022-04-23T19:18:38.779" v="9900" actId="164"/>
          <ac:grpSpMkLst>
            <pc:docMk/>
            <pc:sldMk cId="3960408379" sldId="303"/>
            <ac:grpSpMk id="7" creationId="{CF15D2CF-047B-44C7-AF59-239F2B3CBA76}"/>
          </ac:grpSpMkLst>
        </pc:grpChg>
        <pc:grpChg chg="mod topLvl">
          <ac:chgData name="B10856017" userId="9afd4463-931c-4ef4-a1c6-2e8ce38e18fe" providerId="ADAL" clId="{F9D1B691-D76A-4B9E-B403-AB13CDB83064}" dt="2022-04-23T19:18:38.779" v="9900" actId="164"/>
          <ac:grpSpMkLst>
            <pc:docMk/>
            <pc:sldMk cId="3960408379" sldId="303"/>
            <ac:grpSpMk id="11" creationId="{1756773E-1E5F-4289-BF32-69AC5AC2F7E1}"/>
          </ac:grpSpMkLst>
        </pc:grpChg>
        <pc:grpChg chg="del">
          <ac:chgData name="B10856017" userId="9afd4463-931c-4ef4-a1c6-2e8ce38e18fe" providerId="ADAL" clId="{F9D1B691-D76A-4B9E-B403-AB13CDB83064}" dt="2022-04-23T19:18:05.292" v="9894" actId="165"/>
          <ac:grpSpMkLst>
            <pc:docMk/>
            <pc:sldMk cId="3960408379" sldId="303"/>
            <ac:grpSpMk id="53" creationId="{DA23412F-F768-466A-98A6-3A1C4F2CA1E8}"/>
          </ac:grpSpMkLst>
        </pc:grpChg>
        <pc:picChg chg="mod ord">
          <ac:chgData name="B10856017" userId="9afd4463-931c-4ef4-a1c6-2e8ce38e18fe" providerId="ADAL" clId="{F9D1B691-D76A-4B9E-B403-AB13CDB83064}" dt="2022-04-23T19:18:38.779" v="9900" actId="164"/>
          <ac:picMkLst>
            <pc:docMk/>
            <pc:sldMk cId="3960408379" sldId="303"/>
            <ac:picMk id="3" creationId="{19DF400A-F484-44CF-AB21-D913925E70D2}"/>
          </ac:picMkLst>
        </pc:picChg>
        <pc:picChg chg="mod topLvl">
          <ac:chgData name="B10856017" userId="9afd4463-931c-4ef4-a1c6-2e8ce38e18fe" providerId="ADAL" clId="{F9D1B691-D76A-4B9E-B403-AB13CDB83064}" dt="2022-04-23T19:18:38.779" v="9900" actId="164"/>
          <ac:picMkLst>
            <pc:docMk/>
            <pc:sldMk cId="3960408379" sldId="303"/>
            <ac:picMk id="4" creationId="{D0DBE1DA-B574-45B9-A31A-C749D86CE11D}"/>
          </ac:picMkLst>
        </pc:picChg>
        <pc:picChg chg="mod topLvl">
          <ac:chgData name="B10856017" userId="9afd4463-931c-4ef4-a1c6-2e8ce38e18fe" providerId="ADAL" clId="{F9D1B691-D76A-4B9E-B403-AB13CDB83064}" dt="2022-04-23T19:18:38.779" v="9900" actId="164"/>
          <ac:picMkLst>
            <pc:docMk/>
            <pc:sldMk cId="3960408379" sldId="303"/>
            <ac:picMk id="6" creationId="{01022999-F391-4B74-AED9-1A041D98F773}"/>
          </ac:picMkLst>
        </pc:picChg>
        <pc:picChg chg="mod topLvl">
          <ac:chgData name="B10856017" userId="9afd4463-931c-4ef4-a1c6-2e8ce38e18fe" providerId="ADAL" clId="{F9D1B691-D76A-4B9E-B403-AB13CDB83064}" dt="2022-04-23T19:18:38.779" v="9900" actId="164"/>
          <ac:picMkLst>
            <pc:docMk/>
            <pc:sldMk cId="3960408379" sldId="303"/>
            <ac:picMk id="8" creationId="{EC9BE1D8-D04A-4227-BF57-FCEF3E567F46}"/>
          </ac:picMkLst>
        </pc:picChg>
        <pc:picChg chg="mod topLvl">
          <ac:chgData name="B10856017" userId="9afd4463-931c-4ef4-a1c6-2e8ce38e18fe" providerId="ADAL" clId="{F9D1B691-D76A-4B9E-B403-AB13CDB83064}" dt="2022-04-23T19:18:38.779" v="9900" actId="164"/>
          <ac:picMkLst>
            <pc:docMk/>
            <pc:sldMk cId="3960408379" sldId="303"/>
            <ac:picMk id="15" creationId="{50EA60E4-B3DC-4DB1-AF19-8180BF45A25D}"/>
          </ac:picMkLst>
        </pc:picChg>
        <pc:picChg chg="mod">
          <ac:chgData name="B10856017" userId="9afd4463-931c-4ef4-a1c6-2e8ce38e18fe" providerId="ADAL" clId="{F9D1B691-D76A-4B9E-B403-AB13CDB83064}" dt="2022-04-23T19:18:30.621" v="9898" actId="164"/>
          <ac:picMkLst>
            <pc:docMk/>
            <pc:sldMk cId="3960408379" sldId="303"/>
            <ac:picMk id="35" creationId="{87ADDED1-D517-452D-B4C4-7A145454E7C3}"/>
          </ac:picMkLst>
        </pc:picChg>
      </pc:sldChg>
      <pc:sldChg chg="modSp add mod ord modShow">
        <pc:chgData name="B10856017" userId="9afd4463-931c-4ef4-a1c6-2e8ce38e18fe" providerId="ADAL" clId="{F9D1B691-D76A-4B9E-B403-AB13CDB83064}" dt="2022-04-24T06:04:21.823" v="10486"/>
        <pc:sldMkLst>
          <pc:docMk/>
          <pc:sldMk cId="2905199082" sldId="304"/>
        </pc:sldMkLst>
        <pc:spChg chg="mod">
          <ac:chgData name="B10856017" userId="9afd4463-931c-4ef4-a1c6-2e8ce38e18fe" providerId="ADAL" clId="{F9D1B691-D76A-4B9E-B403-AB13CDB83064}" dt="2022-04-23T19:03:32.762" v="9612" actId="1076"/>
          <ac:spMkLst>
            <pc:docMk/>
            <pc:sldMk cId="2905199082" sldId="304"/>
            <ac:spMk id="19" creationId="{7B9DFDD4-D2D8-4E83-B2BB-46E7818539EF}"/>
          </ac:spMkLst>
        </pc:spChg>
        <pc:spChg chg="mod">
          <ac:chgData name="B10856017" userId="9afd4463-931c-4ef4-a1c6-2e8ce38e18fe" providerId="ADAL" clId="{F9D1B691-D76A-4B9E-B403-AB13CDB83064}" dt="2022-04-22T14:25:09.217" v="5332"/>
          <ac:spMkLst>
            <pc:docMk/>
            <pc:sldMk cId="2905199082" sldId="304"/>
            <ac:spMk id="44" creationId="{BC880034-F147-435C-B224-EA7AC1760FB1}"/>
          </ac:spMkLst>
        </pc:spChg>
        <pc:spChg chg="mod">
          <ac:chgData name="B10856017" userId="9afd4463-931c-4ef4-a1c6-2e8ce38e18fe" providerId="ADAL" clId="{F9D1B691-D76A-4B9E-B403-AB13CDB83064}" dt="2022-04-23T17:03:18.300" v="8010" actId="2085"/>
          <ac:spMkLst>
            <pc:docMk/>
            <pc:sldMk cId="2905199082" sldId="304"/>
            <ac:spMk id="51" creationId="{3C12486E-8C0A-447C-A192-4797B0868449}"/>
          </ac:spMkLst>
        </pc:spChg>
      </pc:sldChg>
      <pc:sldChg chg="modSp add mod ord modShow">
        <pc:chgData name="B10856017" userId="9afd4463-931c-4ef4-a1c6-2e8ce38e18fe" providerId="ADAL" clId="{F9D1B691-D76A-4B9E-B403-AB13CDB83064}" dt="2022-04-24T06:04:21.823" v="10486"/>
        <pc:sldMkLst>
          <pc:docMk/>
          <pc:sldMk cId="3274031195" sldId="305"/>
        </pc:sldMkLst>
        <pc:spChg chg="mod">
          <ac:chgData name="B10856017" userId="9afd4463-931c-4ef4-a1c6-2e8ce38e18fe" providerId="ADAL" clId="{F9D1B691-D76A-4B9E-B403-AB13CDB83064}" dt="2022-04-23T19:05:28.663" v="9657" actId="1076"/>
          <ac:spMkLst>
            <pc:docMk/>
            <pc:sldMk cId="3274031195" sldId="305"/>
            <ac:spMk id="22" creationId="{D6C20328-527D-4133-8AAB-EE02C10E942A}"/>
          </ac:spMkLst>
        </pc:spChg>
        <pc:spChg chg="mod">
          <ac:chgData name="B10856017" userId="9afd4463-931c-4ef4-a1c6-2e8ce38e18fe" providerId="ADAL" clId="{F9D1B691-D76A-4B9E-B403-AB13CDB83064}" dt="2022-04-23T19:05:28.663" v="9657" actId="1076"/>
          <ac:spMkLst>
            <pc:docMk/>
            <pc:sldMk cId="3274031195" sldId="305"/>
            <ac:spMk id="24" creationId="{647095C9-FEBF-4C80-B24B-2DE83D75AC12}"/>
          </ac:spMkLst>
        </pc:spChg>
        <pc:spChg chg="mod">
          <ac:chgData name="B10856017" userId="9afd4463-931c-4ef4-a1c6-2e8ce38e18fe" providerId="ADAL" clId="{F9D1B691-D76A-4B9E-B403-AB13CDB83064}" dt="2022-04-22T14:25:29.206" v="5338"/>
          <ac:spMkLst>
            <pc:docMk/>
            <pc:sldMk cId="3274031195" sldId="305"/>
            <ac:spMk id="44" creationId="{BC880034-F147-435C-B224-EA7AC1760FB1}"/>
          </ac:spMkLst>
        </pc:spChg>
        <pc:spChg chg="mod">
          <ac:chgData name="B10856017" userId="9afd4463-931c-4ef4-a1c6-2e8ce38e18fe" providerId="ADAL" clId="{F9D1B691-D76A-4B9E-B403-AB13CDB83064}" dt="2022-04-23T17:04:20.236" v="8016" actId="948"/>
          <ac:spMkLst>
            <pc:docMk/>
            <pc:sldMk cId="3274031195" sldId="305"/>
            <ac:spMk id="51" creationId="{3C12486E-8C0A-447C-A192-4797B0868449}"/>
          </ac:spMkLst>
        </pc:spChg>
        <pc:picChg chg="mod">
          <ac:chgData name="B10856017" userId="9afd4463-931c-4ef4-a1c6-2e8ce38e18fe" providerId="ADAL" clId="{F9D1B691-D76A-4B9E-B403-AB13CDB83064}" dt="2022-04-23T17:05:10.913" v="8028" actId="14100"/>
          <ac:picMkLst>
            <pc:docMk/>
            <pc:sldMk cId="3274031195" sldId="305"/>
            <ac:picMk id="35" creationId="{87ADDED1-D517-452D-B4C4-7A145454E7C3}"/>
          </ac:picMkLst>
        </pc:picChg>
      </pc:sldChg>
      <pc:sldChg chg="addSp delSp modSp add del mod ord modTransition delAnim modAnim">
        <pc:chgData name="B10856017" userId="9afd4463-931c-4ef4-a1c6-2e8ce38e18fe" providerId="ADAL" clId="{F9D1B691-D76A-4B9E-B403-AB13CDB83064}" dt="2022-04-23T17:55:25.343" v="8549" actId="2696"/>
        <pc:sldMkLst>
          <pc:docMk/>
          <pc:sldMk cId="968477387" sldId="306"/>
        </pc:sldMkLst>
        <pc:spChg chg="mod">
          <ac:chgData name="B10856017" userId="9afd4463-931c-4ef4-a1c6-2e8ce38e18fe" providerId="ADAL" clId="{F9D1B691-D76A-4B9E-B403-AB13CDB83064}" dt="2022-04-23T17:55:19.863" v="8547" actId="164"/>
          <ac:spMkLst>
            <pc:docMk/>
            <pc:sldMk cId="968477387" sldId="306"/>
            <ac:spMk id="50" creationId="{D9C8EBA5-5D3C-4332-83C4-02024AD08BD8}"/>
          </ac:spMkLst>
        </pc:spChg>
        <pc:spChg chg="mod">
          <ac:chgData name="B10856017" userId="9afd4463-931c-4ef4-a1c6-2e8ce38e18fe" providerId="ADAL" clId="{F9D1B691-D76A-4B9E-B403-AB13CDB83064}" dt="2022-04-23T17:55:19.863" v="8547" actId="164"/>
          <ac:spMkLst>
            <pc:docMk/>
            <pc:sldMk cId="968477387" sldId="306"/>
            <ac:spMk id="51" creationId="{995BA951-20A9-4460-8A9F-439957997E26}"/>
          </ac:spMkLst>
        </pc:spChg>
        <pc:spChg chg="mod">
          <ac:chgData name="B10856017" userId="9afd4463-931c-4ef4-a1c6-2e8ce38e18fe" providerId="ADAL" clId="{F9D1B691-D76A-4B9E-B403-AB13CDB83064}" dt="2022-04-23T17:55:19.863" v="8547" actId="164"/>
          <ac:spMkLst>
            <pc:docMk/>
            <pc:sldMk cId="968477387" sldId="306"/>
            <ac:spMk id="52" creationId="{CE5ED235-FF4D-4471-9478-21E78CB43C1E}"/>
          </ac:spMkLst>
        </pc:spChg>
        <pc:spChg chg="mod">
          <ac:chgData name="B10856017" userId="9afd4463-931c-4ef4-a1c6-2e8ce38e18fe" providerId="ADAL" clId="{F9D1B691-D76A-4B9E-B403-AB13CDB83064}" dt="2022-04-23T17:55:19.863" v="8547" actId="164"/>
          <ac:spMkLst>
            <pc:docMk/>
            <pc:sldMk cId="968477387" sldId="306"/>
            <ac:spMk id="53" creationId="{BBED22F9-A47B-42FB-A17E-E71D68FB550A}"/>
          </ac:spMkLst>
        </pc:spChg>
        <pc:spChg chg="add del mod">
          <ac:chgData name="B10856017" userId="9afd4463-931c-4ef4-a1c6-2e8ce38e18fe" providerId="ADAL" clId="{F9D1B691-D76A-4B9E-B403-AB13CDB83064}" dt="2022-04-23T15:44:46.517" v="7945" actId="478"/>
          <ac:spMkLst>
            <pc:docMk/>
            <pc:sldMk cId="968477387" sldId="306"/>
            <ac:spMk id="67" creationId="{173A8C1C-B39D-495E-837A-6DD64BEF8402}"/>
          </ac:spMkLst>
        </pc:spChg>
        <pc:spChg chg="add del mod">
          <ac:chgData name="B10856017" userId="9afd4463-931c-4ef4-a1c6-2e8ce38e18fe" providerId="ADAL" clId="{F9D1B691-D76A-4B9E-B403-AB13CDB83064}" dt="2022-04-23T15:45:10.184" v="7949" actId="478"/>
          <ac:spMkLst>
            <pc:docMk/>
            <pc:sldMk cId="968477387" sldId="306"/>
            <ac:spMk id="68" creationId="{BB6D4550-3E3F-4B67-AAF8-4F0C7CE8E67A}"/>
          </ac:spMkLst>
        </pc:spChg>
        <pc:spChg chg="add mod">
          <ac:chgData name="B10856017" userId="9afd4463-931c-4ef4-a1c6-2e8ce38e18fe" providerId="ADAL" clId="{F9D1B691-D76A-4B9E-B403-AB13CDB83064}" dt="2022-04-23T15:45:17.331" v="7950" actId="1076"/>
          <ac:spMkLst>
            <pc:docMk/>
            <pc:sldMk cId="968477387" sldId="306"/>
            <ac:spMk id="69" creationId="{987307C5-896C-4578-9ADE-B8913AC61246}"/>
          </ac:spMkLst>
        </pc:spChg>
        <pc:grpChg chg="add del mod ord">
          <ac:chgData name="B10856017" userId="9afd4463-931c-4ef4-a1c6-2e8ce38e18fe" providerId="ADAL" clId="{F9D1B691-D76A-4B9E-B403-AB13CDB83064}" dt="2022-04-23T09:58:38.548" v="5697" actId="165"/>
          <ac:grpSpMkLst>
            <pc:docMk/>
            <pc:sldMk cId="968477387" sldId="306"/>
            <ac:grpSpMk id="22" creationId="{EB4B79C4-4D81-4C47-B8E6-886250A57D7A}"/>
          </ac:grpSpMkLst>
        </pc:grpChg>
        <pc:grpChg chg="add mod">
          <ac:chgData name="B10856017" userId="9afd4463-931c-4ef4-a1c6-2e8ce38e18fe" providerId="ADAL" clId="{F9D1B691-D76A-4B9E-B403-AB13CDB83064}" dt="2022-04-23T17:55:19.863" v="8547" actId="164"/>
          <ac:grpSpMkLst>
            <pc:docMk/>
            <pc:sldMk cId="968477387" sldId="306"/>
            <ac:grpSpMk id="23" creationId="{C15FE424-F251-4FE6-B853-D5990FE22E26}"/>
          </ac:grpSpMkLst>
        </pc:grpChg>
        <pc:picChg chg="add del mod">
          <ac:chgData name="B10856017" userId="9afd4463-931c-4ef4-a1c6-2e8ce38e18fe" providerId="ADAL" clId="{F9D1B691-D76A-4B9E-B403-AB13CDB83064}" dt="2022-04-23T09:47:37.889" v="5549" actId="478"/>
          <ac:picMkLst>
            <pc:docMk/>
            <pc:sldMk cId="968477387" sldId="306"/>
            <ac:picMk id="4" creationId="{F426F15B-45E8-4ACC-907F-2A9523BC4F63}"/>
          </ac:picMkLst>
        </pc:picChg>
        <pc:picChg chg="add del mod">
          <ac:chgData name="B10856017" userId="9afd4463-931c-4ef4-a1c6-2e8ce38e18fe" providerId="ADAL" clId="{F9D1B691-D76A-4B9E-B403-AB13CDB83064}" dt="2022-04-23T09:47:37.889" v="5549" actId="478"/>
          <ac:picMkLst>
            <pc:docMk/>
            <pc:sldMk cId="968477387" sldId="306"/>
            <ac:picMk id="6" creationId="{DE2417A9-A700-4961-90A6-BDA48B371E52}"/>
          </ac:picMkLst>
        </pc:picChg>
        <pc:picChg chg="add del mod">
          <ac:chgData name="B10856017" userId="9afd4463-931c-4ef4-a1c6-2e8ce38e18fe" providerId="ADAL" clId="{F9D1B691-D76A-4B9E-B403-AB13CDB83064}" dt="2022-04-23T09:47:37.889" v="5549" actId="478"/>
          <ac:picMkLst>
            <pc:docMk/>
            <pc:sldMk cId="968477387" sldId="306"/>
            <ac:picMk id="8" creationId="{CC78A942-7B99-48C0-8E06-6C22C21EBB10}"/>
          </ac:picMkLst>
        </pc:picChg>
        <pc:picChg chg="add del mod">
          <ac:chgData name="B10856017" userId="9afd4463-931c-4ef4-a1c6-2e8ce38e18fe" providerId="ADAL" clId="{F9D1B691-D76A-4B9E-B403-AB13CDB83064}" dt="2022-04-23T09:47:37.889" v="5549" actId="478"/>
          <ac:picMkLst>
            <pc:docMk/>
            <pc:sldMk cId="968477387" sldId="306"/>
            <ac:picMk id="10" creationId="{A7897A35-1960-4649-B12D-29474BA46AE5}"/>
          </ac:picMkLst>
        </pc:picChg>
        <pc:picChg chg="add del mod">
          <ac:chgData name="B10856017" userId="9afd4463-931c-4ef4-a1c6-2e8ce38e18fe" providerId="ADAL" clId="{F9D1B691-D76A-4B9E-B403-AB13CDB83064}" dt="2022-04-23T09:47:37.889" v="5549" actId="478"/>
          <ac:picMkLst>
            <pc:docMk/>
            <pc:sldMk cId="968477387" sldId="306"/>
            <ac:picMk id="12" creationId="{9142F156-F0FB-46E4-8983-41DDDE11CF88}"/>
          </ac:picMkLst>
        </pc:picChg>
        <pc:picChg chg="add del mod">
          <ac:chgData name="B10856017" userId="9afd4463-931c-4ef4-a1c6-2e8ce38e18fe" providerId="ADAL" clId="{F9D1B691-D76A-4B9E-B403-AB13CDB83064}" dt="2022-04-23T09:47:37.889" v="5549" actId="478"/>
          <ac:picMkLst>
            <pc:docMk/>
            <pc:sldMk cId="968477387" sldId="306"/>
            <ac:picMk id="15" creationId="{818CA128-C4AF-4B03-8B9A-29F96CAAD277}"/>
          </ac:picMkLst>
        </pc:picChg>
        <pc:picChg chg="add del mod">
          <ac:chgData name="B10856017" userId="9afd4463-931c-4ef4-a1c6-2e8ce38e18fe" providerId="ADAL" clId="{F9D1B691-D76A-4B9E-B403-AB13CDB83064}" dt="2022-04-23T09:47:37.889" v="5549" actId="478"/>
          <ac:picMkLst>
            <pc:docMk/>
            <pc:sldMk cId="968477387" sldId="306"/>
            <ac:picMk id="17" creationId="{4987B5AE-8D65-49C5-9904-CBB296DC99F4}"/>
          </ac:picMkLst>
        </pc:picChg>
        <pc:picChg chg="add del mod">
          <ac:chgData name="B10856017" userId="9afd4463-931c-4ef4-a1c6-2e8ce38e18fe" providerId="ADAL" clId="{F9D1B691-D76A-4B9E-B403-AB13CDB83064}" dt="2022-04-23T09:47:37.889" v="5549" actId="478"/>
          <ac:picMkLst>
            <pc:docMk/>
            <pc:sldMk cId="968477387" sldId="306"/>
            <ac:picMk id="19" creationId="{DA9FD9FF-F233-434B-B85F-7EF02297F39D}"/>
          </ac:picMkLst>
        </pc:picChg>
        <pc:picChg chg="add del mod">
          <ac:chgData name="B10856017" userId="9afd4463-931c-4ef4-a1c6-2e8ce38e18fe" providerId="ADAL" clId="{F9D1B691-D76A-4B9E-B403-AB13CDB83064}" dt="2022-04-23T09:47:37.889" v="5549" actId="478"/>
          <ac:picMkLst>
            <pc:docMk/>
            <pc:sldMk cId="968477387" sldId="306"/>
            <ac:picMk id="21" creationId="{54EF2836-7F4A-43C0-9EC4-56E9422692E7}"/>
          </ac:picMkLst>
        </pc:picChg>
        <pc:picChg chg="add mod topLvl">
          <ac:chgData name="B10856017" userId="9afd4463-931c-4ef4-a1c6-2e8ce38e18fe" providerId="ADAL" clId="{F9D1B691-D76A-4B9E-B403-AB13CDB83064}" dt="2022-04-23T09:58:42.231" v="5698" actId="34135"/>
          <ac:picMkLst>
            <pc:docMk/>
            <pc:sldMk cId="968477387" sldId="306"/>
            <ac:picMk id="58" creationId="{841331F0-F867-4E19-B10B-30F1DEC6ED63}"/>
          </ac:picMkLst>
        </pc:picChg>
        <pc:picChg chg="add mod topLvl">
          <ac:chgData name="B10856017" userId="9afd4463-931c-4ef4-a1c6-2e8ce38e18fe" providerId="ADAL" clId="{F9D1B691-D76A-4B9E-B403-AB13CDB83064}" dt="2022-04-23T09:58:42.231" v="5698" actId="34135"/>
          <ac:picMkLst>
            <pc:docMk/>
            <pc:sldMk cId="968477387" sldId="306"/>
            <ac:picMk id="59" creationId="{26C0537C-A325-4765-ABE0-46E70FD66C01}"/>
          </ac:picMkLst>
        </pc:picChg>
        <pc:picChg chg="add mod topLvl">
          <ac:chgData name="B10856017" userId="9afd4463-931c-4ef4-a1c6-2e8ce38e18fe" providerId="ADAL" clId="{F9D1B691-D76A-4B9E-B403-AB13CDB83064}" dt="2022-04-23T09:58:42.231" v="5698" actId="34135"/>
          <ac:picMkLst>
            <pc:docMk/>
            <pc:sldMk cId="968477387" sldId="306"/>
            <ac:picMk id="60" creationId="{5A83EDBF-248B-432A-B20D-A704A56D85FE}"/>
          </ac:picMkLst>
        </pc:picChg>
        <pc:picChg chg="add mod topLvl">
          <ac:chgData name="B10856017" userId="9afd4463-931c-4ef4-a1c6-2e8ce38e18fe" providerId="ADAL" clId="{F9D1B691-D76A-4B9E-B403-AB13CDB83064}" dt="2022-04-23T09:58:42.231" v="5698" actId="34135"/>
          <ac:picMkLst>
            <pc:docMk/>
            <pc:sldMk cId="968477387" sldId="306"/>
            <ac:picMk id="61" creationId="{ADC28892-5DD1-4087-8E03-01BF44F77539}"/>
          </ac:picMkLst>
        </pc:picChg>
        <pc:picChg chg="add mod topLvl">
          <ac:chgData name="B10856017" userId="9afd4463-931c-4ef4-a1c6-2e8ce38e18fe" providerId="ADAL" clId="{F9D1B691-D76A-4B9E-B403-AB13CDB83064}" dt="2022-04-23T09:58:42.231" v="5698" actId="34135"/>
          <ac:picMkLst>
            <pc:docMk/>
            <pc:sldMk cId="968477387" sldId="306"/>
            <ac:picMk id="62" creationId="{D269FFA1-20B3-45F9-A4D5-A557557DF4CF}"/>
          </ac:picMkLst>
        </pc:picChg>
        <pc:picChg chg="add mod topLvl">
          <ac:chgData name="B10856017" userId="9afd4463-931c-4ef4-a1c6-2e8ce38e18fe" providerId="ADAL" clId="{F9D1B691-D76A-4B9E-B403-AB13CDB83064}" dt="2022-04-23T09:58:42.231" v="5698" actId="34135"/>
          <ac:picMkLst>
            <pc:docMk/>
            <pc:sldMk cId="968477387" sldId="306"/>
            <ac:picMk id="63" creationId="{2210F076-ADEC-478C-8E5F-EFFA97E5999C}"/>
          </ac:picMkLst>
        </pc:picChg>
        <pc:picChg chg="add mod topLvl">
          <ac:chgData name="B10856017" userId="9afd4463-931c-4ef4-a1c6-2e8ce38e18fe" providerId="ADAL" clId="{F9D1B691-D76A-4B9E-B403-AB13CDB83064}" dt="2022-04-23T09:58:42.231" v="5698" actId="34135"/>
          <ac:picMkLst>
            <pc:docMk/>
            <pc:sldMk cId="968477387" sldId="306"/>
            <ac:picMk id="64" creationId="{8171BB92-074A-46B4-AC59-193C10E2C69C}"/>
          </ac:picMkLst>
        </pc:picChg>
        <pc:picChg chg="add mod topLvl">
          <ac:chgData name="B10856017" userId="9afd4463-931c-4ef4-a1c6-2e8ce38e18fe" providerId="ADAL" clId="{F9D1B691-D76A-4B9E-B403-AB13CDB83064}" dt="2022-04-23T09:58:42.231" v="5698" actId="34135"/>
          <ac:picMkLst>
            <pc:docMk/>
            <pc:sldMk cId="968477387" sldId="306"/>
            <ac:picMk id="65" creationId="{E6C56871-DC0B-46EA-A10B-ADD44C65E652}"/>
          </ac:picMkLst>
        </pc:picChg>
        <pc:picChg chg="add mod topLvl">
          <ac:chgData name="B10856017" userId="9afd4463-931c-4ef4-a1c6-2e8ce38e18fe" providerId="ADAL" clId="{F9D1B691-D76A-4B9E-B403-AB13CDB83064}" dt="2022-04-23T09:58:42.231" v="5698" actId="34135"/>
          <ac:picMkLst>
            <pc:docMk/>
            <pc:sldMk cId="968477387" sldId="306"/>
            <ac:picMk id="66" creationId="{8ACC935D-FA62-484B-B468-2048470E3508}"/>
          </ac:picMkLst>
        </pc:picChg>
        <pc:picChg chg="del mod modCrop">
          <ac:chgData name="B10856017" userId="9afd4463-931c-4ef4-a1c6-2e8ce38e18fe" providerId="ADAL" clId="{F9D1B691-D76A-4B9E-B403-AB13CDB83064}" dt="2022-04-23T09:46:44.342" v="5521" actId="478"/>
          <ac:picMkLst>
            <pc:docMk/>
            <pc:sldMk cId="968477387" sldId="306"/>
            <ac:picMk id="83" creationId="{0A32B4B5-6DA3-4584-983C-95ED235390F1}"/>
          </ac:picMkLst>
        </pc:picChg>
        <pc:picChg chg="del">
          <ac:chgData name="B10856017" userId="9afd4463-931c-4ef4-a1c6-2e8ce38e18fe" providerId="ADAL" clId="{F9D1B691-D76A-4B9E-B403-AB13CDB83064}" dt="2022-04-23T09:46:44.342" v="5521" actId="478"/>
          <ac:picMkLst>
            <pc:docMk/>
            <pc:sldMk cId="968477387" sldId="306"/>
            <ac:picMk id="84" creationId="{B8D04330-5512-4AED-BEED-17C9F4FB40CB}"/>
          </ac:picMkLst>
        </pc:picChg>
        <pc:picChg chg="del">
          <ac:chgData name="B10856017" userId="9afd4463-931c-4ef4-a1c6-2e8ce38e18fe" providerId="ADAL" clId="{F9D1B691-D76A-4B9E-B403-AB13CDB83064}" dt="2022-04-23T09:46:44.342" v="5521" actId="478"/>
          <ac:picMkLst>
            <pc:docMk/>
            <pc:sldMk cId="968477387" sldId="306"/>
            <ac:picMk id="85" creationId="{2B877A73-8EE6-448E-AEE6-C37568521BD4}"/>
          </ac:picMkLst>
        </pc:picChg>
        <pc:picChg chg="del">
          <ac:chgData name="B10856017" userId="9afd4463-931c-4ef4-a1c6-2e8ce38e18fe" providerId="ADAL" clId="{F9D1B691-D76A-4B9E-B403-AB13CDB83064}" dt="2022-04-23T09:46:44.342" v="5521" actId="478"/>
          <ac:picMkLst>
            <pc:docMk/>
            <pc:sldMk cId="968477387" sldId="306"/>
            <ac:picMk id="86" creationId="{E170D96C-AB22-41F0-8699-3AA7BCEED464}"/>
          </ac:picMkLst>
        </pc:picChg>
        <pc:picChg chg="del">
          <ac:chgData name="B10856017" userId="9afd4463-931c-4ef4-a1c6-2e8ce38e18fe" providerId="ADAL" clId="{F9D1B691-D76A-4B9E-B403-AB13CDB83064}" dt="2022-04-23T09:46:44.342" v="5521" actId="478"/>
          <ac:picMkLst>
            <pc:docMk/>
            <pc:sldMk cId="968477387" sldId="306"/>
            <ac:picMk id="87" creationId="{F96C1CAA-E741-4E4E-84A6-DDB5A882E534}"/>
          </ac:picMkLst>
        </pc:picChg>
        <pc:picChg chg="del">
          <ac:chgData name="B10856017" userId="9afd4463-931c-4ef4-a1c6-2e8ce38e18fe" providerId="ADAL" clId="{F9D1B691-D76A-4B9E-B403-AB13CDB83064}" dt="2022-04-23T09:46:44.342" v="5521" actId="478"/>
          <ac:picMkLst>
            <pc:docMk/>
            <pc:sldMk cId="968477387" sldId="306"/>
            <ac:picMk id="88" creationId="{A1AC6EB9-9DB8-4412-B5AA-B5381F9290CA}"/>
          </ac:picMkLst>
        </pc:picChg>
      </pc:sldChg>
      <pc:sldChg chg="new del">
        <pc:chgData name="B10856017" userId="9afd4463-931c-4ef4-a1c6-2e8ce38e18fe" providerId="ADAL" clId="{F9D1B691-D76A-4B9E-B403-AB13CDB83064}" dt="2022-04-23T09:59:48.672" v="5707" actId="2696"/>
        <pc:sldMkLst>
          <pc:docMk/>
          <pc:sldMk cId="1267848794" sldId="307"/>
        </pc:sldMkLst>
      </pc:sldChg>
      <pc:sldChg chg="addSp modSp new del mod">
        <pc:chgData name="B10856017" userId="9afd4463-931c-4ef4-a1c6-2e8ce38e18fe" providerId="ADAL" clId="{F9D1B691-D76A-4B9E-B403-AB13CDB83064}" dt="2022-04-23T09:58:46.509" v="5699" actId="2696"/>
        <pc:sldMkLst>
          <pc:docMk/>
          <pc:sldMk cId="2414847656" sldId="307"/>
        </pc:sldMkLst>
        <pc:picChg chg="add mod">
          <ac:chgData name="B10856017" userId="9afd4463-931c-4ef4-a1c6-2e8ce38e18fe" providerId="ADAL" clId="{F9D1B691-D76A-4B9E-B403-AB13CDB83064}" dt="2022-04-23T09:54:13.070" v="5666" actId="408"/>
          <ac:picMkLst>
            <pc:docMk/>
            <pc:sldMk cId="2414847656" sldId="307"/>
            <ac:picMk id="3" creationId="{73240AEA-9CDA-4CED-8C35-0769EAA63763}"/>
          </ac:picMkLst>
        </pc:picChg>
        <pc:picChg chg="add mod">
          <ac:chgData name="B10856017" userId="9afd4463-931c-4ef4-a1c6-2e8ce38e18fe" providerId="ADAL" clId="{F9D1B691-D76A-4B9E-B403-AB13CDB83064}" dt="2022-04-23T09:54:13.070" v="5666" actId="408"/>
          <ac:picMkLst>
            <pc:docMk/>
            <pc:sldMk cId="2414847656" sldId="307"/>
            <ac:picMk id="5" creationId="{75FCEE7E-A6C6-4A5E-A823-E2212A1AE837}"/>
          </ac:picMkLst>
        </pc:picChg>
        <pc:picChg chg="add mod">
          <ac:chgData name="B10856017" userId="9afd4463-931c-4ef4-a1c6-2e8ce38e18fe" providerId="ADAL" clId="{F9D1B691-D76A-4B9E-B403-AB13CDB83064}" dt="2022-04-23T09:54:13.070" v="5666" actId="408"/>
          <ac:picMkLst>
            <pc:docMk/>
            <pc:sldMk cId="2414847656" sldId="307"/>
            <ac:picMk id="7" creationId="{744432E6-EDE4-4F93-AA27-84C8B37E92E1}"/>
          </ac:picMkLst>
        </pc:picChg>
        <pc:picChg chg="add mod">
          <ac:chgData name="B10856017" userId="9afd4463-931c-4ef4-a1c6-2e8ce38e18fe" providerId="ADAL" clId="{F9D1B691-D76A-4B9E-B403-AB13CDB83064}" dt="2022-04-23T09:54:16.710" v="5667" actId="408"/>
          <ac:picMkLst>
            <pc:docMk/>
            <pc:sldMk cId="2414847656" sldId="307"/>
            <ac:picMk id="9" creationId="{107C45B0-5B41-4EC7-82AF-18780A8816B9}"/>
          </ac:picMkLst>
        </pc:picChg>
        <pc:picChg chg="add mod">
          <ac:chgData name="B10856017" userId="9afd4463-931c-4ef4-a1c6-2e8ce38e18fe" providerId="ADAL" clId="{F9D1B691-D76A-4B9E-B403-AB13CDB83064}" dt="2022-04-23T09:54:16.710" v="5667" actId="408"/>
          <ac:picMkLst>
            <pc:docMk/>
            <pc:sldMk cId="2414847656" sldId="307"/>
            <ac:picMk id="11" creationId="{CE81AE52-8A6C-4DBD-9930-412E6DDA6BF1}"/>
          </ac:picMkLst>
        </pc:picChg>
        <pc:picChg chg="add mod">
          <ac:chgData name="B10856017" userId="9afd4463-931c-4ef4-a1c6-2e8ce38e18fe" providerId="ADAL" clId="{F9D1B691-D76A-4B9E-B403-AB13CDB83064}" dt="2022-04-23T09:54:16.710" v="5667" actId="408"/>
          <ac:picMkLst>
            <pc:docMk/>
            <pc:sldMk cId="2414847656" sldId="307"/>
            <ac:picMk id="13" creationId="{50204D50-7CD8-4A2B-89D5-B8D04D9E3DBE}"/>
          </ac:picMkLst>
        </pc:picChg>
        <pc:picChg chg="add mod">
          <ac:chgData name="B10856017" userId="9afd4463-931c-4ef4-a1c6-2e8ce38e18fe" providerId="ADAL" clId="{F9D1B691-D76A-4B9E-B403-AB13CDB83064}" dt="2022-04-23T09:54:20.975" v="5668" actId="408"/>
          <ac:picMkLst>
            <pc:docMk/>
            <pc:sldMk cId="2414847656" sldId="307"/>
            <ac:picMk id="15" creationId="{FCF7A701-7857-4E4E-9543-9799B74FB601}"/>
          </ac:picMkLst>
        </pc:picChg>
        <pc:picChg chg="add mod">
          <ac:chgData name="B10856017" userId="9afd4463-931c-4ef4-a1c6-2e8ce38e18fe" providerId="ADAL" clId="{F9D1B691-D76A-4B9E-B403-AB13CDB83064}" dt="2022-04-23T09:54:20.975" v="5668" actId="408"/>
          <ac:picMkLst>
            <pc:docMk/>
            <pc:sldMk cId="2414847656" sldId="307"/>
            <ac:picMk id="17" creationId="{E9EA4FE7-3983-45B6-8B25-16F26CFBFBF3}"/>
          </ac:picMkLst>
        </pc:picChg>
        <pc:picChg chg="add mod">
          <ac:chgData name="B10856017" userId="9afd4463-931c-4ef4-a1c6-2e8ce38e18fe" providerId="ADAL" clId="{F9D1B691-D76A-4B9E-B403-AB13CDB83064}" dt="2022-04-23T09:54:20.975" v="5668" actId="408"/>
          <ac:picMkLst>
            <pc:docMk/>
            <pc:sldMk cId="2414847656" sldId="307"/>
            <ac:picMk id="19" creationId="{859CBF2F-81B1-458E-8371-B30ED79E0F9E}"/>
          </ac:picMkLst>
        </pc:picChg>
      </pc:sldChg>
      <pc:sldChg chg="addSp delSp modSp add mod ord setBg">
        <pc:chgData name="B10856017" userId="9afd4463-931c-4ef4-a1c6-2e8ce38e18fe" providerId="ADAL" clId="{F9D1B691-D76A-4B9E-B403-AB13CDB83064}" dt="2022-04-24T21:18:59.528" v="11142" actId="478"/>
        <pc:sldMkLst>
          <pc:docMk/>
          <pc:sldMk cId="3565394097" sldId="307"/>
        </pc:sldMkLst>
        <pc:spChg chg="del mod">
          <ac:chgData name="B10856017" userId="9afd4463-931c-4ef4-a1c6-2e8ce38e18fe" providerId="ADAL" clId="{F9D1B691-D76A-4B9E-B403-AB13CDB83064}" dt="2022-04-23T10:02:46.952" v="5733" actId="478"/>
          <ac:spMkLst>
            <pc:docMk/>
            <pc:sldMk cId="3565394097" sldId="307"/>
            <ac:spMk id="2" creationId="{EABBA13E-D5F2-446E-8D2E-AC81EEA25E7E}"/>
          </ac:spMkLst>
        </pc:spChg>
        <pc:spChg chg="del">
          <ac:chgData name="B10856017" userId="9afd4463-931c-4ef4-a1c6-2e8ce38e18fe" providerId="ADAL" clId="{F9D1B691-D76A-4B9E-B403-AB13CDB83064}" dt="2022-04-23T10:02:50.441" v="5735" actId="478"/>
          <ac:spMkLst>
            <pc:docMk/>
            <pc:sldMk cId="3565394097" sldId="307"/>
            <ac:spMk id="3" creationId="{B9389B6C-B6CB-4C0D-A6E6-4A69D027D32B}"/>
          </ac:spMkLst>
        </pc:spChg>
        <pc:spChg chg="add del mod">
          <ac:chgData name="B10856017" userId="9afd4463-931c-4ef4-a1c6-2e8ce38e18fe" providerId="ADAL" clId="{F9D1B691-D76A-4B9E-B403-AB13CDB83064}" dt="2022-04-23T10:02:49.037" v="5734" actId="478"/>
          <ac:spMkLst>
            <pc:docMk/>
            <pc:sldMk cId="3565394097" sldId="307"/>
            <ac:spMk id="5" creationId="{0FC16B1B-EE29-4EE4-B90F-2F049F674A99}"/>
          </ac:spMkLst>
        </pc:spChg>
        <pc:spChg chg="add del mod">
          <ac:chgData name="B10856017" userId="9afd4463-931c-4ef4-a1c6-2e8ce38e18fe" providerId="ADAL" clId="{F9D1B691-D76A-4B9E-B403-AB13CDB83064}" dt="2022-04-23T10:02:52.497" v="5736" actId="478"/>
          <ac:spMkLst>
            <pc:docMk/>
            <pc:sldMk cId="3565394097" sldId="307"/>
            <ac:spMk id="7" creationId="{1F0D1990-A542-405A-98F4-798878256FA8}"/>
          </ac:spMkLst>
        </pc:spChg>
        <pc:spChg chg="add del">
          <ac:chgData name="B10856017" userId="9afd4463-931c-4ef4-a1c6-2e8ce38e18fe" providerId="ADAL" clId="{F9D1B691-D76A-4B9E-B403-AB13CDB83064}" dt="2022-04-23T11:13:02.230" v="5755" actId="478"/>
          <ac:spMkLst>
            <pc:docMk/>
            <pc:sldMk cId="3565394097" sldId="307"/>
            <ac:spMk id="12" creationId="{6156E6D7-6A8C-4804-906B-D294C526D056}"/>
          </ac:spMkLst>
        </pc:spChg>
        <pc:spChg chg="add del mod">
          <ac:chgData name="B10856017" userId="9afd4463-931c-4ef4-a1c6-2e8ce38e18fe" providerId="ADAL" clId="{F9D1B691-D76A-4B9E-B403-AB13CDB83064}" dt="2022-04-24T21:18:59.528" v="11142" actId="478"/>
          <ac:spMkLst>
            <pc:docMk/>
            <pc:sldMk cId="3565394097" sldId="307"/>
            <ac:spMk id="13" creationId="{E1002E83-BEB8-46FA-9EF6-CDDDB06C11EE}"/>
          </ac:spMkLst>
        </pc:spChg>
        <pc:spChg chg="add del">
          <ac:chgData name="B10856017" userId="9afd4463-931c-4ef4-a1c6-2e8ce38e18fe" providerId="ADAL" clId="{F9D1B691-D76A-4B9E-B403-AB13CDB83064}" dt="2022-04-23T10:08:53.379" v="5739" actId="26606"/>
          <ac:spMkLst>
            <pc:docMk/>
            <pc:sldMk cId="3565394097" sldId="307"/>
            <ac:spMk id="14" creationId="{B670DBD5-770C-4383-9F54-5B86E86BD5BB}"/>
          </ac:spMkLst>
        </pc:spChg>
        <pc:picChg chg="add mod">
          <ac:chgData name="B10856017" userId="9afd4463-931c-4ef4-a1c6-2e8ce38e18fe" providerId="ADAL" clId="{F9D1B691-D76A-4B9E-B403-AB13CDB83064}" dt="2022-04-23T11:16:17.932" v="5915" actId="1076"/>
          <ac:picMkLst>
            <pc:docMk/>
            <pc:sldMk cId="3565394097" sldId="307"/>
            <ac:picMk id="9" creationId="{A2B1EE5A-960F-465F-A16B-5988BBE30FCA}"/>
          </ac:picMkLst>
        </pc:picChg>
        <pc:picChg chg="add del mod">
          <ac:chgData name="B10856017" userId="9afd4463-931c-4ef4-a1c6-2e8ce38e18fe" providerId="ADAL" clId="{F9D1B691-D76A-4B9E-B403-AB13CDB83064}" dt="2022-04-24T21:18:59.528" v="11142" actId="478"/>
          <ac:picMkLst>
            <pc:docMk/>
            <pc:sldMk cId="3565394097" sldId="307"/>
            <ac:picMk id="11" creationId="{74465A89-4A63-49A0-BDE6-2E3EE6924A71}"/>
          </ac:picMkLst>
        </pc:picChg>
      </pc:sldChg>
      <pc:sldChg chg="addSp delSp modSp add del mod ord modTransition modAnim modShow">
        <pc:chgData name="B10856017" userId="9afd4463-931c-4ef4-a1c6-2e8ce38e18fe" providerId="ADAL" clId="{F9D1B691-D76A-4B9E-B403-AB13CDB83064}" dt="2022-04-23T17:25:53.748" v="8270" actId="207"/>
        <pc:sldMkLst>
          <pc:docMk/>
          <pc:sldMk cId="1101353490" sldId="308"/>
        </pc:sldMkLst>
        <pc:spChg chg="mod">
          <ac:chgData name="B10856017" userId="9afd4463-931c-4ef4-a1c6-2e8ce38e18fe" providerId="ADAL" clId="{F9D1B691-D76A-4B9E-B403-AB13CDB83064}" dt="2022-04-23T15:24:57.665" v="7782" actId="1076"/>
          <ac:spMkLst>
            <pc:docMk/>
            <pc:sldMk cId="1101353490" sldId="308"/>
            <ac:spMk id="3" creationId="{A5A48179-9F7F-4A96-ADC5-9BF5D6217A88}"/>
          </ac:spMkLst>
        </pc:spChg>
        <pc:spChg chg="add mod">
          <ac:chgData name="B10856017" userId="9afd4463-931c-4ef4-a1c6-2e8ce38e18fe" providerId="ADAL" clId="{F9D1B691-D76A-4B9E-B403-AB13CDB83064}" dt="2022-04-23T17:25:53.748" v="8270" actId="207"/>
          <ac:spMkLst>
            <pc:docMk/>
            <pc:sldMk cId="1101353490" sldId="308"/>
            <ac:spMk id="13" creationId="{7E687FCF-A7E1-4471-85D3-0FFA5D666855}"/>
          </ac:spMkLst>
        </pc:spChg>
        <pc:spChg chg="del">
          <ac:chgData name="B10856017" userId="9afd4463-931c-4ef4-a1c6-2e8ce38e18fe" providerId="ADAL" clId="{F9D1B691-D76A-4B9E-B403-AB13CDB83064}" dt="2022-04-23T15:18:10.610" v="7640" actId="478"/>
          <ac:spMkLst>
            <pc:docMk/>
            <pc:sldMk cId="1101353490" sldId="308"/>
            <ac:spMk id="14" creationId="{455F14B0-A697-44D2-BEAB-7F073DD4D6F8}"/>
          </ac:spMkLst>
        </pc:spChg>
        <pc:spChg chg="mod">
          <ac:chgData name="B10856017" userId="9afd4463-931c-4ef4-a1c6-2e8ce38e18fe" providerId="ADAL" clId="{F9D1B691-D76A-4B9E-B403-AB13CDB83064}" dt="2022-04-23T13:54:17.862" v="6988"/>
          <ac:spMkLst>
            <pc:docMk/>
            <pc:sldMk cId="1101353490" sldId="308"/>
            <ac:spMk id="31" creationId="{5AFBC942-0E37-479C-B0EF-4D43A530E1EB}"/>
          </ac:spMkLst>
        </pc:spChg>
        <pc:spChg chg="del">
          <ac:chgData name="B10856017" userId="9afd4463-931c-4ef4-a1c6-2e8ce38e18fe" providerId="ADAL" clId="{F9D1B691-D76A-4B9E-B403-AB13CDB83064}" dt="2022-04-23T15:26:01.507" v="7791" actId="478"/>
          <ac:spMkLst>
            <pc:docMk/>
            <pc:sldMk cId="1101353490" sldId="308"/>
            <ac:spMk id="37" creationId="{11BD1003-9CD3-485B-953E-DB7888E135EE}"/>
          </ac:spMkLst>
        </pc:spChg>
        <pc:spChg chg="add del mod">
          <ac:chgData name="B10856017" userId="9afd4463-931c-4ef4-a1c6-2e8ce38e18fe" providerId="ADAL" clId="{F9D1B691-D76A-4B9E-B403-AB13CDB83064}" dt="2022-04-23T15:24:31.620" v="7780" actId="1076"/>
          <ac:spMkLst>
            <pc:docMk/>
            <pc:sldMk cId="1101353490" sldId="308"/>
            <ac:spMk id="38" creationId="{D7A75812-520F-4102-8579-017F2F404E83}"/>
          </ac:spMkLst>
        </pc:spChg>
        <pc:spChg chg="add del mod">
          <ac:chgData name="B10856017" userId="9afd4463-931c-4ef4-a1c6-2e8ce38e18fe" providerId="ADAL" clId="{F9D1B691-D76A-4B9E-B403-AB13CDB83064}" dt="2022-04-23T15:19:12.540" v="7651" actId="478"/>
          <ac:spMkLst>
            <pc:docMk/>
            <pc:sldMk cId="1101353490" sldId="308"/>
            <ac:spMk id="39" creationId="{384726B9-723F-44CF-9BA3-C36859EBF27E}"/>
          </ac:spMkLst>
        </pc:spChg>
        <pc:spChg chg="add del mod">
          <ac:chgData name="B10856017" userId="9afd4463-931c-4ef4-a1c6-2e8ce38e18fe" providerId="ADAL" clId="{F9D1B691-D76A-4B9E-B403-AB13CDB83064}" dt="2022-04-23T15:20:14.906" v="7713" actId="478"/>
          <ac:spMkLst>
            <pc:docMk/>
            <pc:sldMk cId="1101353490" sldId="308"/>
            <ac:spMk id="40" creationId="{5B735D65-0B1F-4DF0-A725-FAB8DA6B1CA9}"/>
          </ac:spMkLst>
        </pc:spChg>
        <pc:spChg chg="add mod">
          <ac:chgData name="B10856017" userId="9afd4463-931c-4ef4-a1c6-2e8ce38e18fe" providerId="ADAL" clId="{F9D1B691-D76A-4B9E-B403-AB13CDB83064}" dt="2022-04-23T15:27:57.364" v="7815" actId="1076"/>
          <ac:spMkLst>
            <pc:docMk/>
            <pc:sldMk cId="1101353490" sldId="308"/>
            <ac:spMk id="46" creationId="{481757D5-FFF2-419A-AEA3-89B2928AD731}"/>
          </ac:spMkLst>
        </pc:spChg>
        <pc:spChg chg="add mod">
          <ac:chgData name="B10856017" userId="9afd4463-931c-4ef4-a1c6-2e8ce38e18fe" providerId="ADAL" clId="{F9D1B691-D76A-4B9E-B403-AB13CDB83064}" dt="2022-04-23T15:25:45.408" v="7788" actId="465"/>
          <ac:spMkLst>
            <pc:docMk/>
            <pc:sldMk cId="1101353490" sldId="308"/>
            <ac:spMk id="47" creationId="{5ADAB546-D0E5-4FA9-90E2-0CFC1CC5EBCA}"/>
          </ac:spMkLst>
        </pc:spChg>
        <pc:spChg chg="del mod">
          <ac:chgData name="B10856017" userId="9afd4463-931c-4ef4-a1c6-2e8ce38e18fe" providerId="ADAL" clId="{F9D1B691-D76A-4B9E-B403-AB13CDB83064}" dt="2022-04-23T13:54:16.401" v="6987" actId="478"/>
          <ac:spMkLst>
            <pc:docMk/>
            <pc:sldMk cId="1101353490" sldId="308"/>
            <ac:spMk id="50" creationId="{D9C8EBA5-5D3C-4332-83C4-02024AD08BD8}"/>
          </ac:spMkLst>
        </pc:spChg>
        <pc:spChg chg="del mod">
          <ac:chgData name="B10856017" userId="9afd4463-931c-4ef4-a1c6-2e8ce38e18fe" providerId="ADAL" clId="{F9D1B691-D76A-4B9E-B403-AB13CDB83064}" dt="2022-04-23T13:54:16.401" v="6987" actId="478"/>
          <ac:spMkLst>
            <pc:docMk/>
            <pc:sldMk cId="1101353490" sldId="308"/>
            <ac:spMk id="51" creationId="{995BA951-20A9-4460-8A9F-439957997E26}"/>
          </ac:spMkLst>
        </pc:spChg>
        <pc:spChg chg="del mod">
          <ac:chgData name="B10856017" userId="9afd4463-931c-4ef4-a1c6-2e8ce38e18fe" providerId="ADAL" clId="{F9D1B691-D76A-4B9E-B403-AB13CDB83064}" dt="2022-04-23T13:54:16.401" v="6987" actId="478"/>
          <ac:spMkLst>
            <pc:docMk/>
            <pc:sldMk cId="1101353490" sldId="308"/>
            <ac:spMk id="52" creationId="{CE5ED235-FF4D-4471-9478-21E78CB43C1E}"/>
          </ac:spMkLst>
        </pc:spChg>
        <pc:spChg chg="del mod">
          <ac:chgData name="B10856017" userId="9afd4463-931c-4ef4-a1c6-2e8ce38e18fe" providerId="ADAL" clId="{F9D1B691-D76A-4B9E-B403-AB13CDB83064}" dt="2022-04-23T13:54:16.401" v="6987" actId="478"/>
          <ac:spMkLst>
            <pc:docMk/>
            <pc:sldMk cId="1101353490" sldId="308"/>
            <ac:spMk id="53" creationId="{BBED22F9-A47B-42FB-A17E-E71D68FB550A}"/>
          </ac:spMkLst>
        </pc:spChg>
        <pc:spChg chg="del mod">
          <ac:chgData name="B10856017" userId="9afd4463-931c-4ef4-a1c6-2e8ce38e18fe" providerId="ADAL" clId="{F9D1B691-D76A-4B9E-B403-AB13CDB83064}" dt="2022-04-23T13:54:16.401" v="6987" actId="478"/>
          <ac:spMkLst>
            <pc:docMk/>
            <pc:sldMk cId="1101353490" sldId="308"/>
            <ac:spMk id="54" creationId="{CBCE606F-C65A-4831-92EE-343FC1E8FD6B}"/>
          </ac:spMkLst>
        </pc:spChg>
        <pc:spChg chg="del mod">
          <ac:chgData name="B10856017" userId="9afd4463-931c-4ef4-a1c6-2e8ce38e18fe" providerId="ADAL" clId="{F9D1B691-D76A-4B9E-B403-AB13CDB83064}" dt="2022-04-23T13:54:16.401" v="6987" actId="478"/>
          <ac:spMkLst>
            <pc:docMk/>
            <pc:sldMk cId="1101353490" sldId="308"/>
            <ac:spMk id="55" creationId="{85875186-1418-46A1-9C91-96CC55C93CA6}"/>
          </ac:spMkLst>
        </pc:spChg>
        <pc:spChg chg="del mod">
          <ac:chgData name="B10856017" userId="9afd4463-931c-4ef4-a1c6-2e8ce38e18fe" providerId="ADAL" clId="{F9D1B691-D76A-4B9E-B403-AB13CDB83064}" dt="2022-04-23T13:54:16.401" v="6987" actId="478"/>
          <ac:spMkLst>
            <pc:docMk/>
            <pc:sldMk cId="1101353490" sldId="308"/>
            <ac:spMk id="56" creationId="{415CF3BF-B5F4-48E8-AA4F-BDCE53390206}"/>
          </ac:spMkLst>
        </pc:spChg>
        <pc:spChg chg="del mod">
          <ac:chgData name="B10856017" userId="9afd4463-931c-4ef4-a1c6-2e8ce38e18fe" providerId="ADAL" clId="{F9D1B691-D76A-4B9E-B403-AB13CDB83064}" dt="2022-04-23T13:54:16.401" v="6987" actId="478"/>
          <ac:spMkLst>
            <pc:docMk/>
            <pc:sldMk cId="1101353490" sldId="308"/>
            <ac:spMk id="57" creationId="{64781BE8-C108-48C9-8084-E8C4ADD2EDCF}"/>
          </ac:spMkLst>
        </pc:spChg>
        <pc:spChg chg="add mod">
          <ac:chgData name="B10856017" userId="9afd4463-931c-4ef4-a1c6-2e8ce38e18fe" providerId="ADAL" clId="{F9D1B691-D76A-4B9E-B403-AB13CDB83064}" dt="2022-04-23T15:24:39.239" v="7781"/>
          <ac:spMkLst>
            <pc:docMk/>
            <pc:sldMk cId="1101353490" sldId="308"/>
            <ac:spMk id="58" creationId="{05BED13A-5799-467D-9241-2F3D4F2A024D}"/>
          </ac:spMkLst>
        </pc:spChg>
        <pc:spChg chg="mod">
          <ac:chgData name="B10856017" userId="9afd4463-931c-4ef4-a1c6-2e8ce38e18fe" providerId="ADAL" clId="{F9D1B691-D76A-4B9E-B403-AB13CDB83064}" dt="2022-04-23T15:30:31.338" v="7835"/>
          <ac:spMkLst>
            <pc:docMk/>
            <pc:sldMk cId="1101353490" sldId="308"/>
            <ac:spMk id="61" creationId="{0AAAD246-87CD-44E0-9567-8FDD00AFA74E}"/>
          </ac:spMkLst>
        </pc:spChg>
        <pc:spChg chg="mod">
          <ac:chgData name="B10856017" userId="9afd4463-931c-4ef4-a1c6-2e8ce38e18fe" providerId="ADAL" clId="{F9D1B691-D76A-4B9E-B403-AB13CDB83064}" dt="2022-04-23T15:31:49.770" v="7853"/>
          <ac:spMkLst>
            <pc:docMk/>
            <pc:sldMk cId="1101353490" sldId="308"/>
            <ac:spMk id="64" creationId="{5D620E5D-F684-4894-ADA3-39DEB576CDE9}"/>
          </ac:spMkLst>
        </pc:spChg>
        <pc:spChg chg="mod">
          <ac:chgData name="B10856017" userId="9afd4463-931c-4ef4-a1c6-2e8ce38e18fe" providerId="ADAL" clId="{F9D1B691-D76A-4B9E-B403-AB13CDB83064}" dt="2022-04-23T15:31:51.209" v="7855"/>
          <ac:spMkLst>
            <pc:docMk/>
            <pc:sldMk cId="1101353490" sldId="308"/>
            <ac:spMk id="67" creationId="{62E05E66-3AC2-41DB-B88F-8BD28E7AD3F0}"/>
          </ac:spMkLst>
        </pc:spChg>
        <pc:spChg chg="mod">
          <ac:chgData name="B10856017" userId="9afd4463-931c-4ef4-a1c6-2e8ce38e18fe" providerId="ADAL" clId="{F9D1B691-D76A-4B9E-B403-AB13CDB83064}" dt="2022-04-23T15:31:52.306" v="7857"/>
          <ac:spMkLst>
            <pc:docMk/>
            <pc:sldMk cId="1101353490" sldId="308"/>
            <ac:spMk id="70" creationId="{87A212DE-BB37-4349-823E-BD155B5FCDB8}"/>
          </ac:spMkLst>
        </pc:spChg>
        <pc:spChg chg="add mod">
          <ac:chgData name="B10856017" userId="9afd4463-931c-4ef4-a1c6-2e8ce38e18fe" providerId="ADAL" clId="{F9D1B691-D76A-4B9E-B403-AB13CDB83064}" dt="2022-04-23T15:48:08.337" v="7972" actId="207"/>
          <ac:spMkLst>
            <pc:docMk/>
            <pc:sldMk cId="1101353490" sldId="308"/>
            <ac:spMk id="72" creationId="{D86A29FA-0055-4CA4-8B4B-45A23633EC7F}"/>
          </ac:spMkLst>
        </pc:spChg>
        <pc:grpChg chg="add del mod">
          <ac:chgData name="B10856017" userId="9afd4463-931c-4ef4-a1c6-2e8ce38e18fe" providerId="ADAL" clId="{F9D1B691-D76A-4B9E-B403-AB13CDB83064}" dt="2022-04-23T15:31:12.780" v="7847" actId="478"/>
          <ac:grpSpMkLst>
            <pc:docMk/>
            <pc:sldMk cId="1101353490" sldId="308"/>
            <ac:grpSpMk id="30" creationId="{F0F21715-74DE-495A-80C7-C69C803AA0B7}"/>
          </ac:grpSpMkLst>
        </pc:grpChg>
        <pc:grpChg chg="del">
          <ac:chgData name="B10856017" userId="9afd4463-931c-4ef4-a1c6-2e8ce38e18fe" providerId="ADAL" clId="{F9D1B691-D76A-4B9E-B403-AB13CDB83064}" dt="2022-04-23T13:54:24.932" v="6990" actId="478"/>
          <ac:grpSpMkLst>
            <pc:docMk/>
            <pc:sldMk cId="1101353490" sldId="308"/>
            <ac:grpSpMk id="41" creationId="{85A92C9B-1E5D-4F44-B0C1-DCD176200C6A}"/>
          </ac:grpSpMkLst>
        </pc:grpChg>
        <pc:grpChg chg="add del mod">
          <ac:chgData name="B10856017" userId="9afd4463-931c-4ef4-a1c6-2e8ce38e18fe" providerId="ADAL" clId="{F9D1B691-D76A-4B9E-B403-AB13CDB83064}" dt="2022-04-23T15:33:38.304" v="7869" actId="478"/>
          <ac:grpSpMkLst>
            <pc:docMk/>
            <pc:sldMk cId="1101353490" sldId="308"/>
            <ac:grpSpMk id="60" creationId="{1B9E5348-59BC-41F4-AEC7-F4DC3792FF8F}"/>
          </ac:grpSpMkLst>
        </pc:grpChg>
        <pc:grpChg chg="add del mod">
          <ac:chgData name="B10856017" userId="9afd4463-931c-4ef4-a1c6-2e8ce38e18fe" providerId="ADAL" clId="{F9D1B691-D76A-4B9E-B403-AB13CDB83064}" dt="2022-04-23T15:33:35.737" v="7868" actId="478"/>
          <ac:grpSpMkLst>
            <pc:docMk/>
            <pc:sldMk cId="1101353490" sldId="308"/>
            <ac:grpSpMk id="63" creationId="{42D8408D-C902-45C6-920E-EFB8458EC1B3}"/>
          </ac:grpSpMkLst>
        </pc:grpChg>
        <pc:grpChg chg="add del mod">
          <ac:chgData name="B10856017" userId="9afd4463-931c-4ef4-a1c6-2e8ce38e18fe" providerId="ADAL" clId="{F9D1B691-D76A-4B9E-B403-AB13CDB83064}" dt="2022-04-23T15:34:00.559" v="7872" actId="1076"/>
          <ac:grpSpMkLst>
            <pc:docMk/>
            <pc:sldMk cId="1101353490" sldId="308"/>
            <ac:grpSpMk id="66" creationId="{911452F4-3A1E-4948-91A1-AF37F0DF9E3B}"/>
          </ac:grpSpMkLst>
        </pc:grpChg>
        <pc:grpChg chg="add del mod">
          <ac:chgData name="B10856017" userId="9afd4463-931c-4ef4-a1c6-2e8ce38e18fe" providerId="ADAL" clId="{F9D1B691-D76A-4B9E-B403-AB13CDB83064}" dt="2022-04-23T15:31:53.933" v="7859" actId="478"/>
          <ac:grpSpMkLst>
            <pc:docMk/>
            <pc:sldMk cId="1101353490" sldId="308"/>
            <ac:grpSpMk id="69" creationId="{B8949415-F2C6-40F1-8B98-15542BFD991A}"/>
          </ac:grpSpMkLst>
        </pc:grpChg>
        <pc:grpChg chg="mod">
          <ac:chgData name="B10856017" userId="9afd4463-931c-4ef4-a1c6-2e8ce38e18fe" providerId="ADAL" clId="{F9D1B691-D76A-4B9E-B403-AB13CDB83064}" dt="2022-04-23T15:24:57.665" v="7782" actId="1076"/>
          <ac:grpSpMkLst>
            <pc:docMk/>
            <pc:sldMk cId="1101353490" sldId="308"/>
            <ac:grpSpMk id="77" creationId="{EDC0271B-5AA0-4EE3-9C4A-1AB6795C3EBB}"/>
          </ac:grpSpMkLst>
        </pc:grpChg>
        <pc:picChg chg="add del mod">
          <ac:chgData name="B10856017" userId="9afd4463-931c-4ef4-a1c6-2e8ce38e18fe" providerId="ADAL" clId="{F9D1B691-D76A-4B9E-B403-AB13CDB83064}" dt="2022-04-23T15:17:52.972" v="7636" actId="478"/>
          <ac:picMkLst>
            <pc:docMk/>
            <pc:sldMk cId="1101353490" sldId="308"/>
            <ac:picMk id="4" creationId="{F7FA9703-41E4-4BE5-9F88-A6355795A732}"/>
          </ac:picMkLst>
        </pc:picChg>
        <pc:picChg chg="add del mod">
          <ac:chgData name="B10856017" userId="9afd4463-931c-4ef4-a1c6-2e8ce38e18fe" providerId="ADAL" clId="{F9D1B691-D76A-4B9E-B403-AB13CDB83064}" dt="2022-04-23T13:56:52.859" v="6995" actId="21"/>
          <ac:picMkLst>
            <pc:docMk/>
            <pc:sldMk cId="1101353490" sldId="308"/>
            <ac:picMk id="6" creationId="{8CB246F2-E058-458C-8C4F-D8ADCC63CCA4}"/>
          </ac:picMkLst>
        </pc:picChg>
        <pc:picChg chg="add del mod">
          <ac:chgData name="B10856017" userId="9afd4463-931c-4ef4-a1c6-2e8ce38e18fe" providerId="ADAL" clId="{F9D1B691-D76A-4B9E-B403-AB13CDB83064}" dt="2022-04-23T15:20:24.632" v="7715" actId="478"/>
          <ac:picMkLst>
            <pc:docMk/>
            <pc:sldMk cId="1101353490" sldId="308"/>
            <ac:picMk id="8" creationId="{5E4F05BD-EF54-4CD3-B099-97B50E1162C4}"/>
          </ac:picMkLst>
        </pc:picChg>
        <pc:picChg chg="add del mod">
          <ac:chgData name="B10856017" userId="9afd4463-931c-4ef4-a1c6-2e8ce38e18fe" providerId="ADAL" clId="{F9D1B691-D76A-4B9E-B403-AB13CDB83064}" dt="2022-04-23T15:20:39.274" v="7718" actId="478"/>
          <ac:picMkLst>
            <pc:docMk/>
            <pc:sldMk cId="1101353490" sldId="308"/>
            <ac:picMk id="10" creationId="{ECF20865-DE0F-4DCF-B59D-06AFDB7F090D}"/>
          </ac:picMkLst>
        </pc:picChg>
        <pc:picChg chg="add mod">
          <ac:chgData name="B10856017" userId="9afd4463-931c-4ef4-a1c6-2e8ce38e18fe" providerId="ADAL" clId="{F9D1B691-D76A-4B9E-B403-AB13CDB83064}" dt="2022-04-23T15:27:57.364" v="7815" actId="1076"/>
          <ac:picMkLst>
            <pc:docMk/>
            <pc:sldMk cId="1101353490" sldId="308"/>
            <ac:picMk id="12" creationId="{64148676-C275-446F-8B33-8CC0AB332980}"/>
          </ac:picMkLst>
        </pc:picChg>
        <pc:picChg chg="mod">
          <ac:chgData name="B10856017" userId="9afd4463-931c-4ef4-a1c6-2e8ce38e18fe" providerId="ADAL" clId="{F9D1B691-D76A-4B9E-B403-AB13CDB83064}" dt="2022-04-23T13:54:17.862" v="6988"/>
          <ac:picMkLst>
            <pc:docMk/>
            <pc:sldMk cId="1101353490" sldId="308"/>
            <ac:picMk id="32" creationId="{E863B2C0-B7C0-473D-91F5-B410395DD21F}"/>
          </ac:picMkLst>
        </pc:picChg>
        <pc:picChg chg="del">
          <ac:chgData name="B10856017" userId="9afd4463-931c-4ef4-a1c6-2e8ce38e18fe" providerId="ADAL" clId="{F9D1B691-D76A-4B9E-B403-AB13CDB83064}" dt="2022-04-23T13:54:24.932" v="6990" actId="478"/>
          <ac:picMkLst>
            <pc:docMk/>
            <pc:sldMk cId="1101353490" sldId="308"/>
            <ac:picMk id="42" creationId="{EE543268-770C-463D-9399-BD7847E74CBE}"/>
          </ac:picMkLst>
        </pc:picChg>
        <pc:picChg chg="del">
          <ac:chgData name="B10856017" userId="9afd4463-931c-4ef4-a1c6-2e8ce38e18fe" providerId="ADAL" clId="{F9D1B691-D76A-4B9E-B403-AB13CDB83064}" dt="2022-04-23T13:54:24.932" v="6990" actId="478"/>
          <ac:picMkLst>
            <pc:docMk/>
            <pc:sldMk cId="1101353490" sldId="308"/>
            <ac:picMk id="43" creationId="{07108B8E-4241-4275-8901-C7EB3CA1DC29}"/>
          </ac:picMkLst>
        </pc:picChg>
        <pc:picChg chg="del">
          <ac:chgData name="B10856017" userId="9afd4463-931c-4ef4-a1c6-2e8ce38e18fe" providerId="ADAL" clId="{F9D1B691-D76A-4B9E-B403-AB13CDB83064}" dt="2022-04-23T13:54:24.932" v="6990" actId="478"/>
          <ac:picMkLst>
            <pc:docMk/>
            <pc:sldMk cId="1101353490" sldId="308"/>
            <ac:picMk id="44" creationId="{7F72F9E7-7C95-49FF-AD3A-0B25E2C8443E}"/>
          </ac:picMkLst>
        </pc:picChg>
        <pc:picChg chg="del">
          <ac:chgData name="B10856017" userId="9afd4463-931c-4ef4-a1c6-2e8ce38e18fe" providerId="ADAL" clId="{F9D1B691-D76A-4B9E-B403-AB13CDB83064}" dt="2022-04-23T13:54:24.932" v="6990" actId="478"/>
          <ac:picMkLst>
            <pc:docMk/>
            <pc:sldMk cId="1101353490" sldId="308"/>
            <ac:picMk id="45" creationId="{83B5421B-D7E5-41B0-9EC7-C7D1D362389E}"/>
          </ac:picMkLst>
        </pc:picChg>
        <pc:picChg chg="add del mod">
          <ac:chgData name="B10856017" userId="9afd4463-931c-4ef4-a1c6-2e8ce38e18fe" providerId="ADAL" clId="{F9D1B691-D76A-4B9E-B403-AB13CDB83064}" dt="2022-04-23T15:29:23.678" v="7820" actId="478"/>
          <ac:picMkLst>
            <pc:docMk/>
            <pc:sldMk cId="1101353490" sldId="308"/>
            <ac:picMk id="59" creationId="{BADD3C3B-8164-4782-91BF-CF35CD57FBFF}"/>
          </ac:picMkLst>
        </pc:picChg>
        <pc:picChg chg="mod">
          <ac:chgData name="B10856017" userId="9afd4463-931c-4ef4-a1c6-2e8ce38e18fe" providerId="ADAL" clId="{F9D1B691-D76A-4B9E-B403-AB13CDB83064}" dt="2022-04-23T15:30:31.338" v="7835"/>
          <ac:picMkLst>
            <pc:docMk/>
            <pc:sldMk cId="1101353490" sldId="308"/>
            <ac:picMk id="62" creationId="{92D4B46D-528B-49E2-863F-B263636F8BFC}"/>
          </ac:picMkLst>
        </pc:picChg>
        <pc:picChg chg="mod">
          <ac:chgData name="B10856017" userId="9afd4463-931c-4ef4-a1c6-2e8ce38e18fe" providerId="ADAL" clId="{F9D1B691-D76A-4B9E-B403-AB13CDB83064}" dt="2022-04-23T15:31:49.770" v="7853"/>
          <ac:picMkLst>
            <pc:docMk/>
            <pc:sldMk cId="1101353490" sldId="308"/>
            <ac:picMk id="65" creationId="{E46365DD-9EAC-4370-8F45-975038AF400E}"/>
          </ac:picMkLst>
        </pc:picChg>
        <pc:picChg chg="mod">
          <ac:chgData name="B10856017" userId="9afd4463-931c-4ef4-a1c6-2e8ce38e18fe" providerId="ADAL" clId="{F9D1B691-D76A-4B9E-B403-AB13CDB83064}" dt="2022-04-23T15:31:51.209" v="7855"/>
          <ac:picMkLst>
            <pc:docMk/>
            <pc:sldMk cId="1101353490" sldId="308"/>
            <ac:picMk id="68" creationId="{D9A48629-1758-4E4C-847B-D70A939C9D6F}"/>
          </ac:picMkLst>
        </pc:picChg>
        <pc:picChg chg="mod">
          <ac:chgData name="B10856017" userId="9afd4463-931c-4ef4-a1c6-2e8ce38e18fe" providerId="ADAL" clId="{F9D1B691-D76A-4B9E-B403-AB13CDB83064}" dt="2022-04-23T15:31:52.306" v="7857"/>
          <ac:picMkLst>
            <pc:docMk/>
            <pc:sldMk cId="1101353490" sldId="308"/>
            <ac:picMk id="71" creationId="{540A1970-62A9-4E28-8FC0-268CD2A9D1D3}"/>
          </ac:picMkLst>
        </pc:picChg>
        <pc:picChg chg="del">
          <ac:chgData name="B10856017" userId="9afd4463-931c-4ef4-a1c6-2e8ce38e18fe" providerId="ADAL" clId="{F9D1B691-D76A-4B9E-B403-AB13CDB83064}" dt="2022-04-23T11:31:26.829" v="5933" actId="478"/>
          <ac:picMkLst>
            <pc:docMk/>
            <pc:sldMk cId="1101353490" sldId="308"/>
            <ac:picMk id="83" creationId="{0A32B4B5-6DA3-4584-983C-95ED235390F1}"/>
          </ac:picMkLst>
        </pc:picChg>
        <pc:picChg chg="del">
          <ac:chgData name="B10856017" userId="9afd4463-931c-4ef4-a1c6-2e8ce38e18fe" providerId="ADAL" clId="{F9D1B691-D76A-4B9E-B403-AB13CDB83064}" dt="2022-04-23T11:31:26.829" v="5933" actId="478"/>
          <ac:picMkLst>
            <pc:docMk/>
            <pc:sldMk cId="1101353490" sldId="308"/>
            <ac:picMk id="84" creationId="{B8D04330-5512-4AED-BEED-17C9F4FB40CB}"/>
          </ac:picMkLst>
        </pc:picChg>
        <pc:picChg chg="del">
          <ac:chgData name="B10856017" userId="9afd4463-931c-4ef4-a1c6-2e8ce38e18fe" providerId="ADAL" clId="{F9D1B691-D76A-4B9E-B403-AB13CDB83064}" dt="2022-04-23T11:31:26.829" v="5933" actId="478"/>
          <ac:picMkLst>
            <pc:docMk/>
            <pc:sldMk cId="1101353490" sldId="308"/>
            <ac:picMk id="85" creationId="{2B877A73-8EE6-448E-AEE6-C37568521BD4}"/>
          </ac:picMkLst>
        </pc:picChg>
        <pc:picChg chg="del">
          <ac:chgData name="B10856017" userId="9afd4463-931c-4ef4-a1c6-2e8ce38e18fe" providerId="ADAL" clId="{F9D1B691-D76A-4B9E-B403-AB13CDB83064}" dt="2022-04-23T11:31:26.829" v="5933" actId="478"/>
          <ac:picMkLst>
            <pc:docMk/>
            <pc:sldMk cId="1101353490" sldId="308"/>
            <ac:picMk id="86" creationId="{E170D96C-AB22-41F0-8699-3AA7BCEED464}"/>
          </ac:picMkLst>
        </pc:picChg>
        <pc:picChg chg="del">
          <ac:chgData name="B10856017" userId="9afd4463-931c-4ef4-a1c6-2e8ce38e18fe" providerId="ADAL" clId="{F9D1B691-D76A-4B9E-B403-AB13CDB83064}" dt="2022-04-23T11:31:26.829" v="5933" actId="478"/>
          <ac:picMkLst>
            <pc:docMk/>
            <pc:sldMk cId="1101353490" sldId="308"/>
            <ac:picMk id="87" creationId="{F96C1CAA-E741-4E4E-84A6-DDB5A882E534}"/>
          </ac:picMkLst>
        </pc:picChg>
        <pc:picChg chg="del">
          <ac:chgData name="B10856017" userId="9afd4463-931c-4ef4-a1c6-2e8ce38e18fe" providerId="ADAL" clId="{F9D1B691-D76A-4B9E-B403-AB13CDB83064}" dt="2022-04-23T11:31:26.829" v="5933" actId="478"/>
          <ac:picMkLst>
            <pc:docMk/>
            <pc:sldMk cId="1101353490" sldId="308"/>
            <ac:picMk id="88" creationId="{A1AC6EB9-9DB8-4412-B5AA-B5381F9290CA}"/>
          </ac:picMkLst>
        </pc:picChg>
      </pc:sldChg>
      <pc:sldChg chg="addSp delSp modSp new del mod">
        <pc:chgData name="B10856017" userId="9afd4463-931c-4ef4-a1c6-2e8ce38e18fe" providerId="ADAL" clId="{F9D1B691-D76A-4B9E-B403-AB13CDB83064}" dt="2022-04-23T13:16:04.686" v="6838" actId="2696"/>
        <pc:sldMkLst>
          <pc:docMk/>
          <pc:sldMk cId="271498910" sldId="309"/>
        </pc:sldMkLst>
        <pc:spChg chg="add mod">
          <ac:chgData name="B10856017" userId="9afd4463-931c-4ef4-a1c6-2e8ce38e18fe" providerId="ADAL" clId="{F9D1B691-D76A-4B9E-B403-AB13CDB83064}" dt="2022-04-23T11:55:38.056" v="6161" actId="164"/>
          <ac:spMkLst>
            <pc:docMk/>
            <pc:sldMk cId="271498910" sldId="309"/>
            <ac:spMk id="2" creationId="{8CCD4ED3-5EA9-4177-BCA3-81BD93E9CE19}"/>
          </ac:spMkLst>
        </pc:spChg>
        <pc:spChg chg="add del mod">
          <ac:chgData name="B10856017" userId="9afd4463-931c-4ef4-a1c6-2e8ce38e18fe" providerId="ADAL" clId="{F9D1B691-D76A-4B9E-B403-AB13CDB83064}" dt="2022-04-23T11:56:13.835" v="6164" actId="21"/>
          <ac:spMkLst>
            <pc:docMk/>
            <pc:sldMk cId="271498910" sldId="309"/>
            <ac:spMk id="3" creationId="{386C2156-72C3-4197-B66E-572386EFD6E2}"/>
          </ac:spMkLst>
        </pc:spChg>
        <pc:spChg chg="add del mod">
          <ac:chgData name="B10856017" userId="9afd4463-931c-4ef4-a1c6-2e8ce38e18fe" providerId="ADAL" clId="{F9D1B691-D76A-4B9E-B403-AB13CDB83064}" dt="2022-04-23T11:56:13.835" v="6164" actId="21"/>
          <ac:spMkLst>
            <pc:docMk/>
            <pc:sldMk cId="271498910" sldId="309"/>
            <ac:spMk id="4" creationId="{A88272DB-5D56-4AF9-8346-449AFF9A3685}"/>
          </ac:spMkLst>
        </pc:spChg>
        <pc:spChg chg="add del mod">
          <ac:chgData name="B10856017" userId="9afd4463-931c-4ef4-a1c6-2e8ce38e18fe" providerId="ADAL" clId="{F9D1B691-D76A-4B9E-B403-AB13CDB83064}" dt="2022-04-23T11:56:13.835" v="6164" actId="21"/>
          <ac:spMkLst>
            <pc:docMk/>
            <pc:sldMk cId="271498910" sldId="309"/>
            <ac:spMk id="5" creationId="{F67F90E6-3899-4C50-8101-0D28E556036D}"/>
          </ac:spMkLst>
        </pc:spChg>
        <pc:spChg chg="mod">
          <ac:chgData name="B10856017" userId="9afd4463-931c-4ef4-a1c6-2e8ce38e18fe" providerId="ADAL" clId="{F9D1B691-D76A-4B9E-B403-AB13CDB83064}" dt="2022-04-23T11:54:54.798" v="6148"/>
          <ac:spMkLst>
            <pc:docMk/>
            <pc:sldMk cId="271498910" sldId="309"/>
            <ac:spMk id="7" creationId="{F7182CC2-70A6-46C1-AE3F-D95FB9A5A1AD}"/>
          </ac:spMkLst>
        </pc:spChg>
        <pc:spChg chg="mod">
          <ac:chgData name="B10856017" userId="9afd4463-931c-4ef4-a1c6-2e8ce38e18fe" providerId="ADAL" clId="{F9D1B691-D76A-4B9E-B403-AB13CDB83064}" dt="2022-04-23T11:54:54.798" v="6148"/>
          <ac:spMkLst>
            <pc:docMk/>
            <pc:sldMk cId="271498910" sldId="309"/>
            <ac:spMk id="9" creationId="{B7C1D881-926E-4CF5-90DB-771310140EBE}"/>
          </ac:spMkLst>
        </pc:spChg>
        <pc:spChg chg="mod">
          <ac:chgData name="B10856017" userId="9afd4463-931c-4ef4-a1c6-2e8ce38e18fe" providerId="ADAL" clId="{F9D1B691-D76A-4B9E-B403-AB13CDB83064}" dt="2022-04-23T11:54:54.798" v="6148"/>
          <ac:spMkLst>
            <pc:docMk/>
            <pc:sldMk cId="271498910" sldId="309"/>
            <ac:spMk id="12" creationId="{DE0EAE0C-E7CC-4E93-9B0C-F677CC5F0FBE}"/>
          </ac:spMkLst>
        </pc:spChg>
        <pc:spChg chg="mod">
          <ac:chgData name="B10856017" userId="9afd4463-931c-4ef4-a1c6-2e8ce38e18fe" providerId="ADAL" clId="{F9D1B691-D76A-4B9E-B403-AB13CDB83064}" dt="2022-04-23T11:54:54.798" v="6148"/>
          <ac:spMkLst>
            <pc:docMk/>
            <pc:sldMk cId="271498910" sldId="309"/>
            <ac:spMk id="14" creationId="{8AB93B38-5652-4C24-A63E-7EF52636F643}"/>
          </ac:spMkLst>
        </pc:spChg>
        <pc:spChg chg="add mod">
          <ac:chgData name="B10856017" userId="9afd4463-931c-4ef4-a1c6-2e8ce38e18fe" providerId="ADAL" clId="{F9D1B691-D76A-4B9E-B403-AB13CDB83064}" dt="2022-04-23T11:55:12.796" v="6156" actId="164"/>
          <ac:spMkLst>
            <pc:docMk/>
            <pc:sldMk cId="271498910" sldId="309"/>
            <ac:spMk id="16" creationId="{ED3551A8-65DE-4DE9-9B1B-B2ECF30C03A0}"/>
          </ac:spMkLst>
        </pc:spChg>
        <pc:spChg chg="add mod">
          <ac:chgData name="B10856017" userId="9afd4463-931c-4ef4-a1c6-2e8ce38e18fe" providerId="ADAL" clId="{F9D1B691-D76A-4B9E-B403-AB13CDB83064}" dt="2022-04-23T12:31:27.354" v="6498" actId="1076"/>
          <ac:spMkLst>
            <pc:docMk/>
            <pc:sldMk cId="271498910" sldId="309"/>
            <ac:spMk id="20" creationId="{6D318221-E92F-4B33-B91C-828E95BEA05B}"/>
          </ac:spMkLst>
        </pc:spChg>
        <pc:spChg chg="add mod">
          <ac:chgData name="B10856017" userId="9afd4463-931c-4ef4-a1c6-2e8ce38e18fe" providerId="ADAL" clId="{F9D1B691-D76A-4B9E-B403-AB13CDB83064}" dt="2022-04-23T12:31:14.832" v="6497" actId="465"/>
          <ac:spMkLst>
            <pc:docMk/>
            <pc:sldMk cId="271498910" sldId="309"/>
            <ac:spMk id="21" creationId="{1FA45BEB-9430-491D-B568-8CD766480AB7}"/>
          </ac:spMkLst>
        </pc:spChg>
        <pc:spChg chg="add mod">
          <ac:chgData name="B10856017" userId="9afd4463-931c-4ef4-a1c6-2e8ce38e18fe" providerId="ADAL" clId="{F9D1B691-D76A-4B9E-B403-AB13CDB83064}" dt="2022-04-23T12:31:14.832" v="6497" actId="465"/>
          <ac:spMkLst>
            <pc:docMk/>
            <pc:sldMk cId="271498910" sldId="309"/>
            <ac:spMk id="22" creationId="{9D4211A4-29BF-43AE-8670-D04582AD7796}"/>
          </ac:spMkLst>
        </pc:spChg>
        <pc:spChg chg="add mod">
          <ac:chgData name="B10856017" userId="9afd4463-931c-4ef4-a1c6-2e8ce38e18fe" providerId="ADAL" clId="{F9D1B691-D76A-4B9E-B403-AB13CDB83064}" dt="2022-04-23T12:31:14.832" v="6497" actId="465"/>
          <ac:spMkLst>
            <pc:docMk/>
            <pc:sldMk cId="271498910" sldId="309"/>
            <ac:spMk id="23" creationId="{F9CFA26F-56B0-42B8-A4FC-6A626C198BED}"/>
          </ac:spMkLst>
        </pc:spChg>
        <pc:spChg chg="mod">
          <ac:chgData name="B10856017" userId="9afd4463-931c-4ef4-a1c6-2e8ce38e18fe" providerId="ADAL" clId="{F9D1B691-D76A-4B9E-B403-AB13CDB83064}" dt="2022-04-23T13:01:03.153" v="6713" actId="1076"/>
          <ac:spMkLst>
            <pc:docMk/>
            <pc:sldMk cId="271498910" sldId="309"/>
            <ac:spMk id="25" creationId="{2E81FFF3-F6EE-486F-95ED-5F60BD012882}"/>
          </ac:spMkLst>
        </pc:spChg>
        <pc:spChg chg="mod">
          <ac:chgData name="B10856017" userId="9afd4463-931c-4ef4-a1c6-2e8ce38e18fe" providerId="ADAL" clId="{F9D1B691-D76A-4B9E-B403-AB13CDB83064}" dt="2022-04-23T12:31:05.685" v="6496"/>
          <ac:spMkLst>
            <pc:docMk/>
            <pc:sldMk cId="271498910" sldId="309"/>
            <ac:spMk id="27" creationId="{F640471E-F909-4E1A-A412-8FE0D47BB463}"/>
          </ac:spMkLst>
        </pc:spChg>
        <pc:spChg chg="mod topLvl">
          <ac:chgData name="B10856017" userId="9afd4463-931c-4ef4-a1c6-2e8ce38e18fe" providerId="ADAL" clId="{F9D1B691-D76A-4B9E-B403-AB13CDB83064}" dt="2022-04-23T13:06:45.470" v="6767" actId="165"/>
          <ac:spMkLst>
            <pc:docMk/>
            <pc:sldMk cId="271498910" sldId="309"/>
            <ac:spMk id="30" creationId="{65F2055F-366A-4C40-9A44-C218F30F0362}"/>
          </ac:spMkLst>
        </pc:spChg>
        <pc:spChg chg="mod">
          <ac:chgData name="B10856017" userId="9afd4463-931c-4ef4-a1c6-2e8ce38e18fe" providerId="ADAL" clId="{F9D1B691-D76A-4B9E-B403-AB13CDB83064}" dt="2022-04-23T13:06:45.470" v="6767" actId="165"/>
          <ac:spMkLst>
            <pc:docMk/>
            <pc:sldMk cId="271498910" sldId="309"/>
            <ac:spMk id="32" creationId="{5FEFECEB-1DE7-470D-A9D5-811C09990DCA}"/>
          </ac:spMkLst>
        </pc:spChg>
        <pc:spChg chg="mod">
          <ac:chgData name="B10856017" userId="9afd4463-931c-4ef4-a1c6-2e8ce38e18fe" providerId="ADAL" clId="{F9D1B691-D76A-4B9E-B403-AB13CDB83064}" dt="2022-04-23T12:31:05.685" v="6496"/>
          <ac:spMkLst>
            <pc:docMk/>
            <pc:sldMk cId="271498910" sldId="309"/>
            <ac:spMk id="35" creationId="{3D5BD7CD-E34B-4BFE-8A3E-F828F9FE4919}"/>
          </ac:spMkLst>
        </pc:spChg>
        <pc:spChg chg="mod">
          <ac:chgData name="B10856017" userId="9afd4463-931c-4ef4-a1c6-2e8ce38e18fe" providerId="ADAL" clId="{F9D1B691-D76A-4B9E-B403-AB13CDB83064}" dt="2022-04-23T12:31:05.685" v="6496"/>
          <ac:spMkLst>
            <pc:docMk/>
            <pc:sldMk cId="271498910" sldId="309"/>
            <ac:spMk id="37" creationId="{5114ECC6-2852-43EA-B658-181CB266DB8F}"/>
          </ac:spMkLst>
        </pc:spChg>
        <pc:grpChg chg="add del mod">
          <ac:chgData name="B10856017" userId="9afd4463-931c-4ef4-a1c6-2e8ce38e18fe" providerId="ADAL" clId="{F9D1B691-D76A-4B9E-B403-AB13CDB83064}" dt="2022-04-23T11:56:13.835" v="6164" actId="21"/>
          <ac:grpSpMkLst>
            <pc:docMk/>
            <pc:sldMk cId="271498910" sldId="309"/>
            <ac:grpSpMk id="6" creationId="{52EE01A5-DE5C-4DF5-8DD9-59EA530460BC}"/>
          </ac:grpSpMkLst>
        </pc:grpChg>
        <pc:grpChg chg="mod">
          <ac:chgData name="B10856017" userId="9afd4463-931c-4ef4-a1c6-2e8ce38e18fe" providerId="ADAL" clId="{F9D1B691-D76A-4B9E-B403-AB13CDB83064}" dt="2022-04-23T11:54:54.798" v="6148"/>
          <ac:grpSpMkLst>
            <pc:docMk/>
            <pc:sldMk cId="271498910" sldId="309"/>
            <ac:grpSpMk id="8" creationId="{5EC6861D-57F2-4A71-9327-91686C2F10B0}"/>
          </ac:grpSpMkLst>
        </pc:grpChg>
        <pc:grpChg chg="add del mod">
          <ac:chgData name="B10856017" userId="9afd4463-931c-4ef4-a1c6-2e8ce38e18fe" providerId="ADAL" clId="{F9D1B691-D76A-4B9E-B403-AB13CDB83064}" dt="2022-04-23T11:56:13.835" v="6164" actId="21"/>
          <ac:grpSpMkLst>
            <pc:docMk/>
            <pc:sldMk cId="271498910" sldId="309"/>
            <ac:grpSpMk id="11" creationId="{FABC7290-7B09-48F7-A133-6721A3492907}"/>
          </ac:grpSpMkLst>
        </pc:grpChg>
        <pc:grpChg chg="mod">
          <ac:chgData name="B10856017" userId="9afd4463-931c-4ef4-a1c6-2e8ce38e18fe" providerId="ADAL" clId="{F9D1B691-D76A-4B9E-B403-AB13CDB83064}" dt="2022-04-23T11:54:54.798" v="6148"/>
          <ac:grpSpMkLst>
            <pc:docMk/>
            <pc:sldMk cId="271498910" sldId="309"/>
            <ac:grpSpMk id="13" creationId="{59C465E7-0F75-4829-A0E8-D27E35899128}"/>
          </ac:grpSpMkLst>
        </pc:grpChg>
        <pc:grpChg chg="add mod">
          <ac:chgData name="B10856017" userId="9afd4463-931c-4ef4-a1c6-2e8ce38e18fe" providerId="ADAL" clId="{F9D1B691-D76A-4B9E-B403-AB13CDB83064}" dt="2022-04-23T11:55:38.056" v="6161" actId="164"/>
          <ac:grpSpMkLst>
            <pc:docMk/>
            <pc:sldMk cId="271498910" sldId="309"/>
            <ac:grpSpMk id="18" creationId="{EBC52F1B-8CF7-46EF-AD4E-3B49628AC53B}"/>
          </ac:grpSpMkLst>
        </pc:grpChg>
        <pc:grpChg chg="add del mod">
          <ac:chgData name="B10856017" userId="9afd4463-931c-4ef4-a1c6-2e8ce38e18fe" providerId="ADAL" clId="{F9D1B691-D76A-4B9E-B403-AB13CDB83064}" dt="2022-04-23T11:56:13.835" v="6164" actId="21"/>
          <ac:grpSpMkLst>
            <pc:docMk/>
            <pc:sldMk cId="271498910" sldId="309"/>
            <ac:grpSpMk id="19" creationId="{2660995C-8510-4613-9C12-3AB48E217743}"/>
          </ac:grpSpMkLst>
        </pc:grpChg>
        <pc:grpChg chg="add mod">
          <ac:chgData name="B10856017" userId="9afd4463-931c-4ef4-a1c6-2e8ce38e18fe" providerId="ADAL" clId="{F9D1B691-D76A-4B9E-B403-AB13CDB83064}" dt="2022-04-23T12:31:14.832" v="6497" actId="465"/>
          <ac:grpSpMkLst>
            <pc:docMk/>
            <pc:sldMk cId="271498910" sldId="309"/>
            <ac:grpSpMk id="24" creationId="{BF055F3E-1FFD-4E1C-8136-5FBD610109E7}"/>
          </ac:grpSpMkLst>
        </pc:grpChg>
        <pc:grpChg chg="mod">
          <ac:chgData name="B10856017" userId="9afd4463-931c-4ef4-a1c6-2e8ce38e18fe" providerId="ADAL" clId="{F9D1B691-D76A-4B9E-B403-AB13CDB83064}" dt="2022-04-23T12:31:05.685" v="6496"/>
          <ac:grpSpMkLst>
            <pc:docMk/>
            <pc:sldMk cId="271498910" sldId="309"/>
            <ac:grpSpMk id="26" creationId="{39D20228-7BB6-4931-90AA-25A4110AE365}"/>
          </ac:grpSpMkLst>
        </pc:grpChg>
        <pc:grpChg chg="add del mod">
          <ac:chgData name="B10856017" userId="9afd4463-931c-4ef4-a1c6-2e8ce38e18fe" providerId="ADAL" clId="{F9D1B691-D76A-4B9E-B403-AB13CDB83064}" dt="2022-04-23T13:06:45.470" v="6767" actId="165"/>
          <ac:grpSpMkLst>
            <pc:docMk/>
            <pc:sldMk cId="271498910" sldId="309"/>
            <ac:grpSpMk id="29" creationId="{5DD5AA45-2132-4D76-8A9F-D48AF3F60E18}"/>
          </ac:grpSpMkLst>
        </pc:grpChg>
        <pc:grpChg chg="mod topLvl">
          <ac:chgData name="B10856017" userId="9afd4463-931c-4ef4-a1c6-2e8ce38e18fe" providerId="ADAL" clId="{F9D1B691-D76A-4B9E-B403-AB13CDB83064}" dt="2022-04-23T13:06:45.470" v="6767" actId="165"/>
          <ac:grpSpMkLst>
            <pc:docMk/>
            <pc:sldMk cId="271498910" sldId="309"/>
            <ac:grpSpMk id="31" creationId="{4340B5A4-2346-44EA-94BE-5F6DDCB2B2A9}"/>
          </ac:grpSpMkLst>
        </pc:grpChg>
        <pc:grpChg chg="add mod">
          <ac:chgData name="B10856017" userId="9afd4463-931c-4ef4-a1c6-2e8ce38e18fe" providerId="ADAL" clId="{F9D1B691-D76A-4B9E-B403-AB13CDB83064}" dt="2022-04-23T12:31:14.832" v="6497" actId="465"/>
          <ac:grpSpMkLst>
            <pc:docMk/>
            <pc:sldMk cId="271498910" sldId="309"/>
            <ac:grpSpMk id="34" creationId="{30CE2EF6-F132-4B91-941C-3C43A65C39F4}"/>
          </ac:grpSpMkLst>
        </pc:grpChg>
        <pc:grpChg chg="mod">
          <ac:chgData name="B10856017" userId="9afd4463-931c-4ef4-a1c6-2e8ce38e18fe" providerId="ADAL" clId="{F9D1B691-D76A-4B9E-B403-AB13CDB83064}" dt="2022-04-23T12:31:05.685" v="6496"/>
          <ac:grpSpMkLst>
            <pc:docMk/>
            <pc:sldMk cId="271498910" sldId="309"/>
            <ac:grpSpMk id="36" creationId="{4F198820-9119-42EC-AC6B-8B09D4F693BA}"/>
          </ac:grpSpMkLst>
        </pc:grpChg>
        <pc:picChg chg="mod">
          <ac:chgData name="B10856017" userId="9afd4463-931c-4ef4-a1c6-2e8ce38e18fe" providerId="ADAL" clId="{F9D1B691-D76A-4B9E-B403-AB13CDB83064}" dt="2022-04-23T11:54:54.798" v="6148"/>
          <ac:picMkLst>
            <pc:docMk/>
            <pc:sldMk cId="271498910" sldId="309"/>
            <ac:picMk id="10" creationId="{94842519-8844-4D5F-8628-4F2FDB6681B2}"/>
          </ac:picMkLst>
        </pc:picChg>
        <pc:picChg chg="mod">
          <ac:chgData name="B10856017" userId="9afd4463-931c-4ef4-a1c6-2e8ce38e18fe" providerId="ADAL" clId="{F9D1B691-D76A-4B9E-B403-AB13CDB83064}" dt="2022-04-23T11:54:54.798" v="6148"/>
          <ac:picMkLst>
            <pc:docMk/>
            <pc:sldMk cId="271498910" sldId="309"/>
            <ac:picMk id="15" creationId="{ABFA1E83-1E01-4C37-9BBA-4CE90C199B22}"/>
          </ac:picMkLst>
        </pc:picChg>
        <pc:picChg chg="add mod">
          <ac:chgData name="B10856017" userId="9afd4463-931c-4ef4-a1c6-2e8ce38e18fe" providerId="ADAL" clId="{F9D1B691-D76A-4B9E-B403-AB13CDB83064}" dt="2022-04-23T11:55:12.796" v="6156" actId="164"/>
          <ac:picMkLst>
            <pc:docMk/>
            <pc:sldMk cId="271498910" sldId="309"/>
            <ac:picMk id="17" creationId="{4FA637AB-EEF6-4FFC-8803-69BDD1009B6A}"/>
          </ac:picMkLst>
        </pc:picChg>
        <pc:picChg chg="mod">
          <ac:chgData name="B10856017" userId="9afd4463-931c-4ef4-a1c6-2e8ce38e18fe" providerId="ADAL" clId="{F9D1B691-D76A-4B9E-B403-AB13CDB83064}" dt="2022-04-23T12:31:05.685" v="6496"/>
          <ac:picMkLst>
            <pc:docMk/>
            <pc:sldMk cId="271498910" sldId="309"/>
            <ac:picMk id="28" creationId="{BBC2AFE3-1DBC-4B30-833A-C6E66A1D44D2}"/>
          </ac:picMkLst>
        </pc:picChg>
        <pc:picChg chg="mod">
          <ac:chgData name="B10856017" userId="9afd4463-931c-4ef4-a1c6-2e8ce38e18fe" providerId="ADAL" clId="{F9D1B691-D76A-4B9E-B403-AB13CDB83064}" dt="2022-04-23T13:06:45.470" v="6767" actId="165"/>
          <ac:picMkLst>
            <pc:docMk/>
            <pc:sldMk cId="271498910" sldId="309"/>
            <ac:picMk id="33" creationId="{8387EAEC-512F-448E-BEE8-5C4A0382007D}"/>
          </ac:picMkLst>
        </pc:picChg>
        <pc:picChg chg="mod">
          <ac:chgData name="B10856017" userId="9afd4463-931c-4ef4-a1c6-2e8ce38e18fe" providerId="ADAL" clId="{F9D1B691-D76A-4B9E-B403-AB13CDB83064}" dt="2022-04-23T12:31:05.685" v="6496"/>
          <ac:picMkLst>
            <pc:docMk/>
            <pc:sldMk cId="271498910" sldId="309"/>
            <ac:picMk id="38" creationId="{1DB82648-3246-4DFF-A790-8C7989F6A426}"/>
          </ac:picMkLst>
        </pc:picChg>
      </pc:sldChg>
      <pc:sldChg chg="delSp modSp add del mod delAnim">
        <pc:chgData name="B10856017" userId="9afd4463-931c-4ef4-a1c6-2e8ce38e18fe" providerId="ADAL" clId="{F9D1B691-D76A-4B9E-B403-AB13CDB83064}" dt="2022-04-23T12:35:58.182" v="6544" actId="2696"/>
        <pc:sldMkLst>
          <pc:docMk/>
          <pc:sldMk cId="596815619" sldId="310"/>
        </pc:sldMkLst>
        <pc:spChg chg="del mod">
          <ac:chgData name="B10856017" userId="9afd4463-931c-4ef4-a1c6-2e8ce38e18fe" providerId="ADAL" clId="{F9D1B691-D76A-4B9E-B403-AB13CDB83064}" dt="2022-04-23T12:34:23.999" v="6526" actId="478"/>
          <ac:spMkLst>
            <pc:docMk/>
            <pc:sldMk cId="596815619" sldId="310"/>
            <ac:spMk id="67" creationId="{8A158F85-3B23-4A67-8F74-4E2D01F98597}"/>
          </ac:spMkLst>
        </pc:spChg>
        <pc:grpChg chg="mod">
          <ac:chgData name="B10856017" userId="9afd4463-931c-4ef4-a1c6-2e8ce38e18fe" providerId="ADAL" clId="{F9D1B691-D76A-4B9E-B403-AB13CDB83064}" dt="2022-04-23T12:34:14.554" v="6524" actId="1076"/>
          <ac:grpSpMkLst>
            <pc:docMk/>
            <pc:sldMk cId="596815619" sldId="310"/>
            <ac:grpSpMk id="70" creationId="{7292184C-43C5-4F05-B250-52632534DD1F}"/>
          </ac:grpSpMkLst>
        </pc:grpChg>
      </pc:sldChg>
      <pc:sldChg chg="addSp delSp modSp add mod modTransition delAnim modAnim">
        <pc:chgData name="B10856017" userId="9afd4463-931c-4ef4-a1c6-2e8ce38e18fe" providerId="ADAL" clId="{F9D1B691-D76A-4B9E-B403-AB13CDB83064}" dt="2022-04-23T15:35:56.236" v="7884" actId="34135"/>
        <pc:sldMkLst>
          <pc:docMk/>
          <pc:sldMk cId="850579991" sldId="311"/>
        </pc:sldMkLst>
        <pc:spChg chg="del mod">
          <ac:chgData name="B10856017" userId="9afd4463-931c-4ef4-a1c6-2e8ce38e18fe" providerId="ADAL" clId="{F9D1B691-D76A-4B9E-B403-AB13CDB83064}" dt="2022-04-23T15:17:05.080" v="7623" actId="478"/>
          <ac:spMkLst>
            <pc:docMk/>
            <pc:sldMk cId="850579991" sldId="311"/>
            <ac:spMk id="2" creationId="{3F47A94B-C5F9-4202-A7DB-DB85BC2E43E1}"/>
          </ac:spMkLst>
        </pc:spChg>
        <pc:spChg chg="add mod ord">
          <ac:chgData name="B10856017" userId="9afd4463-931c-4ef4-a1c6-2e8ce38e18fe" providerId="ADAL" clId="{F9D1B691-D76A-4B9E-B403-AB13CDB83064}" dt="2022-04-23T13:38:56.825" v="6964" actId="20577"/>
          <ac:spMkLst>
            <pc:docMk/>
            <pc:sldMk cId="850579991" sldId="311"/>
            <ac:spMk id="25" creationId="{0560C4AC-3C47-4A78-ADBA-A3FA575FC071}"/>
          </ac:spMkLst>
        </pc:spChg>
        <pc:spChg chg="mod">
          <ac:chgData name="B10856017" userId="9afd4463-931c-4ef4-a1c6-2e8ce38e18fe" providerId="ADAL" clId="{F9D1B691-D76A-4B9E-B403-AB13CDB83064}" dt="2022-04-23T12:46:32.449" v="6611" actId="164"/>
          <ac:spMkLst>
            <pc:docMk/>
            <pc:sldMk cId="850579991" sldId="311"/>
            <ac:spMk id="27" creationId="{40689825-86E0-401C-A430-773AE6AF18F9}"/>
          </ac:spMkLst>
        </pc:spChg>
        <pc:spChg chg="del mod topLvl">
          <ac:chgData name="B10856017" userId="9afd4463-931c-4ef4-a1c6-2e8ce38e18fe" providerId="ADAL" clId="{F9D1B691-D76A-4B9E-B403-AB13CDB83064}" dt="2022-04-23T12:59:36.548" v="6702" actId="478"/>
          <ac:spMkLst>
            <pc:docMk/>
            <pc:sldMk cId="850579991" sldId="311"/>
            <ac:spMk id="30" creationId="{B8043ABE-ECB9-44A8-8914-CC239779A6BD}"/>
          </ac:spMkLst>
        </pc:spChg>
        <pc:spChg chg="mod">
          <ac:chgData name="B10856017" userId="9afd4463-931c-4ef4-a1c6-2e8ce38e18fe" providerId="ADAL" clId="{F9D1B691-D76A-4B9E-B403-AB13CDB83064}" dt="2022-04-23T12:42:42.517" v="6590" actId="165"/>
          <ac:spMkLst>
            <pc:docMk/>
            <pc:sldMk cId="850579991" sldId="311"/>
            <ac:spMk id="32" creationId="{D513B90F-CFB7-460D-9A28-6181FFC911AF}"/>
          </ac:spMkLst>
        </pc:spChg>
        <pc:spChg chg="mod">
          <ac:chgData name="B10856017" userId="9afd4463-931c-4ef4-a1c6-2e8ce38e18fe" providerId="ADAL" clId="{F9D1B691-D76A-4B9E-B403-AB13CDB83064}" dt="2022-04-23T12:42:31.953" v="6586"/>
          <ac:spMkLst>
            <pc:docMk/>
            <pc:sldMk cId="850579991" sldId="311"/>
            <ac:spMk id="35" creationId="{0CDAD756-27E6-4580-AACB-F8BE6C5286F3}"/>
          </ac:spMkLst>
        </pc:spChg>
        <pc:spChg chg="add del mod">
          <ac:chgData name="B10856017" userId="9afd4463-931c-4ef4-a1c6-2e8ce38e18fe" providerId="ADAL" clId="{F9D1B691-D76A-4B9E-B403-AB13CDB83064}" dt="2022-04-23T12:42:33.328" v="6587"/>
          <ac:spMkLst>
            <pc:docMk/>
            <pc:sldMk cId="850579991" sldId="311"/>
            <ac:spMk id="37" creationId="{BB29D818-89F0-4538-8C31-E0A7FB3BE64D}"/>
          </ac:spMkLst>
        </pc:spChg>
        <pc:spChg chg="mod">
          <ac:chgData name="B10856017" userId="9afd4463-931c-4ef4-a1c6-2e8ce38e18fe" providerId="ADAL" clId="{F9D1B691-D76A-4B9E-B403-AB13CDB83064}" dt="2022-04-23T12:42:36.258" v="6589"/>
          <ac:spMkLst>
            <pc:docMk/>
            <pc:sldMk cId="850579991" sldId="311"/>
            <ac:spMk id="39" creationId="{4820CB1C-7AED-4657-B933-894C4057B0AD}"/>
          </ac:spMkLst>
        </pc:spChg>
        <pc:spChg chg="add del mod">
          <ac:chgData name="B10856017" userId="9afd4463-931c-4ef4-a1c6-2e8ce38e18fe" providerId="ADAL" clId="{F9D1B691-D76A-4B9E-B403-AB13CDB83064}" dt="2022-04-23T12:51:01.700" v="6635" actId="478"/>
          <ac:spMkLst>
            <pc:docMk/>
            <pc:sldMk cId="850579991" sldId="311"/>
            <ac:spMk id="41" creationId="{2438E0E0-0BEE-4109-98B8-430E97A0C924}"/>
          </ac:spMkLst>
        </pc:spChg>
        <pc:spChg chg="add del mod">
          <ac:chgData name="B10856017" userId="9afd4463-931c-4ef4-a1c6-2e8ce38e18fe" providerId="ADAL" clId="{F9D1B691-D76A-4B9E-B403-AB13CDB83064}" dt="2022-04-23T12:59:36.548" v="6702" actId="478"/>
          <ac:spMkLst>
            <pc:docMk/>
            <pc:sldMk cId="850579991" sldId="311"/>
            <ac:spMk id="42" creationId="{4502745B-34F5-4FB7-A0F6-A9F6AA7A87FF}"/>
          </ac:spMkLst>
        </pc:spChg>
        <pc:spChg chg="mod">
          <ac:chgData name="B10856017" userId="9afd4463-931c-4ef4-a1c6-2e8ce38e18fe" providerId="ADAL" clId="{F9D1B691-D76A-4B9E-B403-AB13CDB83064}" dt="2022-04-23T12:51:04.553" v="6637"/>
          <ac:spMkLst>
            <pc:docMk/>
            <pc:sldMk cId="850579991" sldId="311"/>
            <ac:spMk id="44" creationId="{5DFBE878-1104-4C73-8A9F-0E56E5C01D34}"/>
          </ac:spMkLst>
        </pc:spChg>
        <pc:spChg chg="add del mod">
          <ac:chgData name="B10856017" userId="9afd4463-931c-4ef4-a1c6-2e8ce38e18fe" providerId="ADAL" clId="{F9D1B691-D76A-4B9E-B403-AB13CDB83064}" dt="2022-04-23T12:59:36.548" v="6702" actId="478"/>
          <ac:spMkLst>
            <pc:docMk/>
            <pc:sldMk cId="850579991" sldId="311"/>
            <ac:spMk id="46" creationId="{9DDAF6B5-1A5F-4EBB-957D-3D45824DBD4C}"/>
          </ac:spMkLst>
        </pc:spChg>
        <pc:spChg chg="mod">
          <ac:chgData name="B10856017" userId="9afd4463-931c-4ef4-a1c6-2e8ce38e18fe" providerId="ADAL" clId="{F9D1B691-D76A-4B9E-B403-AB13CDB83064}" dt="2022-04-23T13:00:46.106" v="6711"/>
          <ac:spMkLst>
            <pc:docMk/>
            <pc:sldMk cId="850579991" sldId="311"/>
            <ac:spMk id="48" creationId="{37ED822D-3300-4044-851F-A3DD78BB9C6B}"/>
          </ac:spMkLst>
        </pc:spChg>
        <pc:spChg chg="add mod ord">
          <ac:chgData name="B10856017" userId="9afd4463-931c-4ef4-a1c6-2e8ce38e18fe" providerId="ADAL" clId="{F9D1B691-D76A-4B9E-B403-AB13CDB83064}" dt="2022-04-23T13:30:44.089" v="6948" actId="167"/>
          <ac:spMkLst>
            <pc:docMk/>
            <pc:sldMk cId="850579991" sldId="311"/>
            <ac:spMk id="50" creationId="{93D0E1BD-A6B4-440E-9536-F718FAE7C028}"/>
          </ac:spMkLst>
        </pc:spChg>
        <pc:spChg chg="add mod ord">
          <ac:chgData name="B10856017" userId="9afd4463-931c-4ef4-a1c6-2e8ce38e18fe" providerId="ADAL" clId="{F9D1B691-D76A-4B9E-B403-AB13CDB83064}" dt="2022-04-23T13:30:44.089" v="6948" actId="167"/>
          <ac:spMkLst>
            <pc:docMk/>
            <pc:sldMk cId="850579991" sldId="311"/>
            <ac:spMk id="51" creationId="{EB382DEE-DE84-4DFF-B8B4-6B72EAD0E610}"/>
          </ac:spMkLst>
        </pc:spChg>
        <pc:spChg chg="add mod ord">
          <ac:chgData name="B10856017" userId="9afd4463-931c-4ef4-a1c6-2e8ce38e18fe" providerId="ADAL" clId="{F9D1B691-D76A-4B9E-B403-AB13CDB83064}" dt="2022-04-23T13:39:19.152" v="6968"/>
          <ac:spMkLst>
            <pc:docMk/>
            <pc:sldMk cId="850579991" sldId="311"/>
            <ac:spMk id="52" creationId="{5DF0621B-F12A-4398-A84F-6718B3E65955}"/>
          </ac:spMkLst>
        </pc:spChg>
        <pc:spChg chg="mod">
          <ac:chgData name="B10856017" userId="9afd4463-931c-4ef4-a1c6-2e8ce38e18fe" providerId="ADAL" clId="{F9D1B691-D76A-4B9E-B403-AB13CDB83064}" dt="2022-04-23T13:08:17.837" v="6776"/>
          <ac:spMkLst>
            <pc:docMk/>
            <pc:sldMk cId="850579991" sldId="311"/>
            <ac:spMk id="54" creationId="{EA85353B-9CF8-41B7-B665-FD0A208722A3}"/>
          </ac:spMkLst>
        </pc:spChg>
        <pc:spChg chg="add del mod ord">
          <ac:chgData name="B10856017" userId="9afd4463-931c-4ef4-a1c6-2e8ce38e18fe" providerId="ADAL" clId="{F9D1B691-D76A-4B9E-B403-AB13CDB83064}" dt="2022-04-23T13:21:17.781" v="6864" actId="478"/>
          <ac:spMkLst>
            <pc:docMk/>
            <pc:sldMk cId="850579991" sldId="311"/>
            <ac:spMk id="56" creationId="{BD07884F-B44E-4F7E-9279-F8406AD6DDF0}"/>
          </ac:spMkLst>
        </pc:spChg>
        <pc:spChg chg="add del mod ord">
          <ac:chgData name="B10856017" userId="9afd4463-931c-4ef4-a1c6-2e8ce38e18fe" providerId="ADAL" clId="{F9D1B691-D76A-4B9E-B403-AB13CDB83064}" dt="2022-04-23T13:09:25.414" v="6785" actId="21"/>
          <ac:spMkLst>
            <pc:docMk/>
            <pc:sldMk cId="850579991" sldId="311"/>
            <ac:spMk id="57" creationId="{B744B7D6-60CF-43C9-887C-8F72FC237366}"/>
          </ac:spMkLst>
        </pc:spChg>
        <pc:spChg chg="mod">
          <ac:chgData name="B10856017" userId="9afd4463-931c-4ef4-a1c6-2e8ce38e18fe" providerId="ADAL" clId="{F9D1B691-D76A-4B9E-B403-AB13CDB83064}" dt="2022-04-23T13:08:51.945" v="6780"/>
          <ac:spMkLst>
            <pc:docMk/>
            <pc:sldMk cId="850579991" sldId="311"/>
            <ac:spMk id="59" creationId="{1DA5BAFB-6AF5-4C83-8C78-C067A114CE40}"/>
          </ac:spMkLst>
        </pc:spChg>
        <pc:spChg chg="mod">
          <ac:chgData name="B10856017" userId="9afd4463-931c-4ef4-a1c6-2e8ce38e18fe" providerId="ADAL" clId="{F9D1B691-D76A-4B9E-B403-AB13CDB83064}" dt="2022-04-23T13:22:59.302" v="6876"/>
          <ac:spMkLst>
            <pc:docMk/>
            <pc:sldMk cId="850579991" sldId="311"/>
            <ac:spMk id="62" creationId="{BA83CC4E-80CF-4F19-9946-3E37D37985E3}"/>
          </ac:spMkLst>
        </pc:spChg>
        <pc:spChg chg="add del mod ord">
          <ac:chgData name="B10856017" userId="9afd4463-931c-4ef4-a1c6-2e8ce38e18fe" providerId="ADAL" clId="{F9D1B691-D76A-4B9E-B403-AB13CDB83064}" dt="2022-04-23T13:23:17.984" v="6879" actId="478"/>
          <ac:spMkLst>
            <pc:docMk/>
            <pc:sldMk cId="850579991" sldId="311"/>
            <ac:spMk id="64" creationId="{9D3B5736-9498-4D6B-BD0D-9E8F1D8CC273}"/>
          </ac:spMkLst>
        </pc:spChg>
        <pc:spChg chg="add del mod ord">
          <ac:chgData name="B10856017" userId="9afd4463-931c-4ef4-a1c6-2e8ce38e18fe" providerId="ADAL" clId="{F9D1B691-D76A-4B9E-B403-AB13CDB83064}" dt="2022-04-23T13:25:17.355" v="6896" actId="478"/>
          <ac:spMkLst>
            <pc:docMk/>
            <pc:sldMk cId="850579991" sldId="311"/>
            <ac:spMk id="65" creationId="{065B9D6C-45ED-4DBD-9F4B-5D61FECB9612}"/>
          </ac:spMkLst>
        </pc:spChg>
        <pc:spChg chg="del mod">
          <ac:chgData name="B10856017" userId="9afd4463-931c-4ef4-a1c6-2e8ce38e18fe" providerId="ADAL" clId="{F9D1B691-D76A-4B9E-B403-AB13CDB83064}" dt="2022-04-23T12:36:39.937" v="6547" actId="478"/>
          <ac:spMkLst>
            <pc:docMk/>
            <pc:sldMk cId="850579991" sldId="311"/>
            <ac:spMk id="67" creationId="{8A158F85-3B23-4A67-8F74-4E2D01F98597}"/>
          </ac:spMkLst>
        </pc:spChg>
        <pc:spChg chg="mod">
          <ac:chgData name="B10856017" userId="9afd4463-931c-4ef4-a1c6-2e8ce38e18fe" providerId="ADAL" clId="{F9D1B691-D76A-4B9E-B403-AB13CDB83064}" dt="2022-04-23T13:23:19.048" v="6880"/>
          <ac:spMkLst>
            <pc:docMk/>
            <pc:sldMk cId="850579991" sldId="311"/>
            <ac:spMk id="68" creationId="{294E616C-FA9F-4AA3-BFCF-E93FACEA9767}"/>
          </ac:spMkLst>
        </pc:spChg>
        <pc:spChg chg="del mod">
          <ac:chgData name="B10856017" userId="9afd4463-931c-4ef4-a1c6-2e8ce38e18fe" providerId="ADAL" clId="{F9D1B691-D76A-4B9E-B403-AB13CDB83064}" dt="2022-04-23T12:41:44.833" v="6582" actId="478"/>
          <ac:spMkLst>
            <pc:docMk/>
            <pc:sldMk cId="850579991" sldId="311"/>
            <ac:spMk id="69" creationId="{E07184DA-53F8-4693-BC48-45E3AF439FFF}"/>
          </ac:spMkLst>
        </pc:spChg>
        <pc:spChg chg="mod ord">
          <ac:chgData name="B10856017" userId="9afd4463-931c-4ef4-a1c6-2e8ce38e18fe" providerId="ADAL" clId="{F9D1B691-D76A-4B9E-B403-AB13CDB83064}" dt="2022-04-23T13:58:13.394" v="7006" actId="3626"/>
          <ac:spMkLst>
            <pc:docMk/>
            <pc:sldMk cId="850579991" sldId="311"/>
            <ac:spMk id="73" creationId="{82A26667-2E0D-44C0-AEC8-1A554BF73462}"/>
          </ac:spMkLst>
        </pc:spChg>
        <pc:spChg chg="add del mod">
          <ac:chgData name="B10856017" userId="9afd4463-931c-4ef4-a1c6-2e8ce38e18fe" providerId="ADAL" clId="{F9D1B691-D76A-4B9E-B403-AB13CDB83064}" dt="2022-04-23T13:24:26.200" v="6894" actId="478"/>
          <ac:spMkLst>
            <pc:docMk/>
            <pc:sldMk cId="850579991" sldId="311"/>
            <ac:spMk id="75" creationId="{9D6C921F-F37A-481F-963A-F834DBFA358C}"/>
          </ac:spMkLst>
        </pc:spChg>
        <pc:spChg chg="mod">
          <ac:chgData name="B10856017" userId="9afd4463-931c-4ef4-a1c6-2e8ce38e18fe" providerId="ADAL" clId="{F9D1B691-D76A-4B9E-B403-AB13CDB83064}" dt="2022-04-23T13:30:21.239" v="6947"/>
          <ac:spMkLst>
            <pc:docMk/>
            <pc:sldMk cId="850579991" sldId="311"/>
            <ac:spMk id="77" creationId="{3D968535-8C54-45D3-BCE0-422EC7B1223D}"/>
          </ac:spMkLst>
        </pc:spChg>
        <pc:spChg chg="add del mod">
          <ac:chgData name="B10856017" userId="9afd4463-931c-4ef4-a1c6-2e8ce38e18fe" providerId="ADAL" clId="{F9D1B691-D76A-4B9E-B403-AB13CDB83064}" dt="2022-04-23T13:59:48.984" v="7017" actId="478"/>
          <ac:spMkLst>
            <pc:docMk/>
            <pc:sldMk cId="850579991" sldId="311"/>
            <ac:spMk id="79" creationId="{140D201C-42B1-4CE8-92CA-F1B3B4FE9B74}"/>
          </ac:spMkLst>
        </pc:spChg>
        <pc:spChg chg="mod">
          <ac:chgData name="B10856017" userId="9afd4463-931c-4ef4-a1c6-2e8ce38e18fe" providerId="ADAL" clId="{F9D1B691-D76A-4B9E-B403-AB13CDB83064}" dt="2022-04-23T15:35:40.691" v="7880" actId="34136"/>
          <ac:spMkLst>
            <pc:docMk/>
            <pc:sldMk cId="850579991" sldId="311"/>
            <ac:spMk id="81" creationId="{EAEBCE32-90C2-4222-AC67-62BA00910350}"/>
          </ac:spMkLst>
        </pc:spChg>
        <pc:spChg chg="mod">
          <ac:chgData name="B10856017" userId="9afd4463-931c-4ef4-a1c6-2e8ce38e18fe" providerId="ADAL" clId="{F9D1B691-D76A-4B9E-B403-AB13CDB83064}" dt="2022-04-23T15:35:40.691" v="7880" actId="34136"/>
          <ac:spMkLst>
            <pc:docMk/>
            <pc:sldMk cId="850579991" sldId="311"/>
            <ac:spMk id="82" creationId="{41757B94-1026-4DB5-9BFF-F82287649FB6}"/>
          </ac:spMkLst>
        </pc:spChg>
        <pc:spChg chg="mod">
          <ac:chgData name="B10856017" userId="9afd4463-931c-4ef4-a1c6-2e8ce38e18fe" providerId="ADAL" clId="{F9D1B691-D76A-4B9E-B403-AB13CDB83064}" dt="2022-04-23T15:35:40.691" v="7880" actId="34136"/>
          <ac:spMkLst>
            <pc:docMk/>
            <pc:sldMk cId="850579991" sldId="311"/>
            <ac:spMk id="83" creationId="{3CC904C6-C17B-4097-8B86-F931155E47ED}"/>
          </ac:spMkLst>
        </pc:spChg>
        <pc:spChg chg="mod">
          <ac:chgData name="B10856017" userId="9afd4463-931c-4ef4-a1c6-2e8ce38e18fe" providerId="ADAL" clId="{F9D1B691-D76A-4B9E-B403-AB13CDB83064}" dt="2022-04-23T15:35:40.691" v="7880" actId="34136"/>
          <ac:spMkLst>
            <pc:docMk/>
            <pc:sldMk cId="850579991" sldId="311"/>
            <ac:spMk id="84" creationId="{DE14D5CE-C397-4355-B299-BEA9284F5C50}"/>
          </ac:spMkLst>
        </pc:spChg>
        <pc:spChg chg="mod">
          <ac:chgData name="B10856017" userId="9afd4463-931c-4ef4-a1c6-2e8ce38e18fe" providerId="ADAL" clId="{F9D1B691-D76A-4B9E-B403-AB13CDB83064}" dt="2022-04-23T15:35:40.691" v="7880" actId="34136"/>
          <ac:spMkLst>
            <pc:docMk/>
            <pc:sldMk cId="850579991" sldId="311"/>
            <ac:spMk id="92" creationId="{09DE241E-9724-4A54-9775-BE06FFF5CE6F}"/>
          </ac:spMkLst>
        </pc:spChg>
        <pc:spChg chg="mod">
          <ac:chgData name="B10856017" userId="9afd4463-931c-4ef4-a1c6-2e8ce38e18fe" providerId="ADAL" clId="{F9D1B691-D76A-4B9E-B403-AB13CDB83064}" dt="2022-04-23T15:35:40.691" v="7880" actId="34136"/>
          <ac:spMkLst>
            <pc:docMk/>
            <pc:sldMk cId="850579991" sldId="311"/>
            <ac:spMk id="93" creationId="{1A2FA77F-E26E-4DD5-88B0-0F6FAAFA890E}"/>
          </ac:spMkLst>
        </pc:spChg>
        <pc:spChg chg="mod">
          <ac:chgData name="B10856017" userId="9afd4463-931c-4ef4-a1c6-2e8ce38e18fe" providerId="ADAL" clId="{F9D1B691-D76A-4B9E-B403-AB13CDB83064}" dt="2022-04-23T15:35:40.691" v="7880" actId="34136"/>
          <ac:spMkLst>
            <pc:docMk/>
            <pc:sldMk cId="850579991" sldId="311"/>
            <ac:spMk id="94" creationId="{A85C350B-63F6-47B0-A251-D29FD922430C}"/>
          </ac:spMkLst>
        </pc:spChg>
        <pc:spChg chg="mod">
          <ac:chgData name="B10856017" userId="9afd4463-931c-4ef4-a1c6-2e8ce38e18fe" providerId="ADAL" clId="{F9D1B691-D76A-4B9E-B403-AB13CDB83064}" dt="2022-04-23T15:35:56.236" v="7884" actId="34135"/>
          <ac:spMkLst>
            <pc:docMk/>
            <pc:sldMk cId="850579991" sldId="311"/>
            <ac:spMk id="97" creationId="{281BEDDB-9F5D-430E-A2B3-211D1B89B090}"/>
          </ac:spMkLst>
        </pc:spChg>
        <pc:spChg chg="mod">
          <ac:chgData name="B10856017" userId="9afd4463-931c-4ef4-a1c6-2e8ce38e18fe" providerId="ADAL" clId="{F9D1B691-D76A-4B9E-B403-AB13CDB83064}" dt="2022-04-23T15:35:56.236" v="7884" actId="34135"/>
          <ac:spMkLst>
            <pc:docMk/>
            <pc:sldMk cId="850579991" sldId="311"/>
            <ac:spMk id="98" creationId="{FAEA6EE8-72B5-4ECF-A750-403F5425DF4E}"/>
          </ac:spMkLst>
        </pc:spChg>
        <pc:spChg chg="mod">
          <ac:chgData name="B10856017" userId="9afd4463-931c-4ef4-a1c6-2e8ce38e18fe" providerId="ADAL" clId="{F9D1B691-D76A-4B9E-B403-AB13CDB83064}" dt="2022-04-23T15:35:56.236" v="7884" actId="34135"/>
          <ac:spMkLst>
            <pc:docMk/>
            <pc:sldMk cId="850579991" sldId="311"/>
            <ac:spMk id="99" creationId="{93A540C9-78B2-445B-AA65-8F54D4A9BF23}"/>
          </ac:spMkLst>
        </pc:spChg>
        <pc:spChg chg="mod">
          <ac:chgData name="B10856017" userId="9afd4463-931c-4ef4-a1c6-2e8ce38e18fe" providerId="ADAL" clId="{F9D1B691-D76A-4B9E-B403-AB13CDB83064}" dt="2022-04-23T15:35:56.236" v="7884" actId="34135"/>
          <ac:spMkLst>
            <pc:docMk/>
            <pc:sldMk cId="850579991" sldId="311"/>
            <ac:spMk id="100" creationId="{7FCB1FD2-C98E-43AB-ABB0-ED9739BCB9E7}"/>
          </ac:spMkLst>
        </pc:spChg>
        <pc:spChg chg="mod">
          <ac:chgData name="B10856017" userId="9afd4463-931c-4ef4-a1c6-2e8ce38e18fe" providerId="ADAL" clId="{F9D1B691-D76A-4B9E-B403-AB13CDB83064}" dt="2022-04-23T15:35:56.236" v="7884" actId="34135"/>
          <ac:spMkLst>
            <pc:docMk/>
            <pc:sldMk cId="850579991" sldId="311"/>
            <ac:spMk id="107" creationId="{CE074E09-1E2D-4E93-BDFD-D0837CA6990B}"/>
          </ac:spMkLst>
        </pc:spChg>
        <pc:spChg chg="mod">
          <ac:chgData name="B10856017" userId="9afd4463-931c-4ef4-a1c6-2e8ce38e18fe" providerId="ADAL" clId="{F9D1B691-D76A-4B9E-B403-AB13CDB83064}" dt="2022-04-23T15:35:56.236" v="7884" actId="34135"/>
          <ac:spMkLst>
            <pc:docMk/>
            <pc:sldMk cId="850579991" sldId="311"/>
            <ac:spMk id="108" creationId="{48F3DF83-525A-4DB6-82F8-58C57398C395}"/>
          </ac:spMkLst>
        </pc:spChg>
        <pc:spChg chg="mod">
          <ac:chgData name="B10856017" userId="9afd4463-931c-4ef4-a1c6-2e8ce38e18fe" providerId="ADAL" clId="{F9D1B691-D76A-4B9E-B403-AB13CDB83064}" dt="2022-04-23T15:35:56.236" v="7884" actId="34135"/>
          <ac:spMkLst>
            <pc:docMk/>
            <pc:sldMk cId="850579991" sldId="311"/>
            <ac:spMk id="110" creationId="{D8BA2560-4B37-4A06-9C43-00701CBF8523}"/>
          </ac:spMkLst>
        </pc:spChg>
        <pc:grpChg chg="add mod">
          <ac:chgData name="B10856017" userId="9afd4463-931c-4ef4-a1c6-2e8ce38e18fe" providerId="ADAL" clId="{F9D1B691-D76A-4B9E-B403-AB13CDB83064}" dt="2022-04-23T12:46:32.449" v="6611" actId="164"/>
          <ac:grpSpMkLst>
            <pc:docMk/>
            <pc:sldMk cId="850579991" sldId="311"/>
            <ac:grpSpMk id="3" creationId="{2E474BFB-2B3D-4765-B37E-7F5B4F2D3551}"/>
          </ac:grpSpMkLst>
        </pc:grpChg>
        <pc:grpChg chg="del mod">
          <ac:chgData name="B10856017" userId="9afd4463-931c-4ef4-a1c6-2e8ce38e18fe" providerId="ADAL" clId="{F9D1B691-D76A-4B9E-B403-AB13CDB83064}" dt="2022-04-23T13:59:38.158" v="7014" actId="478"/>
          <ac:grpSpMkLst>
            <pc:docMk/>
            <pc:sldMk cId="850579991" sldId="311"/>
            <ac:grpSpMk id="11" creationId="{3FBFD93E-82B0-4E1A-8FDD-908CBF038B5A}"/>
          </ac:grpSpMkLst>
        </pc:grpChg>
        <pc:grpChg chg="add mod ord">
          <ac:chgData name="B10856017" userId="9afd4463-931c-4ef4-a1c6-2e8ce38e18fe" providerId="ADAL" clId="{F9D1B691-D76A-4B9E-B403-AB13CDB83064}" dt="2022-04-23T13:30:44.089" v="6948" actId="167"/>
          <ac:grpSpMkLst>
            <pc:docMk/>
            <pc:sldMk cId="850579991" sldId="311"/>
            <ac:grpSpMk id="26" creationId="{F0C3A2E5-B01A-4389-9594-0ACE31509C4F}"/>
          </ac:grpSpMkLst>
        </pc:grpChg>
        <pc:grpChg chg="add del mod">
          <ac:chgData name="B10856017" userId="9afd4463-931c-4ef4-a1c6-2e8ce38e18fe" providerId="ADAL" clId="{F9D1B691-D76A-4B9E-B403-AB13CDB83064}" dt="2022-04-23T12:42:42.517" v="6590" actId="165"/>
          <ac:grpSpMkLst>
            <pc:docMk/>
            <pc:sldMk cId="850579991" sldId="311"/>
            <ac:grpSpMk id="29" creationId="{C16A1EDB-D6F8-40CA-A988-7EEA6043CEAF}"/>
          </ac:grpSpMkLst>
        </pc:grpChg>
        <pc:grpChg chg="del mod topLvl">
          <ac:chgData name="B10856017" userId="9afd4463-931c-4ef4-a1c6-2e8ce38e18fe" providerId="ADAL" clId="{F9D1B691-D76A-4B9E-B403-AB13CDB83064}" dt="2022-04-23T12:42:44.867" v="6591" actId="478"/>
          <ac:grpSpMkLst>
            <pc:docMk/>
            <pc:sldMk cId="850579991" sldId="311"/>
            <ac:grpSpMk id="31" creationId="{8DEDBCFA-619D-4784-AE0A-DC07F292319C}"/>
          </ac:grpSpMkLst>
        </pc:grpChg>
        <pc:grpChg chg="add del mod">
          <ac:chgData name="B10856017" userId="9afd4463-931c-4ef4-a1c6-2e8ce38e18fe" providerId="ADAL" clId="{F9D1B691-D76A-4B9E-B403-AB13CDB83064}" dt="2022-04-23T12:42:33.328" v="6587"/>
          <ac:grpSpMkLst>
            <pc:docMk/>
            <pc:sldMk cId="850579991" sldId="311"/>
            <ac:grpSpMk id="34" creationId="{7F78231E-7CD8-45C1-A315-1C739B012714}"/>
          </ac:grpSpMkLst>
        </pc:grpChg>
        <pc:grpChg chg="add del mod">
          <ac:chgData name="B10856017" userId="9afd4463-931c-4ef4-a1c6-2e8ce38e18fe" providerId="ADAL" clId="{F9D1B691-D76A-4B9E-B403-AB13CDB83064}" dt="2022-04-23T12:51:03.759" v="6636" actId="478"/>
          <ac:grpSpMkLst>
            <pc:docMk/>
            <pc:sldMk cId="850579991" sldId="311"/>
            <ac:grpSpMk id="38" creationId="{0F8D175F-09B3-448D-8DF1-291A33A80B8D}"/>
          </ac:grpSpMkLst>
        </pc:grpChg>
        <pc:grpChg chg="add del mod">
          <ac:chgData name="B10856017" userId="9afd4463-931c-4ef4-a1c6-2e8ce38e18fe" providerId="ADAL" clId="{F9D1B691-D76A-4B9E-B403-AB13CDB83064}" dt="2022-04-23T12:59:36.548" v="6702" actId="478"/>
          <ac:grpSpMkLst>
            <pc:docMk/>
            <pc:sldMk cId="850579991" sldId="311"/>
            <ac:grpSpMk id="43" creationId="{46ADCB38-A74A-423D-931F-B5BED37C7477}"/>
          </ac:grpSpMkLst>
        </pc:grpChg>
        <pc:grpChg chg="add mod ord">
          <ac:chgData name="B10856017" userId="9afd4463-931c-4ef4-a1c6-2e8ce38e18fe" providerId="ADAL" clId="{F9D1B691-D76A-4B9E-B403-AB13CDB83064}" dt="2022-04-23T13:30:44.089" v="6948" actId="167"/>
          <ac:grpSpMkLst>
            <pc:docMk/>
            <pc:sldMk cId="850579991" sldId="311"/>
            <ac:grpSpMk id="47" creationId="{5194055E-8ADF-4684-82B0-56BD6AC027F6}"/>
          </ac:grpSpMkLst>
        </pc:grpChg>
        <pc:grpChg chg="add del mod ord">
          <ac:chgData name="B10856017" userId="9afd4463-931c-4ef4-a1c6-2e8ce38e18fe" providerId="ADAL" clId="{F9D1B691-D76A-4B9E-B403-AB13CDB83064}" dt="2022-04-23T13:21:17.781" v="6864" actId="478"/>
          <ac:grpSpMkLst>
            <pc:docMk/>
            <pc:sldMk cId="850579991" sldId="311"/>
            <ac:grpSpMk id="53" creationId="{12ACB18E-9526-4DDE-894D-DA80AED07B0C}"/>
          </ac:grpSpMkLst>
        </pc:grpChg>
        <pc:grpChg chg="add del mod ord">
          <ac:chgData name="B10856017" userId="9afd4463-931c-4ef4-a1c6-2e8ce38e18fe" providerId="ADAL" clId="{F9D1B691-D76A-4B9E-B403-AB13CDB83064}" dt="2022-04-23T13:09:25.414" v="6785" actId="21"/>
          <ac:grpSpMkLst>
            <pc:docMk/>
            <pc:sldMk cId="850579991" sldId="311"/>
            <ac:grpSpMk id="58" creationId="{BFD1B16A-5405-4954-88FF-D0400269213C}"/>
          </ac:grpSpMkLst>
        </pc:grpChg>
        <pc:grpChg chg="add del mod ord">
          <ac:chgData name="B10856017" userId="9afd4463-931c-4ef4-a1c6-2e8ce38e18fe" providerId="ADAL" clId="{F9D1B691-D76A-4B9E-B403-AB13CDB83064}" dt="2022-04-23T13:23:17.984" v="6879" actId="478"/>
          <ac:grpSpMkLst>
            <pc:docMk/>
            <pc:sldMk cId="850579991" sldId="311"/>
            <ac:grpSpMk id="61" creationId="{620081B6-2EC3-4DD3-95E3-4522C8A1572D}"/>
          </ac:grpSpMkLst>
        </pc:grpChg>
        <pc:grpChg chg="add del mod ord">
          <ac:chgData name="B10856017" userId="9afd4463-931c-4ef4-a1c6-2e8ce38e18fe" providerId="ADAL" clId="{F9D1B691-D76A-4B9E-B403-AB13CDB83064}" dt="2022-04-23T13:25:17.355" v="6896" actId="478"/>
          <ac:grpSpMkLst>
            <pc:docMk/>
            <pc:sldMk cId="850579991" sldId="311"/>
            <ac:grpSpMk id="66" creationId="{F2605CF9-BF90-491F-885A-92ABA9963143}"/>
          </ac:grpSpMkLst>
        </pc:grpChg>
        <pc:grpChg chg="del mod">
          <ac:chgData name="B10856017" userId="9afd4463-931c-4ef4-a1c6-2e8ce38e18fe" providerId="ADAL" clId="{F9D1B691-D76A-4B9E-B403-AB13CDB83064}" dt="2022-04-23T12:41:44.833" v="6582" actId="478"/>
          <ac:grpSpMkLst>
            <pc:docMk/>
            <pc:sldMk cId="850579991" sldId="311"/>
            <ac:grpSpMk id="70" creationId="{7292184C-43C5-4F05-B250-52632534DD1F}"/>
          </ac:grpSpMkLst>
        </pc:grpChg>
        <pc:grpChg chg="add mod ord">
          <ac:chgData name="B10856017" userId="9afd4463-931c-4ef4-a1c6-2e8ce38e18fe" providerId="ADAL" clId="{F9D1B691-D76A-4B9E-B403-AB13CDB83064}" dt="2022-04-23T13:30:44.089" v="6948" actId="167"/>
          <ac:grpSpMkLst>
            <pc:docMk/>
            <pc:sldMk cId="850579991" sldId="311"/>
            <ac:grpSpMk id="76" creationId="{F5DBBB50-E779-4B1B-8CEA-3DDD157CA856}"/>
          </ac:grpSpMkLst>
        </pc:grpChg>
        <pc:grpChg chg="add del mod ord">
          <ac:chgData name="B10856017" userId="9afd4463-931c-4ef4-a1c6-2e8ce38e18fe" providerId="ADAL" clId="{F9D1B691-D76A-4B9E-B403-AB13CDB83064}" dt="2022-04-23T15:35:46.812" v="7881" actId="478"/>
          <ac:grpSpMkLst>
            <pc:docMk/>
            <pc:sldMk cId="850579991" sldId="311"/>
            <ac:grpSpMk id="80" creationId="{B39BB46F-6AE0-4E95-842B-280BDE058F9A}"/>
          </ac:grpSpMkLst>
        </pc:grpChg>
        <pc:grpChg chg="mod">
          <ac:chgData name="B10856017" userId="9afd4463-931c-4ef4-a1c6-2e8ce38e18fe" providerId="ADAL" clId="{F9D1B691-D76A-4B9E-B403-AB13CDB83064}" dt="2022-04-23T15:35:40.691" v="7880" actId="34136"/>
          <ac:grpSpMkLst>
            <pc:docMk/>
            <pc:sldMk cId="850579991" sldId="311"/>
            <ac:grpSpMk id="85" creationId="{4D5F768A-13B0-48EF-9E78-1AE0E7DCBF30}"/>
          </ac:grpSpMkLst>
        </pc:grpChg>
        <pc:grpChg chg="mod">
          <ac:chgData name="B10856017" userId="9afd4463-931c-4ef4-a1c6-2e8ce38e18fe" providerId="ADAL" clId="{F9D1B691-D76A-4B9E-B403-AB13CDB83064}" dt="2022-04-23T15:35:40.691" v="7880" actId="34136"/>
          <ac:grpSpMkLst>
            <pc:docMk/>
            <pc:sldMk cId="850579991" sldId="311"/>
            <ac:grpSpMk id="91" creationId="{4877DCF9-28EE-419F-BECC-D84FB7800478}"/>
          </ac:grpSpMkLst>
        </pc:grpChg>
        <pc:grpChg chg="add mod ord">
          <ac:chgData name="B10856017" userId="9afd4463-931c-4ef4-a1c6-2e8ce38e18fe" providerId="ADAL" clId="{F9D1B691-D76A-4B9E-B403-AB13CDB83064}" dt="2022-04-23T15:35:56.236" v="7884" actId="34135"/>
          <ac:grpSpMkLst>
            <pc:docMk/>
            <pc:sldMk cId="850579991" sldId="311"/>
            <ac:grpSpMk id="96" creationId="{66353441-D32B-472A-B57C-0531E20DD17C}"/>
          </ac:grpSpMkLst>
        </pc:grpChg>
        <pc:grpChg chg="mod">
          <ac:chgData name="B10856017" userId="9afd4463-931c-4ef4-a1c6-2e8ce38e18fe" providerId="ADAL" clId="{F9D1B691-D76A-4B9E-B403-AB13CDB83064}" dt="2022-04-23T15:35:56.236" v="7884" actId="34135"/>
          <ac:grpSpMkLst>
            <pc:docMk/>
            <pc:sldMk cId="850579991" sldId="311"/>
            <ac:grpSpMk id="106" creationId="{7D793337-D859-4D99-B15E-5C40C877A85A}"/>
          </ac:grpSpMkLst>
        </pc:grpChg>
        <pc:grpChg chg="add mod ord">
          <ac:chgData name="B10856017" userId="9afd4463-931c-4ef4-a1c6-2e8ce38e18fe" providerId="ADAL" clId="{F9D1B691-D76A-4B9E-B403-AB13CDB83064}" dt="2022-04-23T15:35:56.236" v="7884" actId="34135"/>
          <ac:grpSpMkLst>
            <pc:docMk/>
            <pc:sldMk cId="850579991" sldId="311"/>
            <ac:grpSpMk id="109" creationId="{B27CA624-A468-456F-994B-77971E1ABE5D}"/>
          </ac:grpSpMkLst>
        </pc:grpChg>
        <pc:picChg chg="mod">
          <ac:chgData name="B10856017" userId="9afd4463-931c-4ef4-a1c6-2e8ce38e18fe" providerId="ADAL" clId="{F9D1B691-D76A-4B9E-B403-AB13CDB83064}" dt="2022-04-23T12:46:32.449" v="6611" actId="164"/>
          <ac:picMkLst>
            <pc:docMk/>
            <pc:sldMk cId="850579991" sldId="311"/>
            <ac:picMk id="28" creationId="{D230D3CA-BF6C-43F0-8721-FF7A063D4DF7}"/>
          </ac:picMkLst>
        </pc:picChg>
        <pc:picChg chg="mod">
          <ac:chgData name="B10856017" userId="9afd4463-931c-4ef4-a1c6-2e8ce38e18fe" providerId="ADAL" clId="{F9D1B691-D76A-4B9E-B403-AB13CDB83064}" dt="2022-04-23T12:42:42.517" v="6590" actId="165"/>
          <ac:picMkLst>
            <pc:docMk/>
            <pc:sldMk cId="850579991" sldId="311"/>
            <ac:picMk id="33" creationId="{EA67AB9C-1E21-4399-8730-FB8C9B4E5C2A}"/>
          </ac:picMkLst>
        </pc:picChg>
        <pc:picChg chg="mod">
          <ac:chgData name="B10856017" userId="9afd4463-931c-4ef4-a1c6-2e8ce38e18fe" providerId="ADAL" clId="{F9D1B691-D76A-4B9E-B403-AB13CDB83064}" dt="2022-04-23T12:42:31.953" v="6586"/>
          <ac:picMkLst>
            <pc:docMk/>
            <pc:sldMk cId="850579991" sldId="311"/>
            <ac:picMk id="36" creationId="{33C03145-0FAA-4727-9DD5-D00946AD046D}"/>
          </ac:picMkLst>
        </pc:picChg>
        <pc:picChg chg="mod">
          <ac:chgData name="B10856017" userId="9afd4463-931c-4ef4-a1c6-2e8ce38e18fe" providerId="ADAL" clId="{F9D1B691-D76A-4B9E-B403-AB13CDB83064}" dt="2022-04-23T12:42:36.258" v="6589"/>
          <ac:picMkLst>
            <pc:docMk/>
            <pc:sldMk cId="850579991" sldId="311"/>
            <ac:picMk id="40" creationId="{DD69592E-CF7F-42D6-8944-9AE4A77AAB5A}"/>
          </ac:picMkLst>
        </pc:picChg>
        <pc:picChg chg="mod">
          <ac:chgData name="B10856017" userId="9afd4463-931c-4ef4-a1c6-2e8ce38e18fe" providerId="ADAL" clId="{F9D1B691-D76A-4B9E-B403-AB13CDB83064}" dt="2022-04-23T12:51:04.553" v="6637"/>
          <ac:picMkLst>
            <pc:docMk/>
            <pc:sldMk cId="850579991" sldId="311"/>
            <ac:picMk id="45" creationId="{D08E1F35-541F-464A-B7C7-89D43AD13BC9}"/>
          </ac:picMkLst>
        </pc:picChg>
        <pc:picChg chg="mod">
          <ac:chgData name="B10856017" userId="9afd4463-931c-4ef4-a1c6-2e8ce38e18fe" providerId="ADAL" clId="{F9D1B691-D76A-4B9E-B403-AB13CDB83064}" dt="2022-04-23T13:00:46.106" v="6711"/>
          <ac:picMkLst>
            <pc:docMk/>
            <pc:sldMk cId="850579991" sldId="311"/>
            <ac:picMk id="49" creationId="{87CBF2E2-0EA9-416A-A141-84FB9E5C2544}"/>
          </ac:picMkLst>
        </pc:picChg>
        <pc:picChg chg="mod">
          <ac:chgData name="B10856017" userId="9afd4463-931c-4ef4-a1c6-2e8ce38e18fe" providerId="ADAL" clId="{F9D1B691-D76A-4B9E-B403-AB13CDB83064}" dt="2022-04-23T13:08:17.837" v="6776"/>
          <ac:picMkLst>
            <pc:docMk/>
            <pc:sldMk cId="850579991" sldId="311"/>
            <ac:picMk id="55" creationId="{F4D452E9-EEA7-43D6-ABB5-38FB91F2B0F3}"/>
          </ac:picMkLst>
        </pc:picChg>
        <pc:picChg chg="mod">
          <ac:chgData name="B10856017" userId="9afd4463-931c-4ef4-a1c6-2e8ce38e18fe" providerId="ADAL" clId="{F9D1B691-D76A-4B9E-B403-AB13CDB83064}" dt="2022-04-23T13:08:51.945" v="6780"/>
          <ac:picMkLst>
            <pc:docMk/>
            <pc:sldMk cId="850579991" sldId="311"/>
            <ac:picMk id="60" creationId="{563CFD04-1198-44AB-9E76-6E242A064EB3}"/>
          </ac:picMkLst>
        </pc:picChg>
        <pc:picChg chg="mod">
          <ac:chgData name="B10856017" userId="9afd4463-931c-4ef4-a1c6-2e8ce38e18fe" providerId="ADAL" clId="{F9D1B691-D76A-4B9E-B403-AB13CDB83064}" dt="2022-04-23T13:22:59.302" v="6876"/>
          <ac:picMkLst>
            <pc:docMk/>
            <pc:sldMk cId="850579991" sldId="311"/>
            <ac:picMk id="63" creationId="{DA7C1F54-F9B4-4026-AA8D-3DF3FF530CA6}"/>
          </ac:picMkLst>
        </pc:picChg>
        <pc:picChg chg="mod">
          <ac:chgData name="B10856017" userId="9afd4463-931c-4ef4-a1c6-2e8ce38e18fe" providerId="ADAL" clId="{F9D1B691-D76A-4B9E-B403-AB13CDB83064}" dt="2022-04-23T13:23:19.048" v="6880"/>
          <ac:picMkLst>
            <pc:docMk/>
            <pc:sldMk cId="850579991" sldId="311"/>
            <ac:picMk id="74" creationId="{A18F0AA6-3976-474E-A409-10AF24F2C99F}"/>
          </ac:picMkLst>
        </pc:picChg>
        <pc:picChg chg="mod">
          <ac:chgData name="B10856017" userId="9afd4463-931c-4ef4-a1c6-2e8ce38e18fe" providerId="ADAL" clId="{F9D1B691-D76A-4B9E-B403-AB13CDB83064}" dt="2022-04-23T13:30:21.239" v="6947"/>
          <ac:picMkLst>
            <pc:docMk/>
            <pc:sldMk cId="850579991" sldId="311"/>
            <ac:picMk id="78" creationId="{6B92ABB2-D232-491E-A7C0-95B4B859143A}"/>
          </ac:picMkLst>
        </pc:picChg>
        <pc:picChg chg="mod">
          <ac:chgData name="B10856017" userId="9afd4463-931c-4ef4-a1c6-2e8ce38e18fe" providerId="ADAL" clId="{F9D1B691-D76A-4B9E-B403-AB13CDB83064}" dt="2022-04-23T15:35:40.691" v="7880" actId="34136"/>
          <ac:picMkLst>
            <pc:docMk/>
            <pc:sldMk cId="850579991" sldId="311"/>
            <ac:picMk id="86" creationId="{1C59296A-11BA-4EF6-91A0-E99CDD7B8235}"/>
          </ac:picMkLst>
        </pc:picChg>
        <pc:picChg chg="mod">
          <ac:chgData name="B10856017" userId="9afd4463-931c-4ef4-a1c6-2e8ce38e18fe" providerId="ADAL" clId="{F9D1B691-D76A-4B9E-B403-AB13CDB83064}" dt="2022-04-23T15:35:40.691" v="7880" actId="34136"/>
          <ac:picMkLst>
            <pc:docMk/>
            <pc:sldMk cId="850579991" sldId="311"/>
            <ac:picMk id="87" creationId="{514132A6-6FF2-42A1-8E5B-B200F96E2840}"/>
          </ac:picMkLst>
        </pc:picChg>
        <pc:picChg chg="mod">
          <ac:chgData name="B10856017" userId="9afd4463-931c-4ef4-a1c6-2e8ce38e18fe" providerId="ADAL" clId="{F9D1B691-D76A-4B9E-B403-AB13CDB83064}" dt="2022-04-23T15:35:40.691" v="7880" actId="34136"/>
          <ac:picMkLst>
            <pc:docMk/>
            <pc:sldMk cId="850579991" sldId="311"/>
            <ac:picMk id="88" creationId="{25DE4D86-4A74-4EBF-A5E1-CEDC1168056F}"/>
          </ac:picMkLst>
        </pc:picChg>
        <pc:picChg chg="mod">
          <ac:chgData name="B10856017" userId="9afd4463-931c-4ef4-a1c6-2e8ce38e18fe" providerId="ADAL" clId="{F9D1B691-D76A-4B9E-B403-AB13CDB83064}" dt="2022-04-23T15:35:40.691" v="7880" actId="34136"/>
          <ac:picMkLst>
            <pc:docMk/>
            <pc:sldMk cId="850579991" sldId="311"/>
            <ac:picMk id="89" creationId="{AED7EAA7-8204-4F04-A6EE-F91FAAB118BB}"/>
          </ac:picMkLst>
        </pc:picChg>
        <pc:picChg chg="mod">
          <ac:chgData name="B10856017" userId="9afd4463-931c-4ef4-a1c6-2e8ce38e18fe" providerId="ADAL" clId="{F9D1B691-D76A-4B9E-B403-AB13CDB83064}" dt="2022-04-23T15:35:40.691" v="7880" actId="34136"/>
          <ac:picMkLst>
            <pc:docMk/>
            <pc:sldMk cId="850579991" sldId="311"/>
            <ac:picMk id="90" creationId="{39F9FAB8-4328-4884-8D13-336BF5722795}"/>
          </ac:picMkLst>
        </pc:picChg>
        <pc:picChg chg="mod">
          <ac:chgData name="B10856017" userId="9afd4463-931c-4ef4-a1c6-2e8ce38e18fe" providerId="ADAL" clId="{F9D1B691-D76A-4B9E-B403-AB13CDB83064}" dt="2022-04-23T15:35:40.691" v="7880" actId="34136"/>
          <ac:picMkLst>
            <pc:docMk/>
            <pc:sldMk cId="850579991" sldId="311"/>
            <ac:picMk id="95" creationId="{931F362C-5F79-47DE-9060-A933F93C0D13}"/>
          </ac:picMkLst>
        </pc:picChg>
        <pc:picChg chg="mod">
          <ac:chgData name="B10856017" userId="9afd4463-931c-4ef4-a1c6-2e8ce38e18fe" providerId="ADAL" clId="{F9D1B691-D76A-4B9E-B403-AB13CDB83064}" dt="2022-04-23T15:35:56.236" v="7884" actId="34135"/>
          <ac:picMkLst>
            <pc:docMk/>
            <pc:sldMk cId="850579991" sldId="311"/>
            <ac:picMk id="101" creationId="{FFD21831-E800-4708-B829-D4FF0E61BF5B}"/>
          </ac:picMkLst>
        </pc:picChg>
        <pc:picChg chg="mod">
          <ac:chgData name="B10856017" userId="9afd4463-931c-4ef4-a1c6-2e8ce38e18fe" providerId="ADAL" clId="{F9D1B691-D76A-4B9E-B403-AB13CDB83064}" dt="2022-04-23T15:35:56.236" v="7884" actId="34135"/>
          <ac:picMkLst>
            <pc:docMk/>
            <pc:sldMk cId="850579991" sldId="311"/>
            <ac:picMk id="102" creationId="{F07C903A-A384-464E-95B7-494A9CAEB1DB}"/>
          </ac:picMkLst>
        </pc:picChg>
        <pc:picChg chg="mod">
          <ac:chgData name="B10856017" userId="9afd4463-931c-4ef4-a1c6-2e8ce38e18fe" providerId="ADAL" clId="{F9D1B691-D76A-4B9E-B403-AB13CDB83064}" dt="2022-04-23T15:35:56.236" v="7884" actId="34135"/>
          <ac:picMkLst>
            <pc:docMk/>
            <pc:sldMk cId="850579991" sldId="311"/>
            <ac:picMk id="103" creationId="{470C4D45-6C9D-4DBE-A75F-F86086523BA7}"/>
          </ac:picMkLst>
        </pc:picChg>
        <pc:picChg chg="mod">
          <ac:chgData name="B10856017" userId="9afd4463-931c-4ef4-a1c6-2e8ce38e18fe" providerId="ADAL" clId="{F9D1B691-D76A-4B9E-B403-AB13CDB83064}" dt="2022-04-23T15:35:56.236" v="7884" actId="34135"/>
          <ac:picMkLst>
            <pc:docMk/>
            <pc:sldMk cId="850579991" sldId="311"/>
            <ac:picMk id="104" creationId="{AF8309BC-8CB3-4748-89EC-D57D46F740B5}"/>
          </ac:picMkLst>
        </pc:picChg>
        <pc:picChg chg="mod">
          <ac:chgData name="B10856017" userId="9afd4463-931c-4ef4-a1c6-2e8ce38e18fe" providerId="ADAL" clId="{F9D1B691-D76A-4B9E-B403-AB13CDB83064}" dt="2022-04-23T15:35:56.236" v="7884" actId="34135"/>
          <ac:picMkLst>
            <pc:docMk/>
            <pc:sldMk cId="850579991" sldId="311"/>
            <ac:picMk id="105" creationId="{23368BDE-AA1B-43BC-9C7A-7691943A26E5}"/>
          </ac:picMkLst>
        </pc:picChg>
        <pc:picChg chg="mod">
          <ac:chgData name="B10856017" userId="9afd4463-931c-4ef4-a1c6-2e8ce38e18fe" providerId="ADAL" clId="{F9D1B691-D76A-4B9E-B403-AB13CDB83064}" dt="2022-04-23T15:35:56.236" v="7884" actId="34135"/>
          <ac:picMkLst>
            <pc:docMk/>
            <pc:sldMk cId="850579991" sldId="311"/>
            <ac:picMk id="111" creationId="{A98A2665-678B-4CE6-AEAD-B210A19E27CD}"/>
          </ac:picMkLst>
        </pc:picChg>
      </pc:sldChg>
      <pc:sldChg chg="addSp delSp modSp add mod modTransition addAnim delAnim modAnim">
        <pc:chgData name="B10856017" userId="9afd4463-931c-4ef4-a1c6-2e8ce38e18fe" providerId="ADAL" clId="{F9D1B691-D76A-4B9E-B403-AB13CDB83064}" dt="2022-04-24T06:12:42.781" v="10505" actId="20577"/>
        <pc:sldMkLst>
          <pc:docMk/>
          <pc:sldMk cId="4097585243" sldId="312"/>
        </pc:sldMkLst>
        <pc:spChg chg="del ord">
          <ac:chgData name="B10856017" userId="9afd4463-931c-4ef4-a1c6-2e8ce38e18fe" providerId="ADAL" clId="{F9D1B691-D76A-4B9E-B403-AB13CDB83064}" dt="2022-04-23T15:17:11.984" v="7626" actId="478"/>
          <ac:spMkLst>
            <pc:docMk/>
            <pc:sldMk cId="4097585243" sldId="312"/>
            <ac:spMk id="2" creationId="{3F47A94B-C5F9-4202-A7DB-DB85BC2E43E1}"/>
          </ac:spMkLst>
        </pc:spChg>
        <pc:spChg chg="add del">
          <ac:chgData name="B10856017" userId="9afd4463-931c-4ef4-a1c6-2e8ce38e18fe" providerId="ADAL" clId="{F9D1B691-D76A-4B9E-B403-AB13CDB83064}" dt="2022-04-23T13:05:30.148" v="6759" actId="478"/>
          <ac:spMkLst>
            <pc:docMk/>
            <pc:sldMk cId="4097585243" sldId="312"/>
            <ac:spMk id="25" creationId="{0560C4AC-3C47-4A78-ADBA-A3FA575FC071}"/>
          </ac:spMkLst>
        </pc:spChg>
        <pc:spChg chg="add mod ord">
          <ac:chgData name="B10856017" userId="9afd4463-931c-4ef4-a1c6-2e8ce38e18fe" providerId="ADAL" clId="{F9D1B691-D76A-4B9E-B403-AB13CDB83064}" dt="2022-04-24T06:12:42.781" v="10505" actId="20577"/>
          <ac:spMkLst>
            <pc:docMk/>
            <pc:sldMk cId="4097585243" sldId="312"/>
            <ac:spMk id="29" creationId="{EB98BE83-AC8E-49C9-8872-8138BBA4D98F}"/>
          </ac:spMkLst>
        </pc:spChg>
        <pc:spChg chg="add mod ord">
          <ac:chgData name="B10856017" userId="9afd4463-931c-4ef4-a1c6-2e8ce38e18fe" providerId="ADAL" clId="{F9D1B691-D76A-4B9E-B403-AB13CDB83064}" dt="2022-04-23T13:39:05.263" v="6967" actId="20577"/>
          <ac:spMkLst>
            <pc:docMk/>
            <pc:sldMk cId="4097585243" sldId="312"/>
            <ac:spMk id="30" creationId="{74D21EFB-BD37-4164-89E7-B3F4481AFC8F}"/>
          </ac:spMkLst>
        </pc:spChg>
        <pc:spChg chg="mod">
          <ac:chgData name="B10856017" userId="9afd4463-931c-4ef4-a1c6-2e8ce38e18fe" providerId="ADAL" clId="{F9D1B691-D76A-4B9E-B403-AB13CDB83064}" dt="2022-04-23T13:06:51.843" v="6769"/>
          <ac:spMkLst>
            <pc:docMk/>
            <pc:sldMk cId="4097585243" sldId="312"/>
            <ac:spMk id="33" creationId="{FEB39B16-0E6F-4B6C-A0A1-E9416DC24EDB}"/>
          </ac:spMkLst>
        </pc:spChg>
        <pc:spChg chg="add del mod ord">
          <ac:chgData name="B10856017" userId="9afd4463-931c-4ef4-a1c6-2e8ce38e18fe" providerId="ADAL" clId="{F9D1B691-D76A-4B9E-B403-AB13CDB83064}" dt="2022-04-23T13:10:13.396" v="6791" actId="478"/>
          <ac:spMkLst>
            <pc:docMk/>
            <pc:sldMk cId="4097585243" sldId="312"/>
            <ac:spMk id="35" creationId="{69653F43-7861-4DAC-99A5-1DB1802245DB}"/>
          </ac:spMkLst>
        </pc:spChg>
        <pc:spChg chg="mod">
          <ac:chgData name="B10856017" userId="9afd4463-931c-4ef4-a1c6-2e8ce38e18fe" providerId="ADAL" clId="{F9D1B691-D76A-4B9E-B403-AB13CDB83064}" dt="2022-04-23T13:09:27.240" v="6786"/>
          <ac:spMkLst>
            <pc:docMk/>
            <pc:sldMk cId="4097585243" sldId="312"/>
            <ac:spMk id="37" creationId="{92325A42-D40E-4154-84AB-DE4695368E43}"/>
          </ac:spMkLst>
        </pc:spChg>
        <pc:spChg chg="add del mod ord">
          <ac:chgData name="B10856017" userId="9afd4463-931c-4ef4-a1c6-2e8ce38e18fe" providerId="ADAL" clId="{F9D1B691-D76A-4B9E-B403-AB13CDB83064}" dt="2022-04-23T13:10:52.757" v="6797" actId="478"/>
          <ac:spMkLst>
            <pc:docMk/>
            <pc:sldMk cId="4097585243" sldId="312"/>
            <ac:spMk id="39" creationId="{F5E85059-7539-44F2-8CC6-936BB64E23A9}"/>
          </ac:spMkLst>
        </pc:spChg>
        <pc:spChg chg="mod">
          <ac:chgData name="B10856017" userId="9afd4463-931c-4ef4-a1c6-2e8ce38e18fe" providerId="ADAL" clId="{F9D1B691-D76A-4B9E-B403-AB13CDB83064}" dt="2022-04-23T13:10:14.198" v="6792"/>
          <ac:spMkLst>
            <pc:docMk/>
            <pc:sldMk cId="4097585243" sldId="312"/>
            <ac:spMk id="41" creationId="{B7C8B8DC-4833-4701-82F3-F0CFD2CF2633}"/>
          </ac:spMkLst>
        </pc:spChg>
        <pc:spChg chg="add mod ord">
          <ac:chgData name="B10856017" userId="9afd4463-931c-4ef4-a1c6-2e8ce38e18fe" providerId="ADAL" clId="{F9D1B691-D76A-4B9E-B403-AB13CDB83064}" dt="2022-04-23T15:49:35.423" v="7979"/>
          <ac:spMkLst>
            <pc:docMk/>
            <pc:sldMk cId="4097585243" sldId="312"/>
            <ac:spMk id="43" creationId="{7592F7C2-632C-43B2-BA59-4351FEFE527D}"/>
          </ac:spMkLst>
        </pc:spChg>
        <pc:spChg chg="add del mod">
          <ac:chgData name="B10856017" userId="9afd4463-931c-4ef4-a1c6-2e8ce38e18fe" providerId="ADAL" clId="{F9D1B691-D76A-4B9E-B403-AB13CDB83064}" dt="2022-04-23T13:18:36.584" v="6849"/>
          <ac:spMkLst>
            <pc:docMk/>
            <pc:sldMk cId="4097585243" sldId="312"/>
            <ac:spMk id="44" creationId="{C2265EF2-D266-430A-9A56-8D31D0F8752B}"/>
          </ac:spMkLst>
        </pc:spChg>
        <pc:spChg chg="add del mod ord">
          <ac:chgData name="B10856017" userId="9afd4463-931c-4ef4-a1c6-2e8ce38e18fe" providerId="ADAL" clId="{F9D1B691-D76A-4B9E-B403-AB13CDB83064}" dt="2022-04-23T13:20:37.286" v="6862" actId="478"/>
          <ac:spMkLst>
            <pc:docMk/>
            <pc:sldMk cId="4097585243" sldId="312"/>
            <ac:spMk id="45" creationId="{5F551D86-8618-492B-B02C-41A39C6D884D}"/>
          </ac:spMkLst>
        </pc:spChg>
        <pc:spChg chg="ord">
          <ac:chgData name="B10856017" userId="9afd4463-931c-4ef4-a1c6-2e8ce38e18fe" providerId="ADAL" clId="{F9D1B691-D76A-4B9E-B403-AB13CDB83064}" dt="2022-04-23T13:30:59.922" v="6950" actId="167"/>
          <ac:spMkLst>
            <pc:docMk/>
            <pc:sldMk cId="4097585243" sldId="312"/>
            <ac:spMk id="50" creationId="{93D0E1BD-A6B4-440E-9536-F718FAE7C028}"/>
          </ac:spMkLst>
        </pc:spChg>
        <pc:spChg chg="mod ord">
          <ac:chgData name="B10856017" userId="9afd4463-931c-4ef4-a1c6-2e8ce38e18fe" providerId="ADAL" clId="{F9D1B691-D76A-4B9E-B403-AB13CDB83064}" dt="2022-04-23T13:30:59.922" v="6950" actId="167"/>
          <ac:spMkLst>
            <pc:docMk/>
            <pc:sldMk cId="4097585243" sldId="312"/>
            <ac:spMk id="51" creationId="{EB382DEE-DE84-4DFF-B8B4-6B72EAD0E610}"/>
          </ac:spMkLst>
        </pc:spChg>
        <pc:spChg chg="mod ord">
          <ac:chgData name="B10856017" userId="9afd4463-931c-4ef4-a1c6-2e8ce38e18fe" providerId="ADAL" clId="{F9D1B691-D76A-4B9E-B403-AB13CDB83064}" dt="2022-04-23T15:49:25.262" v="7978"/>
          <ac:spMkLst>
            <pc:docMk/>
            <pc:sldMk cId="4097585243" sldId="312"/>
            <ac:spMk id="52" creationId="{5DF0621B-F12A-4398-A84F-6718B3E65955}"/>
          </ac:spMkLst>
        </pc:spChg>
        <pc:spChg chg="mod">
          <ac:chgData name="B10856017" userId="9afd4463-931c-4ef4-a1c6-2e8ce38e18fe" providerId="ADAL" clId="{F9D1B691-D76A-4B9E-B403-AB13CDB83064}" dt="2022-04-23T13:18:55.240" v="6851"/>
          <ac:spMkLst>
            <pc:docMk/>
            <pc:sldMk cId="4097585243" sldId="312"/>
            <ac:spMk id="53" creationId="{9ED28457-AC12-43B1-92DF-ACBC293B8C1E}"/>
          </ac:spMkLst>
        </pc:spChg>
        <pc:spChg chg="mod">
          <ac:chgData name="B10856017" userId="9afd4463-931c-4ef4-a1c6-2e8ce38e18fe" providerId="ADAL" clId="{F9D1B691-D76A-4B9E-B403-AB13CDB83064}" dt="2022-04-23T13:21:52.511" v="6867"/>
          <ac:spMkLst>
            <pc:docMk/>
            <pc:sldMk cId="4097585243" sldId="312"/>
            <ac:spMk id="56" creationId="{B9A6EE8A-AA72-4813-8743-7FEC8306B2DC}"/>
          </ac:spMkLst>
        </pc:spChg>
        <pc:spChg chg="mod">
          <ac:chgData name="B10856017" userId="9afd4463-931c-4ef4-a1c6-2e8ce38e18fe" providerId="ADAL" clId="{F9D1B691-D76A-4B9E-B403-AB13CDB83064}" dt="2022-04-23T13:21:59.739" v="6870"/>
          <ac:spMkLst>
            <pc:docMk/>
            <pc:sldMk cId="4097585243" sldId="312"/>
            <ac:spMk id="59" creationId="{C2005663-E993-482F-8B68-05D9DAE71A98}"/>
          </ac:spMkLst>
        </pc:spChg>
        <pc:spChg chg="add del mod">
          <ac:chgData name="B10856017" userId="9afd4463-931c-4ef4-a1c6-2e8ce38e18fe" providerId="ADAL" clId="{F9D1B691-D76A-4B9E-B403-AB13CDB83064}" dt="2022-04-23T13:59:45.922" v="7016" actId="478"/>
          <ac:spMkLst>
            <pc:docMk/>
            <pc:sldMk cId="4097585243" sldId="312"/>
            <ac:spMk id="61" creationId="{AC237799-F98E-4317-B7A2-30C0683AC55D}"/>
          </ac:spMkLst>
        </pc:spChg>
        <pc:spChg chg="mod">
          <ac:chgData name="B10856017" userId="9afd4463-931c-4ef4-a1c6-2e8ce38e18fe" providerId="ADAL" clId="{F9D1B691-D76A-4B9E-B403-AB13CDB83064}" dt="2022-04-23T15:36:01.671" v="7885" actId="34136"/>
          <ac:spMkLst>
            <pc:docMk/>
            <pc:sldMk cId="4097585243" sldId="312"/>
            <ac:spMk id="63" creationId="{CB2F80B3-5CDD-491E-BBCA-85ECC792702F}"/>
          </ac:spMkLst>
        </pc:spChg>
        <pc:spChg chg="mod">
          <ac:chgData name="B10856017" userId="9afd4463-931c-4ef4-a1c6-2e8ce38e18fe" providerId="ADAL" clId="{F9D1B691-D76A-4B9E-B403-AB13CDB83064}" dt="2022-04-23T15:36:01.671" v="7885" actId="34136"/>
          <ac:spMkLst>
            <pc:docMk/>
            <pc:sldMk cId="4097585243" sldId="312"/>
            <ac:spMk id="64" creationId="{7C48BE14-AABC-4155-8835-C7361D7441BC}"/>
          </ac:spMkLst>
        </pc:spChg>
        <pc:spChg chg="mod">
          <ac:chgData name="B10856017" userId="9afd4463-931c-4ef4-a1c6-2e8ce38e18fe" providerId="ADAL" clId="{F9D1B691-D76A-4B9E-B403-AB13CDB83064}" dt="2022-04-23T15:36:01.671" v="7885" actId="34136"/>
          <ac:spMkLst>
            <pc:docMk/>
            <pc:sldMk cId="4097585243" sldId="312"/>
            <ac:spMk id="65" creationId="{3A49130F-92DA-4A8A-97B5-319340EBF61B}"/>
          </ac:spMkLst>
        </pc:spChg>
        <pc:spChg chg="mod">
          <ac:chgData name="B10856017" userId="9afd4463-931c-4ef4-a1c6-2e8ce38e18fe" providerId="ADAL" clId="{F9D1B691-D76A-4B9E-B403-AB13CDB83064}" dt="2022-04-23T15:36:01.671" v="7885" actId="34136"/>
          <ac:spMkLst>
            <pc:docMk/>
            <pc:sldMk cId="4097585243" sldId="312"/>
            <ac:spMk id="66" creationId="{033E6DBC-F6EB-43C1-9E4F-364F555F875F}"/>
          </ac:spMkLst>
        </pc:spChg>
        <pc:spChg chg="del mod">
          <ac:chgData name="B10856017" userId="9afd4463-931c-4ef4-a1c6-2e8ce38e18fe" providerId="ADAL" clId="{F9D1B691-D76A-4B9E-B403-AB13CDB83064}" dt="2022-04-23T13:15:12.338" v="6833" actId="478"/>
          <ac:spMkLst>
            <pc:docMk/>
            <pc:sldMk cId="4097585243" sldId="312"/>
            <ac:spMk id="73" creationId="{82A26667-2E0D-44C0-AEC8-1A554BF73462}"/>
          </ac:spMkLst>
        </pc:spChg>
        <pc:spChg chg="mod">
          <ac:chgData name="B10856017" userId="9afd4463-931c-4ef4-a1c6-2e8ce38e18fe" providerId="ADAL" clId="{F9D1B691-D76A-4B9E-B403-AB13CDB83064}" dt="2022-04-23T15:36:01.671" v="7885" actId="34136"/>
          <ac:spMkLst>
            <pc:docMk/>
            <pc:sldMk cId="4097585243" sldId="312"/>
            <ac:spMk id="75" creationId="{D8CF4E11-799B-42A9-90CC-914747173F32}"/>
          </ac:spMkLst>
        </pc:spChg>
        <pc:spChg chg="mod">
          <ac:chgData name="B10856017" userId="9afd4463-931c-4ef4-a1c6-2e8ce38e18fe" providerId="ADAL" clId="{F9D1B691-D76A-4B9E-B403-AB13CDB83064}" dt="2022-04-23T15:36:01.671" v="7885" actId="34136"/>
          <ac:spMkLst>
            <pc:docMk/>
            <pc:sldMk cId="4097585243" sldId="312"/>
            <ac:spMk id="76" creationId="{88107CFE-F469-4045-A4FB-9F1256AB630C}"/>
          </ac:spMkLst>
        </pc:spChg>
        <pc:spChg chg="mod">
          <ac:chgData name="B10856017" userId="9afd4463-931c-4ef4-a1c6-2e8ce38e18fe" providerId="ADAL" clId="{F9D1B691-D76A-4B9E-B403-AB13CDB83064}" dt="2022-04-23T15:36:01.671" v="7885" actId="34136"/>
          <ac:spMkLst>
            <pc:docMk/>
            <pc:sldMk cId="4097585243" sldId="312"/>
            <ac:spMk id="77" creationId="{7B23F611-F443-4F2C-93DF-C08F738DEBAF}"/>
          </ac:spMkLst>
        </pc:spChg>
        <pc:spChg chg="mod">
          <ac:chgData name="B10856017" userId="9afd4463-931c-4ef4-a1c6-2e8ce38e18fe" providerId="ADAL" clId="{F9D1B691-D76A-4B9E-B403-AB13CDB83064}" dt="2022-04-23T15:36:10.085" v="7889" actId="34135"/>
          <ac:spMkLst>
            <pc:docMk/>
            <pc:sldMk cId="4097585243" sldId="312"/>
            <ac:spMk id="80" creationId="{4B108A16-52A7-44EA-9F00-8D3E7258E0FC}"/>
          </ac:spMkLst>
        </pc:spChg>
        <pc:spChg chg="mod">
          <ac:chgData name="B10856017" userId="9afd4463-931c-4ef4-a1c6-2e8ce38e18fe" providerId="ADAL" clId="{F9D1B691-D76A-4B9E-B403-AB13CDB83064}" dt="2022-04-23T15:36:10.085" v="7889" actId="34135"/>
          <ac:spMkLst>
            <pc:docMk/>
            <pc:sldMk cId="4097585243" sldId="312"/>
            <ac:spMk id="81" creationId="{C2DE4904-F73D-4C1D-9F49-BEA1CE24CE6E}"/>
          </ac:spMkLst>
        </pc:spChg>
        <pc:spChg chg="mod">
          <ac:chgData name="B10856017" userId="9afd4463-931c-4ef4-a1c6-2e8ce38e18fe" providerId="ADAL" clId="{F9D1B691-D76A-4B9E-B403-AB13CDB83064}" dt="2022-04-23T15:36:10.085" v="7889" actId="34135"/>
          <ac:spMkLst>
            <pc:docMk/>
            <pc:sldMk cId="4097585243" sldId="312"/>
            <ac:spMk id="82" creationId="{22D63843-068A-4481-88BF-C7002E1ED40D}"/>
          </ac:spMkLst>
        </pc:spChg>
        <pc:spChg chg="mod">
          <ac:chgData name="B10856017" userId="9afd4463-931c-4ef4-a1c6-2e8ce38e18fe" providerId="ADAL" clId="{F9D1B691-D76A-4B9E-B403-AB13CDB83064}" dt="2022-04-23T15:36:10.085" v="7889" actId="34135"/>
          <ac:spMkLst>
            <pc:docMk/>
            <pc:sldMk cId="4097585243" sldId="312"/>
            <ac:spMk id="83" creationId="{ACCBCE36-5F7C-42CD-8365-60EBA7D6AEAC}"/>
          </ac:spMkLst>
        </pc:spChg>
        <pc:spChg chg="mod">
          <ac:chgData name="B10856017" userId="9afd4463-931c-4ef4-a1c6-2e8ce38e18fe" providerId="ADAL" clId="{F9D1B691-D76A-4B9E-B403-AB13CDB83064}" dt="2022-04-23T15:36:10.085" v="7889" actId="34135"/>
          <ac:spMkLst>
            <pc:docMk/>
            <pc:sldMk cId="4097585243" sldId="312"/>
            <ac:spMk id="90" creationId="{B601BF52-4E38-4FEB-AFE9-7B979B9A3046}"/>
          </ac:spMkLst>
        </pc:spChg>
        <pc:spChg chg="mod">
          <ac:chgData name="B10856017" userId="9afd4463-931c-4ef4-a1c6-2e8ce38e18fe" providerId="ADAL" clId="{F9D1B691-D76A-4B9E-B403-AB13CDB83064}" dt="2022-04-23T15:36:10.085" v="7889" actId="34135"/>
          <ac:spMkLst>
            <pc:docMk/>
            <pc:sldMk cId="4097585243" sldId="312"/>
            <ac:spMk id="91" creationId="{AE05C693-D69C-4BB0-991A-994F590B95D1}"/>
          </ac:spMkLst>
        </pc:spChg>
        <pc:spChg chg="mod">
          <ac:chgData name="B10856017" userId="9afd4463-931c-4ef4-a1c6-2e8ce38e18fe" providerId="ADAL" clId="{F9D1B691-D76A-4B9E-B403-AB13CDB83064}" dt="2022-04-23T15:36:10.085" v="7889" actId="34135"/>
          <ac:spMkLst>
            <pc:docMk/>
            <pc:sldMk cId="4097585243" sldId="312"/>
            <ac:spMk id="93" creationId="{B72865C2-6BDD-4D7A-86F2-6412B4862286}"/>
          </ac:spMkLst>
        </pc:spChg>
        <pc:grpChg chg="del">
          <ac:chgData name="B10856017" userId="9afd4463-931c-4ef4-a1c6-2e8ce38e18fe" providerId="ADAL" clId="{F9D1B691-D76A-4B9E-B403-AB13CDB83064}" dt="2022-04-23T13:59:40.037" v="7015" actId="478"/>
          <ac:grpSpMkLst>
            <pc:docMk/>
            <pc:sldMk cId="4097585243" sldId="312"/>
            <ac:grpSpMk id="11" creationId="{3FBFD93E-82B0-4E1A-8FDD-908CBF038B5A}"/>
          </ac:grpSpMkLst>
        </pc:grpChg>
        <pc:grpChg chg="add del">
          <ac:chgData name="B10856017" userId="9afd4463-931c-4ef4-a1c6-2e8ce38e18fe" providerId="ADAL" clId="{F9D1B691-D76A-4B9E-B403-AB13CDB83064}" dt="2022-04-23T13:05:30.148" v="6759" actId="478"/>
          <ac:grpSpMkLst>
            <pc:docMk/>
            <pc:sldMk cId="4097585243" sldId="312"/>
            <ac:grpSpMk id="26" creationId="{F0C3A2E5-B01A-4389-9594-0ACE31509C4F}"/>
          </ac:grpSpMkLst>
        </pc:grpChg>
        <pc:grpChg chg="add mod ord">
          <ac:chgData name="B10856017" userId="9afd4463-931c-4ef4-a1c6-2e8ce38e18fe" providerId="ADAL" clId="{F9D1B691-D76A-4B9E-B403-AB13CDB83064}" dt="2022-04-23T13:30:59.922" v="6950" actId="167"/>
          <ac:grpSpMkLst>
            <pc:docMk/>
            <pc:sldMk cId="4097585243" sldId="312"/>
            <ac:grpSpMk id="32" creationId="{C419143B-B903-4833-B915-33693BF30973}"/>
          </ac:grpSpMkLst>
        </pc:grpChg>
        <pc:grpChg chg="add del mod ord">
          <ac:chgData name="B10856017" userId="9afd4463-931c-4ef4-a1c6-2e8ce38e18fe" providerId="ADAL" clId="{F9D1B691-D76A-4B9E-B403-AB13CDB83064}" dt="2022-04-23T13:10:13.396" v="6791" actId="478"/>
          <ac:grpSpMkLst>
            <pc:docMk/>
            <pc:sldMk cId="4097585243" sldId="312"/>
            <ac:grpSpMk id="36" creationId="{157C063C-7BD4-4920-8424-B6EFC99D9E70}"/>
          </ac:grpSpMkLst>
        </pc:grpChg>
        <pc:grpChg chg="add del mod ord">
          <ac:chgData name="B10856017" userId="9afd4463-931c-4ef4-a1c6-2e8ce38e18fe" providerId="ADAL" clId="{F9D1B691-D76A-4B9E-B403-AB13CDB83064}" dt="2022-04-23T13:10:52.757" v="6797" actId="478"/>
          <ac:grpSpMkLst>
            <pc:docMk/>
            <pc:sldMk cId="4097585243" sldId="312"/>
            <ac:grpSpMk id="40" creationId="{45AB09E5-23E7-49D3-935E-D3AADF52A8CB}"/>
          </ac:grpSpMkLst>
        </pc:grpChg>
        <pc:grpChg chg="add del mod ord">
          <ac:chgData name="B10856017" userId="9afd4463-931c-4ef4-a1c6-2e8ce38e18fe" providerId="ADAL" clId="{F9D1B691-D76A-4B9E-B403-AB13CDB83064}" dt="2022-04-23T13:20:38.059" v="6863" actId="478"/>
          <ac:grpSpMkLst>
            <pc:docMk/>
            <pc:sldMk cId="4097585243" sldId="312"/>
            <ac:grpSpMk id="46" creationId="{7E6D7D8E-0DD0-4E9D-A045-92252C67D033}"/>
          </ac:grpSpMkLst>
        </pc:grpChg>
        <pc:grpChg chg="mod ord">
          <ac:chgData name="B10856017" userId="9afd4463-931c-4ef4-a1c6-2e8ce38e18fe" providerId="ADAL" clId="{F9D1B691-D76A-4B9E-B403-AB13CDB83064}" dt="2022-04-23T13:30:59.922" v="6950" actId="167"/>
          <ac:grpSpMkLst>
            <pc:docMk/>
            <pc:sldMk cId="4097585243" sldId="312"/>
            <ac:grpSpMk id="47" creationId="{5194055E-8ADF-4684-82B0-56BD6AC027F6}"/>
          </ac:grpSpMkLst>
        </pc:grpChg>
        <pc:grpChg chg="add del mod">
          <ac:chgData name="B10856017" userId="9afd4463-931c-4ef4-a1c6-2e8ce38e18fe" providerId="ADAL" clId="{F9D1B691-D76A-4B9E-B403-AB13CDB83064}" dt="2022-04-23T13:21:55.600" v="6869" actId="478"/>
          <ac:grpSpMkLst>
            <pc:docMk/>
            <pc:sldMk cId="4097585243" sldId="312"/>
            <ac:grpSpMk id="55" creationId="{C2865F4F-626A-41D3-BCBB-33FDCBA12ACD}"/>
          </ac:grpSpMkLst>
        </pc:grpChg>
        <pc:grpChg chg="add del mod ord">
          <ac:chgData name="B10856017" userId="9afd4463-931c-4ef4-a1c6-2e8ce38e18fe" providerId="ADAL" clId="{F9D1B691-D76A-4B9E-B403-AB13CDB83064}" dt="2022-04-23T13:30:59.922" v="6950" actId="167"/>
          <ac:grpSpMkLst>
            <pc:docMk/>
            <pc:sldMk cId="4097585243" sldId="312"/>
            <ac:grpSpMk id="58" creationId="{A4AD01D8-FF6B-47B7-9F12-D06AC339C2C5}"/>
          </ac:grpSpMkLst>
        </pc:grpChg>
        <pc:grpChg chg="add del mod ord">
          <ac:chgData name="B10856017" userId="9afd4463-931c-4ef4-a1c6-2e8ce38e18fe" providerId="ADAL" clId="{F9D1B691-D76A-4B9E-B403-AB13CDB83064}" dt="2022-04-23T15:36:03.310" v="7886" actId="478"/>
          <ac:grpSpMkLst>
            <pc:docMk/>
            <pc:sldMk cId="4097585243" sldId="312"/>
            <ac:grpSpMk id="62" creationId="{A29B6D10-CEB0-4353-87E7-E205C4930543}"/>
          </ac:grpSpMkLst>
        </pc:grpChg>
        <pc:grpChg chg="mod">
          <ac:chgData name="B10856017" userId="9afd4463-931c-4ef4-a1c6-2e8ce38e18fe" providerId="ADAL" clId="{F9D1B691-D76A-4B9E-B403-AB13CDB83064}" dt="2022-04-23T15:36:01.671" v="7885" actId="34136"/>
          <ac:grpSpMkLst>
            <pc:docMk/>
            <pc:sldMk cId="4097585243" sldId="312"/>
            <ac:grpSpMk id="67" creationId="{EECE21CE-CE89-438C-BB11-99A900B96562}"/>
          </ac:grpSpMkLst>
        </pc:grpChg>
        <pc:grpChg chg="mod">
          <ac:chgData name="B10856017" userId="9afd4463-931c-4ef4-a1c6-2e8ce38e18fe" providerId="ADAL" clId="{F9D1B691-D76A-4B9E-B403-AB13CDB83064}" dt="2022-04-23T15:36:01.671" v="7885" actId="34136"/>
          <ac:grpSpMkLst>
            <pc:docMk/>
            <pc:sldMk cId="4097585243" sldId="312"/>
            <ac:grpSpMk id="74" creationId="{CD4517C4-97EE-4534-BD9E-3B6E9D27ABA4}"/>
          </ac:grpSpMkLst>
        </pc:grpChg>
        <pc:grpChg chg="add mod ord">
          <ac:chgData name="B10856017" userId="9afd4463-931c-4ef4-a1c6-2e8ce38e18fe" providerId="ADAL" clId="{F9D1B691-D76A-4B9E-B403-AB13CDB83064}" dt="2022-04-23T15:36:10.085" v="7889" actId="34135"/>
          <ac:grpSpMkLst>
            <pc:docMk/>
            <pc:sldMk cId="4097585243" sldId="312"/>
            <ac:grpSpMk id="79" creationId="{FA652887-3FDD-4FF9-ABF3-14951DDEFFEB}"/>
          </ac:grpSpMkLst>
        </pc:grpChg>
        <pc:grpChg chg="mod">
          <ac:chgData name="B10856017" userId="9afd4463-931c-4ef4-a1c6-2e8ce38e18fe" providerId="ADAL" clId="{F9D1B691-D76A-4B9E-B403-AB13CDB83064}" dt="2022-04-23T15:36:10.085" v="7889" actId="34135"/>
          <ac:grpSpMkLst>
            <pc:docMk/>
            <pc:sldMk cId="4097585243" sldId="312"/>
            <ac:grpSpMk id="89" creationId="{C5F9C099-B477-43CA-A1F5-0DEBFA334602}"/>
          </ac:grpSpMkLst>
        </pc:grpChg>
        <pc:grpChg chg="add mod ord">
          <ac:chgData name="B10856017" userId="9afd4463-931c-4ef4-a1c6-2e8ce38e18fe" providerId="ADAL" clId="{F9D1B691-D76A-4B9E-B403-AB13CDB83064}" dt="2022-04-23T15:36:10.085" v="7889" actId="34135"/>
          <ac:grpSpMkLst>
            <pc:docMk/>
            <pc:sldMk cId="4097585243" sldId="312"/>
            <ac:grpSpMk id="92" creationId="{58D07218-8705-4E8C-9F7B-819B6B89E379}"/>
          </ac:grpSpMkLst>
        </pc:grpChg>
        <pc:picChg chg="add del mod">
          <ac:chgData name="B10856017" userId="9afd4463-931c-4ef4-a1c6-2e8ce38e18fe" providerId="ADAL" clId="{F9D1B691-D76A-4B9E-B403-AB13CDB83064}" dt="2022-04-23T13:06:50.887" v="6768" actId="478"/>
          <ac:picMkLst>
            <pc:docMk/>
            <pc:sldMk cId="4097585243" sldId="312"/>
            <ac:picMk id="31" creationId="{DD175494-AA53-4BD2-B995-A1FD6A9FE653}"/>
          </ac:picMkLst>
        </pc:picChg>
        <pc:picChg chg="mod">
          <ac:chgData name="B10856017" userId="9afd4463-931c-4ef4-a1c6-2e8ce38e18fe" providerId="ADAL" clId="{F9D1B691-D76A-4B9E-B403-AB13CDB83064}" dt="2022-04-23T13:06:51.843" v="6769"/>
          <ac:picMkLst>
            <pc:docMk/>
            <pc:sldMk cId="4097585243" sldId="312"/>
            <ac:picMk id="34" creationId="{E08BF902-DA85-44E7-800B-55AC241095A3}"/>
          </ac:picMkLst>
        </pc:picChg>
        <pc:picChg chg="mod">
          <ac:chgData name="B10856017" userId="9afd4463-931c-4ef4-a1c6-2e8ce38e18fe" providerId="ADAL" clId="{F9D1B691-D76A-4B9E-B403-AB13CDB83064}" dt="2022-04-23T13:09:27.240" v="6786"/>
          <ac:picMkLst>
            <pc:docMk/>
            <pc:sldMk cId="4097585243" sldId="312"/>
            <ac:picMk id="38" creationId="{A2F896D7-A126-4014-95AE-3C1AE98CD554}"/>
          </ac:picMkLst>
        </pc:picChg>
        <pc:picChg chg="mod">
          <ac:chgData name="B10856017" userId="9afd4463-931c-4ef4-a1c6-2e8ce38e18fe" providerId="ADAL" clId="{F9D1B691-D76A-4B9E-B403-AB13CDB83064}" dt="2022-04-23T13:10:14.198" v="6792"/>
          <ac:picMkLst>
            <pc:docMk/>
            <pc:sldMk cId="4097585243" sldId="312"/>
            <ac:picMk id="42" creationId="{1D834CD5-6856-4603-8B43-E537D1400051}"/>
          </ac:picMkLst>
        </pc:picChg>
        <pc:picChg chg="mod">
          <ac:chgData name="B10856017" userId="9afd4463-931c-4ef4-a1c6-2e8ce38e18fe" providerId="ADAL" clId="{F9D1B691-D76A-4B9E-B403-AB13CDB83064}" dt="2022-04-23T13:18:55.240" v="6851"/>
          <ac:picMkLst>
            <pc:docMk/>
            <pc:sldMk cId="4097585243" sldId="312"/>
            <ac:picMk id="54" creationId="{8ADB15D0-B918-4563-A88D-2B5600167AC2}"/>
          </ac:picMkLst>
        </pc:picChg>
        <pc:picChg chg="mod">
          <ac:chgData name="B10856017" userId="9afd4463-931c-4ef4-a1c6-2e8ce38e18fe" providerId="ADAL" clId="{F9D1B691-D76A-4B9E-B403-AB13CDB83064}" dt="2022-04-23T13:21:52.511" v="6867"/>
          <ac:picMkLst>
            <pc:docMk/>
            <pc:sldMk cId="4097585243" sldId="312"/>
            <ac:picMk id="57" creationId="{BA883033-74CE-40B9-9D30-53E7A8C0B347}"/>
          </ac:picMkLst>
        </pc:picChg>
        <pc:picChg chg="mod">
          <ac:chgData name="B10856017" userId="9afd4463-931c-4ef4-a1c6-2e8ce38e18fe" providerId="ADAL" clId="{F9D1B691-D76A-4B9E-B403-AB13CDB83064}" dt="2022-04-23T13:21:59.739" v="6870"/>
          <ac:picMkLst>
            <pc:docMk/>
            <pc:sldMk cId="4097585243" sldId="312"/>
            <ac:picMk id="60" creationId="{CA483134-C67E-445F-9FA3-370C33E33223}"/>
          </ac:picMkLst>
        </pc:picChg>
        <pc:picChg chg="mod">
          <ac:chgData name="B10856017" userId="9afd4463-931c-4ef4-a1c6-2e8ce38e18fe" providerId="ADAL" clId="{F9D1B691-D76A-4B9E-B403-AB13CDB83064}" dt="2022-04-23T15:36:01.671" v="7885" actId="34136"/>
          <ac:picMkLst>
            <pc:docMk/>
            <pc:sldMk cId="4097585243" sldId="312"/>
            <ac:picMk id="68" creationId="{2E820E90-4959-4284-9FF7-6A9C43AEECAE}"/>
          </ac:picMkLst>
        </pc:picChg>
        <pc:picChg chg="mod">
          <ac:chgData name="B10856017" userId="9afd4463-931c-4ef4-a1c6-2e8ce38e18fe" providerId="ADAL" clId="{F9D1B691-D76A-4B9E-B403-AB13CDB83064}" dt="2022-04-23T15:36:01.671" v="7885" actId="34136"/>
          <ac:picMkLst>
            <pc:docMk/>
            <pc:sldMk cId="4097585243" sldId="312"/>
            <ac:picMk id="69" creationId="{76CC9F5C-FE61-4F66-A595-C98D03022D3B}"/>
          </ac:picMkLst>
        </pc:picChg>
        <pc:picChg chg="mod">
          <ac:chgData name="B10856017" userId="9afd4463-931c-4ef4-a1c6-2e8ce38e18fe" providerId="ADAL" clId="{F9D1B691-D76A-4B9E-B403-AB13CDB83064}" dt="2022-04-23T15:36:01.671" v="7885" actId="34136"/>
          <ac:picMkLst>
            <pc:docMk/>
            <pc:sldMk cId="4097585243" sldId="312"/>
            <ac:picMk id="70" creationId="{984E0382-F893-433B-8CAD-3120B6E9117E}"/>
          </ac:picMkLst>
        </pc:picChg>
        <pc:picChg chg="mod">
          <ac:chgData name="B10856017" userId="9afd4463-931c-4ef4-a1c6-2e8ce38e18fe" providerId="ADAL" clId="{F9D1B691-D76A-4B9E-B403-AB13CDB83064}" dt="2022-04-23T15:36:01.671" v="7885" actId="34136"/>
          <ac:picMkLst>
            <pc:docMk/>
            <pc:sldMk cId="4097585243" sldId="312"/>
            <ac:picMk id="71" creationId="{6930017E-D19F-42A1-8EC9-88FF2091730B}"/>
          </ac:picMkLst>
        </pc:picChg>
        <pc:picChg chg="mod">
          <ac:chgData name="B10856017" userId="9afd4463-931c-4ef4-a1c6-2e8ce38e18fe" providerId="ADAL" clId="{F9D1B691-D76A-4B9E-B403-AB13CDB83064}" dt="2022-04-23T15:36:01.671" v="7885" actId="34136"/>
          <ac:picMkLst>
            <pc:docMk/>
            <pc:sldMk cId="4097585243" sldId="312"/>
            <ac:picMk id="72" creationId="{929A9207-FDFC-495A-AABE-1161E80C113C}"/>
          </ac:picMkLst>
        </pc:picChg>
        <pc:picChg chg="mod">
          <ac:chgData name="B10856017" userId="9afd4463-931c-4ef4-a1c6-2e8ce38e18fe" providerId="ADAL" clId="{F9D1B691-D76A-4B9E-B403-AB13CDB83064}" dt="2022-04-23T15:36:01.671" v="7885" actId="34136"/>
          <ac:picMkLst>
            <pc:docMk/>
            <pc:sldMk cId="4097585243" sldId="312"/>
            <ac:picMk id="78" creationId="{1690DA2E-B9ED-457A-833F-61C096E3359C}"/>
          </ac:picMkLst>
        </pc:picChg>
        <pc:picChg chg="mod">
          <ac:chgData name="B10856017" userId="9afd4463-931c-4ef4-a1c6-2e8ce38e18fe" providerId="ADAL" clId="{F9D1B691-D76A-4B9E-B403-AB13CDB83064}" dt="2022-04-23T15:36:10.085" v="7889" actId="34135"/>
          <ac:picMkLst>
            <pc:docMk/>
            <pc:sldMk cId="4097585243" sldId="312"/>
            <ac:picMk id="84" creationId="{6311C736-D3C6-41BF-85D8-D649FD8A0CD6}"/>
          </ac:picMkLst>
        </pc:picChg>
        <pc:picChg chg="mod">
          <ac:chgData name="B10856017" userId="9afd4463-931c-4ef4-a1c6-2e8ce38e18fe" providerId="ADAL" clId="{F9D1B691-D76A-4B9E-B403-AB13CDB83064}" dt="2022-04-23T15:36:10.085" v="7889" actId="34135"/>
          <ac:picMkLst>
            <pc:docMk/>
            <pc:sldMk cId="4097585243" sldId="312"/>
            <ac:picMk id="85" creationId="{30057014-FBF1-43DB-BBD8-F2E95494EF0E}"/>
          </ac:picMkLst>
        </pc:picChg>
        <pc:picChg chg="mod">
          <ac:chgData name="B10856017" userId="9afd4463-931c-4ef4-a1c6-2e8ce38e18fe" providerId="ADAL" clId="{F9D1B691-D76A-4B9E-B403-AB13CDB83064}" dt="2022-04-23T15:36:10.085" v="7889" actId="34135"/>
          <ac:picMkLst>
            <pc:docMk/>
            <pc:sldMk cId="4097585243" sldId="312"/>
            <ac:picMk id="86" creationId="{EDC93A5A-8D8D-4FC2-B027-E7320F434515}"/>
          </ac:picMkLst>
        </pc:picChg>
        <pc:picChg chg="mod">
          <ac:chgData name="B10856017" userId="9afd4463-931c-4ef4-a1c6-2e8ce38e18fe" providerId="ADAL" clId="{F9D1B691-D76A-4B9E-B403-AB13CDB83064}" dt="2022-04-23T15:36:10.085" v="7889" actId="34135"/>
          <ac:picMkLst>
            <pc:docMk/>
            <pc:sldMk cId="4097585243" sldId="312"/>
            <ac:picMk id="87" creationId="{1FF15C6B-5DB7-4543-B90A-F31FE4728798}"/>
          </ac:picMkLst>
        </pc:picChg>
        <pc:picChg chg="mod">
          <ac:chgData name="B10856017" userId="9afd4463-931c-4ef4-a1c6-2e8ce38e18fe" providerId="ADAL" clId="{F9D1B691-D76A-4B9E-B403-AB13CDB83064}" dt="2022-04-23T15:36:10.085" v="7889" actId="34135"/>
          <ac:picMkLst>
            <pc:docMk/>
            <pc:sldMk cId="4097585243" sldId="312"/>
            <ac:picMk id="88" creationId="{313EF471-D3BF-4ACB-A245-AFF0591D9817}"/>
          </ac:picMkLst>
        </pc:picChg>
        <pc:picChg chg="mod">
          <ac:chgData name="B10856017" userId="9afd4463-931c-4ef4-a1c6-2e8ce38e18fe" providerId="ADAL" clId="{F9D1B691-D76A-4B9E-B403-AB13CDB83064}" dt="2022-04-23T15:36:10.085" v="7889" actId="34135"/>
          <ac:picMkLst>
            <pc:docMk/>
            <pc:sldMk cId="4097585243" sldId="312"/>
            <ac:picMk id="94" creationId="{5C3FEE2B-70DB-4078-A96F-1C597620AF26}"/>
          </ac:picMkLst>
        </pc:picChg>
      </pc:sldChg>
      <pc:sldChg chg="addSp delSp modSp new del mod ord modShow">
        <pc:chgData name="B10856017" userId="9afd4463-931c-4ef4-a1c6-2e8ce38e18fe" providerId="ADAL" clId="{F9D1B691-D76A-4B9E-B403-AB13CDB83064}" dt="2022-04-23T13:58:05.270" v="7005" actId="2696"/>
        <pc:sldMkLst>
          <pc:docMk/>
          <pc:sldMk cId="1389165706" sldId="313"/>
        </pc:sldMkLst>
        <pc:spChg chg="add del mod">
          <ac:chgData name="B10856017" userId="9afd4463-931c-4ef4-a1c6-2e8ce38e18fe" providerId="ADAL" clId="{F9D1B691-D76A-4B9E-B403-AB13CDB83064}" dt="2022-04-23T13:52:15.282" v="6986" actId="478"/>
          <ac:spMkLst>
            <pc:docMk/>
            <pc:sldMk cId="1389165706" sldId="313"/>
            <ac:spMk id="4" creationId="{22E26106-A7BE-4A04-8631-A6F92192F708}"/>
          </ac:spMkLst>
        </pc:spChg>
        <pc:picChg chg="add mod">
          <ac:chgData name="B10856017" userId="9afd4463-931c-4ef4-a1c6-2e8ce38e18fe" providerId="ADAL" clId="{F9D1B691-D76A-4B9E-B403-AB13CDB83064}" dt="2022-04-23T13:57:07.960" v="7002" actId="1076"/>
          <ac:picMkLst>
            <pc:docMk/>
            <pc:sldMk cId="1389165706" sldId="313"/>
            <ac:picMk id="5" creationId="{27C75303-E190-4030-9C6C-2BE74B150803}"/>
          </ac:picMkLst>
        </pc:picChg>
        <pc:picChg chg="add">
          <ac:chgData name="B10856017" userId="9afd4463-931c-4ef4-a1c6-2e8ce38e18fe" providerId="ADAL" clId="{F9D1B691-D76A-4B9E-B403-AB13CDB83064}" dt="2022-04-23T13:50:08.046" v="6972"/>
          <ac:picMkLst>
            <pc:docMk/>
            <pc:sldMk cId="1389165706" sldId="313"/>
            <ac:picMk id="1026" creationId="{61556F3E-75DE-4D35-901A-75B6007D7982}"/>
          </ac:picMkLst>
        </pc:picChg>
      </pc:sldChg>
      <pc:sldChg chg="add ord modTransition">
        <pc:chgData name="B10856017" userId="9afd4463-931c-4ef4-a1c6-2e8ce38e18fe" providerId="ADAL" clId="{F9D1B691-D76A-4B9E-B403-AB13CDB83064}" dt="2022-04-23T15:41:08.026" v="7917"/>
        <pc:sldMkLst>
          <pc:docMk/>
          <pc:sldMk cId="2975679493" sldId="313"/>
        </pc:sldMkLst>
      </pc:sldChg>
      <pc:sldChg chg="add ord modTransition">
        <pc:chgData name="B10856017" userId="9afd4463-931c-4ef4-a1c6-2e8ce38e18fe" providerId="ADAL" clId="{F9D1B691-D76A-4B9E-B403-AB13CDB83064}" dt="2022-04-23T15:41:12.161" v="7919"/>
        <pc:sldMkLst>
          <pc:docMk/>
          <pc:sldMk cId="475079948" sldId="314"/>
        </pc:sldMkLst>
      </pc:sldChg>
      <pc:sldChg chg="modSp add mod ord modTransition">
        <pc:chgData name="B10856017" userId="9afd4463-931c-4ef4-a1c6-2e8ce38e18fe" providerId="ADAL" clId="{F9D1B691-D76A-4B9E-B403-AB13CDB83064}" dt="2022-04-23T15:46:49.107" v="7961"/>
        <pc:sldMkLst>
          <pc:docMk/>
          <pc:sldMk cId="2903615432" sldId="315"/>
        </pc:sldMkLst>
        <pc:spChg chg="mod">
          <ac:chgData name="B10856017" userId="9afd4463-931c-4ef4-a1c6-2e8ce38e18fe" providerId="ADAL" clId="{F9D1B691-D76A-4B9E-B403-AB13CDB83064}" dt="2022-04-23T15:42:07.301" v="7937" actId="207"/>
          <ac:spMkLst>
            <pc:docMk/>
            <pc:sldMk cId="2903615432" sldId="315"/>
            <ac:spMk id="11" creationId="{6E78E797-B88C-4D39-A812-0D08D3723B43}"/>
          </ac:spMkLst>
        </pc:spChg>
        <pc:spChg chg="mod">
          <ac:chgData name="B10856017" userId="9afd4463-931c-4ef4-a1c6-2e8ce38e18fe" providerId="ADAL" clId="{F9D1B691-D76A-4B9E-B403-AB13CDB83064}" dt="2022-04-23T15:41:46.429" v="7936" actId="20577"/>
          <ac:spMkLst>
            <pc:docMk/>
            <pc:sldMk cId="2903615432" sldId="315"/>
            <ac:spMk id="12" creationId="{47E0DED9-5995-4342-A5F0-D8A76C46AE33}"/>
          </ac:spMkLst>
        </pc:spChg>
      </pc:sldChg>
      <pc:sldChg chg="add ord">
        <pc:chgData name="B10856017" userId="9afd4463-931c-4ef4-a1c6-2e8ce38e18fe" providerId="ADAL" clId="{F9D1B691-D76A-4B9E-B403-AB13CDB83064}" dt="2022-04-23T15:48:17.238" v="7975"/>
        <pc:sldMkLst>
          <pc:docMk/>
          <pc:sldMk cId="25844509" sldId="316"/>
        </pc:sldMkLst>
      </pc:sldChg>
      <pc:sldChg chg="addSp delSp modSp new del mod ord addAnim delAnim modAnim">
        <pc:chgData name="B10856017" userId="9afd4463-931c-4ef4-a1c6-2e8ce38e18fe" providerId="ADAL" clId="{F9D1B691-D76A-4B9E-B403-AB13CDB83064}" dt="2022-04-23T19:03:38.776" v="9613" actId="2696"/>
        <pc:sldMkLst>
          <pc:docMk/>
          <pc:sldMk cId="2140531326" sldId="317"/>
        </pc:sldMkLst>
        <pc:spChg chg="mod">
          <ac:chgData name="B10856017" userId="9afd4463-931c-4ef4-a1c6-2e8ce38e18fe" providerId="ADAL" clId="{F9D1B691-D76A-4B9E-B403-AB13CDB83064}" dt="2022-04-23T17:12:07.542" v="8097" actId="404"/>
          <ac:spMkLst>
            <pc:docMk/>
            <pc:sldMk cId="2140531326" sldId="317"/>
            <ac:spMk id="3" creationId="{A97476C0-E9A2-428B-9892-7C18F2E4E9C7}"/>
          </ac:spMkLst>
        </pc:spChg>
        <pc:spChg chg="mod">
          <ac:chgData name="B10856017" userId="9afd4463-931c-4ef4-a1c6-2e8ce38e18fe" providerId="ADAL" clId="{F9D1B691-D76A-4B9E-B403-AB13CDB83064}" dt="2022-04-23T17:12:07.542" v="8097" actId="404"/>
          <ac:spMkLst>
            <pc:docMk/>
            <pc:sldMk cId="2140531326" sldId="317"/>
            <ac:spMk id="4" creationId="{C2A1F535-A5B1-48C2-9524-8BA360CA8DBF}"/>
          </ac:spMkLst>
        </pc:spChg>
        <pc:spChg chg="mod">
          <ac:chgData name="B10856017" userId="9afd4463-931c-4ef4-a1c6-2e8ce38e18fe" providerId="ADAL" clId="{F9D1B691-D76A-4B9E-B403-AB13CDB83064}" dt="2022-04-23T17:12:07.542" v="8097" actId="404"/>
          <ac:spMkLst>
            <pc:docMk/>
            <pc:sldMk cId="2140531326" sldId="317"/>
            <ac:spMk id="5" creationId="{CAA63173-112D-4585-825C-53E5A8F849B1}"/>
          </ac:spMkLst>
        </pc:spChg>
        <pc:spChg chg="mod">
          <ac:chgData name="B10856017" userId="9afd4463-931c-4ef4-a1c6-2e8ce38e18fe" providerId="ADAL" clId="{F9D1B691-D76A-4B9E-B403-AB13CDB83064}" dt="2022-04-23T17:12:07.542" v="8097" actId="404"/>
          <ac:spMkLst>
            <pc:docMk/>
            <pc:sldMk cId="2140531326" sldId="317"/>
            <ac:spMk id="11" creationId="{E0E9C520-4D43-4DAB-8B50-66C347651FA3}"/>
          </ac:spMkLst>
        </pc:spChg>
        <pc:spChg chg="mod">
          <ac:chgData name="B10856017" userId="9afd4463-931c-4ef4-a1c6-2e8ce38e18fe" providerId="ADAL" clId="{F9D1B691-D76A-4B9E-B403-AB13CDB83064}" dt="2022-04-23T17:12:07.542" v="8097" actId="404"/>
          <ac:spMkLst>
            <pc:docMk/>
            <pc:sldMk cId="2140531326" sldId="317"/>
            <ac:spMk id="12" creationId="{3AE39064-BB95-42DD-BAB9-1C5ADFA7B7FB}"/>
          </ac:spMkLst>
        </pc:spChg>
        <pc:spChg chg="mod">
          <ac:chgData name="B10856017" userId="9afd4463-931c-4ef4-a1c6-2e8ce38e18fe" providerId="ADAL" clId="{F9D1B691-D76A-4B9E-B403-AB13CDB83064}" dt="2022-04-23T17:12:07.542" v="8097" actId="404"/>
          <ac:spMkLst>
            <pc:docMk/>
            <pc:sldMk cId="2140531326" sldId="317"/>
            <ac:spMk id="14" creationId="{0EB83FF9-76EE-41D0-94E7-64CB892FC13E}"/>
          </ac:spMkLst>
        </pc:spChg>
        <pc:spChg chg="add mod">
          <ac:chgData name="B10856017" userId="9afd4463-931c-4ef4-a1c6-2e8ce38e18fe" providerId="ADAL" clId="{F9D1B691-D76A-4B9E-B403-AB13CDB83064}" dt="2022-04-23T17:12:07.542" v="8097" actId="404"/>
          <ac:spMkLst>
            <pc:docMk/>
            <pc:sldMk cId="2140531326" sldId="317"/>
            <ac:spMk id="16" creationId="{149383BF-728B-41AE-BC8B-E24219F3EF30}"/>
          </ac:spMkLst>
        </pc:spChg>
        <pc:spChg chg="mod">
          <ac:chgData name="B10856017" userId="9afd4463-931c-4ef4-a1c6-2e8ce38e18fe" providerId="ADAL" clId="{F9D1B691-D76A-4B9E-B403-AB13CDB83064}" dt="2022-04-23T17:13:02.576" v="8106"/>
          <ac:spMkLst>
            <pc:docMk/>
            <pc:sldMk cId="2140531326" sldId="317"/>
            <ac:spMk id="22" creationId="{46495DB4-9C59-43AB-ACF7-97BA95BB765C}"/>
          </ac:spMkLst>
        </pc:spChg>
        <pc:spChg chg="mod">
          <ac:chgData name="B10856017" userId="9afd4463-931c-4ef4-a1c6-2e8ce38e18fe" providerId="ADAL" clId="{F9D1B691-D76A-4B9E-B403-AB13CDB83064}" dt="2022-04-23T17:13:02.576" v="8106"/>
          <ac:spMkLst>
            <pc:docMk/>
            <pc:sldMk cId="2140531326" sldId="317"/>
            <ac:spMk id="24" creationId="{A190623B-5585-40E0-BCD7-30E22A6C1BB0}"/>
          </ac:spMkLst>
        </pc:spChg>
        <pc:spChg chg="mod">
          <ac:chgData name="B10856017" userId="9afd4463-931c-4ef4-a1c6-2e8ce38e18fe" providerId="ADAL" clId="{F9D1B691-D76A-4B9E-B403-AB13CDB83064}" dt="2022-04-23T17:13:02.576" v="8106"/>
          <ac:spMkLst>
            <pc:docMk/>
            <pc:sldMk cId="2140531326" sldId="317"/>
            <ac:spMk id="25" creationId="{C5FCA4AA-AD0A-474A-B061-4C832D3E61B8}"/>
          </ac:spMkLst>
        </pc:spChg>
        <pc:spChg chg="mod">
          <ac:chgData name="B10856017" userId="9afd4463-931c-4ef4-a1c6-2e8ce38e18fe" providerId="ADAL" clId="{F9D1B691-D76A-4B9E-B403-AB13CDB83064}" dt="2022-04-23T17:13:02.576" v="8106"/>
          <ac:spMkLst>
            <pc:docMk/>
            <pc:sldMk cId="2140531326" sldId="317"/>
            <ac:spMk id="26" creationId="{9790DE84-28A5-47B9-BDDB-F7F74D6514D0}"/>
          </ac:spMkLst>
        </pc:spChg>
        <pc:spChg chg="mod">
          <ac:chgData name="B10856017" userId="9afd4463-931c-4ef4-a1c6-2e8ce38e18fe" providerId="ADAL" clId="{F9D1B691-D76A-4B9E-B403-AB13CDB83064}" dt="2022-04-23T17:13:02.576" v="8106"/>
          <ac:spMkLst>
            <pc:docMk/>
            <pc:sldMk cId="2140531326" sldId="317"/>
            <ac:spMk id="32" creationId="{4D054FE9-23EC-4937-8D28-73C06E59F297}"/>
          </ac:spMkLst>
        </pc:spChg>
        <pc:spChg chg="mod">
          <ac:chgData name="B10856017" userId="9afd4463-931c-4ef4-a1c6-2e8ce38e18fe" providerId="ADAL" clId="{F9D1B691-D76A-4B9E-B403-AB13CDB83064}" dt="2022-04-23T17:13:02.576" v="8106"/>
          <ac:spMkLst>
            <pc:docMk/>
            <pc:sldMk cId="2140531326" sldId="317"/>
            <ac:spMk id="33" creationId="{24202D62-91EE-4DEE-84F7-63A589BA5364}"/>
          </ac:spMkLst>
        </pc:spChg>
        <pc:spChg chg="mod">
          <ac:chgData name="B10856017" userId="9afd4463-931c-4ef4-a1c6-2e8ce38e18fe" providerId="ADAL" clId="{F9D1B691-D76A-4B9E-B403-AB13CDB83064}" dt="2022-04-23T17:13:02.576" v="8106"/>
          <ac:spMkLst>
            <pc:docMk/>
            <pc:sldMk cId="2140531326" sldId="317"/>
            <ac:spMk id="35" creationId="{40897740-02F8-415F-8879-87E1AAEBB615}"/>
          </ac:spMkLst>
        </pc:spChg>
        <pc:spChg chg="mod">
          <ac:chgData name="B10856017" userId="9afd4463-931c-4ef4-a1c6-2e8ce38e18fe" providerId="ADAL" clId="{F9D1B691-D76A-4B9E-B403-AB13CDB83064}" dt="2022-04-23T17:15:44.678" v="8178" actId="404"/>
          <ac:spMkLst>
            <pc:docMk/>
            <pc:sldMk cId="2140531326" sldId="317"/>
            <ac:spMk id="37" creationId="{99BD846E-BB76-44E3-ADA8-B8C14ED35161}"/>
          </ac:spMkLst>
        </pc:spChg>
        <pc:spChg chg="mod">
          <ac:chgData name="B10856017" userId="9afd4463-931c-4ef4-a1c6-2e8ce38e18fe" providerId="ADAL" clId="{F9D1B691-D76A-4B9E-B403-AB13CDB83064}" dt="2022-04-23T17:15:44.678" v="8178" actId="404"/>
          <ac:spMkLst>
            <pc:docMk/>
            <pc:sldMk cId="2140531326" sldId="317"/>
            <ac:spMk id="38" creationId="{B503F7A2-C15E-4684-AAB2-01E600076824}"/>
          </ac:spMkLst>
        </pc:spChg>
        <pc:spChg chg="mod">
          <ac:chgData name="B10856017" userId="9afd4463-931c-4ef4-a1c6-2e8ce38e18fe" providerId="ADAL" clId="{F9D1B691-D76A-4B9E-B403-AB13CDB83064}" dt="2022-04-23T17:15:44.678" v="8178" actId="404"/>
          <ac:spMkLst>
            <pc:docMk/>
            <pc:sldMk cId="2140531326" sldId="317"/>
            <ac:spMk id="39" creationId="{1BE5564F-288E-4423-A1FE-2C3855980E3F}"/>
          </ac:spMkLst>
        </pc:spChg>
        <pc:spChg chg="mod">
          <ac:chgData name="B10856017" userId="9afd4463-931c-4ef4-a1c6-2e8ce38e18fe" providerId="ADAL" clId="{F9D1B691-D76A-4B9E-B403-AB13CDB83064}" dt="2022-04-23T17:15:44.678" v="8178" actId="404"/>
          <ac:spMkLst>
            <pc:docMk/>
            <pc:sldMk cId="2140531326" sldId="317"/>
            <ac:spMk id="45" creationId="{661DEEC6-EBC3-4B8B-A95A-A7D5393B925E}"/>
          </ac:spMkLst>
        </pc:spChg>
        <pc:spChg chg="mod">
          <ac:chgData name="B10856017" userId="9afd4463-931c-4ef4-a1c6-2e8ce38e18fe" providerId="ADAL" clId="{F9D1B691-D76A-4B9E-B403-AB13CDB83064}" dt="2022-04-23T17:15:44.678" v="8178" actId="404"/>
          <ac:spMkLst>
            <pc:docMk/>
            <pc:sldMk cId="2140531326" sldId="317"/>
            <ac:spMk id="46" creationId="{958D1269-6826-4A69-A595-99568422D714}"/>
          </ac:spMkLst>
        </pc:spChg>
        <pc:spChg chg="mod">
          <ac:chgData name="B10856017" userId="9afd4463-931c-4ef4-a1c6-2e8ce38e18fe" providerId="ADAL" clId="{F9D1B691-D76A-4B9E-B403-AB13CDB83064}" dt="2022-04-23T17:15:44.678" v="8178" actId="404"/>
          <ac:spMkLst>
            <pc:docMk/>
            <pc:sldMk cId="2140531326" sldId="317"/>
            <ac:spMk id="48" creationId="{A35803D9-6946-4530-A0E0-77DA8784B98F}"/>
          </ac:spMkLst>
        </pc:spChg>
        <pc:spChg chg="add mod">
          <ac:chgData name="B10856017" userId="9afd4463-931c-4ef4-a1c6-2e8ce38e18fe" providerId="ADAL" clId="{F9D1B691-D76A-4B9E-B403-AB13CDB83064}" dt="2022-04-23T17:19:38.179" v="8201" actId="1076"/>
          <ac:spMkLst>
            <pc:docMk/>
            <pc:sldMk cId="2140531326" sldId="317"/>
            <ac:spMk id="50" creationId="{DDF4ABB4-36FC-4ECE-A3C6-08165CD5A5C3}"/>
          </ac:spMkLst>
        </pc:spChg>
        <pc:spChg chg="mod">
          <ac:chgData name="B10856017" userId="9afd4463-931c-4ef4-a1c6-2e8ce38e18fe" providerId="ADAL" clId="{F9D1B691-D76A-4B9E-B403-AB13CDB83064}" dt="2022-04-23T17:20:36.242" v="8227" actId="404"/>
          <ac:spMkLst>
            <pc:docMk/>
            <pc:sldMk cId="2140531326" sldId="317"/>
            <ac:spMk id="54" creationId="{CA89455C-8329-4F30-995D-690F67DA1149}"/>
          </ac:spMkLst>
        </pc:spChg>
        <pc:spChg chg="mod">
          <ac:chgData name="B10856017" userId="9afd4463-931c-4ef4-a1c6-2e8ce38e18fe" providerId="ADAL" clId="{F9D1B691-D76A-4B9E-B403-AB13CDB83064}" dt="2022-04-23T17:20:36.242" v="8227" actId="404"/>
          <ac:spMkLst>
            <pc:docMk/>
            <pc:sldMk cId="2140531326" sldId="317"/>
            <ac:spMk id="55" creationId="{739DA910-98F3-4803-9AE9-B5D45EB2B8D8}"/>
          </ac:spMkLst>
        </pc:spChg>
        <pc:spChg chg="mod">
          <ac:chgData name="B10856017" userId="9afd4463-931c-4ef4-a1c6-2e8ce38e18fe" providerId="ADAL" clId="{F9D1B691-D76A-4B9E-B403-AB13CDB83064}" dt="2022-04-23T17:20:36.242" v="8227" actId="404"/>
          <ac:spMkLst>
            <pc:docMk/>
            <pc:sldMk cId="2140531326" sldId="317"/>
            <ac:spMk id="56" creationId="{B60EA1A3-5D49-4828-8389-24954517B322}"/>
          </ac:spMkLst>
        </pc:spChg>
        <pc:spChg chg="mod">
          <ac:chgData name="B10856017" userId="9afd4463-931c-4ef4-a1c6-2e8ce38e18fe" providerId="ADAL" clId="{F9D1B691-D76A-4B9E-B403-AB13CDB83064}" dt="2022-04-23T17:20:36.242" v="8227" actId="404"/>
          <ac:spMkLst>
            <pc:docMk/>
            <pc:sldMk cId="2140531326" sldId="317"/>
            <ac:spMk id="62" creationId="{72396476-7D98-4A97-A8ED-A0A714AA7F8F}"/>
          </ac:spMkLst>
        </pc:spChg>
        <pc:spChg chg="mod">
          <ac:chgData name="B10856017" userId="9afd4463-931c-4ef4-a1c6-2e8ce38e18fe" providerId="ADAL" clId="{F9D1B691-D76A-4B9E-B403-AB13CDB83064}" dt="2022-04-23T17:20:36.242" v="8227" actId="404"/>
          <ac:spMkLst>
            <pc:docMk/>
            <pc:sldMk cId="2140531326" sldId="317"/>
            <ac:spMk id="63" creationId="{BB4566CA-51C5-4DFA-8FB6-B1F1F128BEEA}"/>
          </ac:spMkLst>
        </pc:spChg>
        <pc:spChg chg="mod">
          <ac:chgData name="B10856017" userId="9afd4463-931c-4ef4-a1c6-2e8ce38e18fe" providerId="ADAL" clId="{F9D1B691-D76A-4B9E-B403-AB13CDB83064}" dt="2022-04-23T17:20:36.242" v="8227" actId="404"/>
          <ac:spMkLst>
            <pc:docMk/>
            <pc:sldMk cId="2140531326" sldId="317"/>
            <ac:spMk id="65" creationId="{F36FAC5F-DE0F-472D-8A42-663FBD80D0A1}"/>
          </ac:spMkLst>
        </pc:spChg>
        <pc:spChg chg="add mod">
          <ac:chgData name="B10856017" userId="9afd4463-931c-4ef4-a1c6-2e8ce38e18fe" providerId="ADAL" clId="{F9D1B691-D76A-4B9E-B403-AB13CDB83064}" dt="2022-04-23T17:20:36.242" v="8227" actId="404"/>
          <ac:spMkLst>
            <pc:docMk/>
            <pc:sldMk cId="2140531326" sldId="317"/>
            <ac:spMk id="67" creationId="{A1755D23-28A5-4161-8667-74C4FFDD87CE}"/>
          </ac:spMkLst>
        </pc:spChg>
        <pc:spChg chg="mod">
          <ac:chgData name="B10856017" userId="9afd4463-931c-4ef4-a1c6-2e8ce38e18fe" providerId="ADAL" clId="{F9D1B691-D76A-4B9E-B403-AB13CDB83064}" dt="2022-04-23T17:42:00.125" v="8294"/>
          <ac:spMkLst>
            <pc:docMk/>
            <pc:sldMk cId="2140531326" sldId="317"/>
            <ac:spMk id="71" creationId="{62D35024-4E4F-4E3F-A466-372D2C08CF6E}"/>
          </ac:spMkLst>
        </pc:spChg>
        <pc:spChg chg="mod">
          <ac:chgData name="B10856017" userId="9afd4463-931c-4ef4-a1c6-2e8ce38e18fe" providerId="ADAL" clId="{F9D1B691-D76A-4B9E-B403-AB13CDB83064}" dt="2022-04-23T17:42:00.125" v="8294"/>
          <ac:spMkLst>
            <pc:docMk/>
            <pc:sldMk cId="2140531326" sldId="317"/>
            <ac:spMk id="72" creationId="{4036DC96-4931-49AF-9F24-310A605A149C}"/>
          </ac:spMkLst>
        </pc:spChg>
        <pc:spChg chg="mod">
          <ac:chgData name="B10856017" userId="9afd4463-931c-4ef4-a1c6-2e8ce38e18fe" providerId="ADAL" clId="{F9D1B691-D76A-4B9E-B403-AB13CDB83064}" dt="2022-04-23T17:42:00.125" v="8294"/>
          <ac:spMkLst>
            <pc:docMk/>
            <pc:sldMk cId="2140531326" sldId="317"/>
            <ac:spMk id="73" creationId="{D5232FC1-144F-49B2-8309-49A7D9A70CEC}"/>
          </ac:spMkLst>
        </pc:spChg>
        <pc:spChg chg="mod">
          <ac:chgData name="B10856017" userId="9afd4463-931c-4ef4-a1c6-2e8ce38e18fe" providerId="ADAL" clId="{F9D1B691-D76A-4B9E-B403-AB13CDB83064}" dt="2022-04-23T17:42:00.125" v="8294"/>
          <ac:spMkLst>
            <pc:docMk/>
            <pc:sldMk cId="2140531326" sldId="317"/>
            <ac:spMk id="79" creationId="{075C5E27-1256-4DF0-8BE7-63CDF676C34F}"/>
          </ac:spMkLst>
        </pc:spChg>
        <pc:spChg chg="mod">
          <ac:chgData name="B10856017" userId="9afd4463-931c-4ef4-a1c6-2e8ce38e18fe" providerId="ADAL" clId="{F9D1B691-D76A-4B9E-B403-AB13CDB83064}" dt="2022-04-23T17:42:00.125" v="8294"/>
          <ac:spMkLst>
            <pc:docMk/>
            <pc:sldMk cId="2140531326" sldId="317"/>
            <ac:spMk id="80" creationId="{9CE323CA-14B6-47DA-95EC-EBFDB1E5338F}"/>
          </ac:spMkLst>
        </pc:spChg>
        <pc:spChg chg="mod">
          <ac:chgData name="B10856017" userId="9afd4463-931c-4ef4-a1c6-2e8ce38e18fe" providerId="ADAL" clId="{F9D1B691-D76A-4B9E-B403-AB13CDB83064}" dt="2022-04-23T17:42:00.125" v="8294"/>
          <ac:spMkLst>
            <pc:docMk/>
            <pc:sldMk cId="2140531326" sldId="317"/>
            <ac:spMk id="82" creationId="{D342140F-0A55-4600-8970-BCF8820CAF38}"/>
          </ac:spMkLst>
        </pc:spChg>
        <pc:spChg chg="del mod topLvl">
          <ac:chgData name="B10856017" userId="9afd4463-931c-4ef4-a1c6-2e8ce38e18fe" providerId="ADAL" clId="{F9D1B691-D76A-4B9E-B403-AB13CDB83064}" dt="2022-04-23T17:46:06.763" v="8336" actId="478"/>
          <ac:spMkLst>
            <pc:docMk/>
            <pc:sldMk cId="2140531326" sldId="317"/>
            <ac:spMk id="86" creationId="{05F674D9-BF70-4773-A114-31BB67E4D12F}"/>
          </ac:spMkLst>
        </pc:spChg>
        <pc:spChg chg="del mod topLvl">
          <ac:chgData name="B10856017" userId="9afd4463-931c-4ef4-a1c6-2e8ce38e18fe" providerId="ADAL" clId="{F9D1B691-D76A-4B9E-B403-AB13CDB83064}" dt="2022-04-23T17:46:06.763" v="8336" actId="478"/>
          <ac:spMkLst>
            <pc:docMk/>
            <pc:sldMk cId="2140531326" sldId="317"/>
            <ac:spMk id="87" creationId="{D09010C8-39B7-401E-90B5-420C62B6FD51}"/>
          </ac:spMkLst>
        </pc:spChg>
        <pc:spChg chg="add del mod ord">
          <ac:chgData name="B10856017" userId="9afd4463-931c-4ef4-a1c6-2e8ce38e18fe" providerId="ADAL" clId="{F9D1B691-D76A-4B9E-B403-AB13CDB83064}" dt="2022-04-23T17:46:06.763" v="8336" actId="478"/>
          <ac:spMkLst>
            <pc:docMk/>
            <pc:sldMk cId="2140531326" sldId="317"/>
            <ac:spMk id="88" creationId="{CA788467-29D9-4942-999A-07E070A95B58}"/>
          </ac:spMkLst>
        </pc:spChg>
        <pc:spChg chg="add del mod">
          <ac:chgData name="B10856017" userId="9afd4463-931c-4ef4-a1c6-2e8ce38e18fe" providerId="ADAL" clId="{F9D1B691-D76A-4B9E-B403-AB13CDB83064}" dt="2022-04-23T17:46:06.763" v="8336" actId="478"/>
          <ac:spMkLst>
            <pc:docMk/>
            <pc:sldMk cId="2140531326" sldId="317"/>
            <ac:spMk id="89" creationId="{9C38C12A-525A-46D1-A255-73B75E8C0017}"/>
          </ac:spMkLst>
        </pc:spChg>
        <pc:spChg chg="mod">
          <ac:chgData name="B10856017" userId="9afd4463-931c-4ef4-a1c6-2e8ce38e18fe" providerId="ADAL" clId="{F9D1B691-D76A-4B9E-B403-AB13CDB83064}" dt="2022-04-23T17:47:53.579" v="8422" actId="208"/>
          <ac:spMkLst>
            <pc:docMk/>
            <pc:sldMk cId="2140531326" sldId="317"/>
            <ac:spMk id="91" creationId="{2D7C01BD-8DD6-4E9D-A746-A294A196044C}"/>
          </ac:spMkLst>
        </pc:spChg>
        <pc:spChg chg="mod">
          <ac:chgData name="B10856017" userId="9afd4463-931c-4ef4-a1c6-2e8ce38e18fe" providerId="ADAL" clId="{F9D1B691-D76A-4B9E-B403-AB13CDB83064}" dt="2022-04-23T17:47:36.855" v="8419" actId="404"/>
          <ac:spMkLst>
            <pc:docMk/>
            <pc:sldMk cId="2140531326" sldId="317"/>
            <ac:spMk id="92" creationId="{A429F3B7-F163-40AC-9DF9-FB30E5C09CE2}"/>
          </ac:spMkLst>
        </pc:spChg>
        <pc:spChg chg="mod">
          <ac:chgData name="B10856017" userId="9afd4463-931c-4ef4-a1c6-2e8ce38e18fe" providerId="ADAL" clId="{F9D1B691-D76A-4B9E-B403-AB13CDB83064}" dt="2022-04-23T17:47:36.855" v="8419" actId="404"/>
          <ac:spMkLst>
            <pc:docMk/>
            <pc:sldMk cId="2140531326" sldId="317"/>
            <ac:spMk id="93" creationId="{87F78983-3712-44B7-A317-38554AA5F77B}"/>
          </ac:spMkLst>
        </pc:spChg>
        <pc:spChg chg="mod">
          <ac:chgData name="B10856017" userId="9afd4463-931c-4ef4-a1c6-2e8ce38e18fe" providerId="ADAL" clId="{F9D1B691-D76A-4B9E-B403-AB13CDB83064}" dt="2022-04-23T17:47:36.855" v="8419" actId="404"/>
          <ac:spMkLst>
            <pc:docMk/>
            <pc:sldMk cId="2140531326" sldId="317"/>
            <ac:spMk id="99" creationId="{75154012-F099-435A-8577-88C488381F7B}"/>
          </ac:spMkLst>
        </pc:spChg>
        <pc:spChg chg="mod">
          <ac:chgData name="B10856017" userId="9afd4463-931c-4ef4-a1c6-2e8ce38e18fe" providerId="ADAL" clId="{F9D1B691-D76A-4B9E-B403-AB13CDB83064}" dt="2022-04-23T17:47:36.855" v="8419" actId="404"/>
          <ac:spMkLst>
            <pc:docMk/>
            <pc:sldMk cId="2140531326" sldId="317"/>
            <ac:spMk id="100" creationId="{4ED976FE-8506-4733-AD8D-01EB3022372B}"/>
          </ac:spMkLst>
        </pc:spChg>
        <pc:spChg chg="mod">
          <ac:chgData name="B10856017" userId="9afd4463-931c-4ef4-a1c6-2e8ce38e18fe" providerId="ADAL" clId="{F9D1B691-D76A-4B9E-B403-AB13CDB83064}" dt="2022-04-23T17:47:36.855" v="8419" actId="404"/>
          <ac:spMkLst>
            <pc:docMk/>
            <pc:sldMk cId="2140531326" sldId="317"/>
            <ac:spMk id="102" creationId="{862D4D1C-AF43-4D36-B1D8-63CB92E6F482}"/>
          </ac:spMkLst>
        </pc:spChg>
        <pc:spChg chg="add mod">
          <ac:chgData name="B10856017" userId="9afd4463-931c-4ef4-a1c6-2e8ce38e18fe" providerId="ADAL" clId="{F9D1B691-D76A-4B9E-B403-AB13CDB83064}" dt="2022-04-23T17:47:36.855" v="8419" actId="404"/>
          <ac:spMkLst>
            <pc:docMk/>
            <pc:sldMk cId="2140531326" sldId="317"/>
            <ac:spMk id="104" creationId="{4D8500D8-D215-4A6F-A9DC-58B6EB7FE432}"/>
          </ac:spMkLst>
        </pc:spChg>
        <pc:spChg chg="add mod">
          <ac:chgData name="B10856017" userId="9afd4463-931c-4ef4-a1c6-2e8ce38e18fe" providerId="ADAL" clId="{F9D1B691-D76A-4B9E-B403-AB13CDB83064}" dt="2022-04-23T17:47:36.855" v="8419" actId="404"/>
          <ac:spMkLst>
            <pc:docMk/>
            <pc:sldMk cId="2140531326" sldId="317"/>
            <ac:spMk id="106" creationId="{0433D21F-7F23-4D74-B947-669A41D9A6C8}"/>
          </ac:spMkLst>
        </pc:spChg>
        <pc:spChg chg="add mod">
          <ac:chgData name="B10856017" userId="9afd4463-931c-4ef4-a1c6-2e8ce38e18fe" providerId="ADAL" clId="{F9D1B691-D76A-4B9E-B403-AB13CDB83064}" dt="2022-04-23T17:47:36.855" v="8419" actId="404"/>
          <ac:spMkLst>
            <pc:docMk/>
            <pc:sldMk cId="2140531326" sldId="317"/>
            <ac:spMk id="107" creationId="{05CB4117-4212-451E-B733-35785AFDBCFA}"/>
          </ac:spMkLst>
        </pc:spChg>
        <pc:spChg chg="add mod">
          <ac:chgData name="B10856017" userId="9afd4463-931c-4ef4-a1c6-2e8ce38e18fe" providerId="ADAL" clId="{F9D1B691-D76A-4B9E-B403-AB13CDB83064}" dt="2022-04-23T17:47:36.855" v="8419" actId="404"/>
          <ac:spMkLst>
            <pc:docMk/>
            <pc:sldMk cId="2140531326" sldId="317"/>
            <ac:spMk id="108" creationId="{84EB968B-ECE0-4714-98B1-10CD1D9CBB32}"/>
          </ac:spMkLst>
        </pc:spChg>
        <pc:spChg chg="add mod">
          <ac:chgData name="B10856017" userId="9afd4463-931c-4ef4-a1c6-2e8ce38e18fe" providerId="ADAL" clId="{F9D1B691-D76A-4B9E-B403-AB13CDB83064}" dt="2022-04-23T17:47:36.855" v="8419" actId="404"/>
          <ac:spMkLst>
            <pc:docMk/>
            <pc:sldMk cId="2140531326" sldId="317"/>
            <ac:spMk id="109" creationId="{C49039B3-100C-4218-8EDD-3105E5C724D7}"/>
          </ac:spMkLst>
        </pc:spChg>
        <pc:spChg chg="mod">
          <ac:chgData name="B10856017" userId="9afd4463-931c-4ef4-a1c6-2e8ce38e18fe" providerId="ADAL" clId="{F9D1B691-D76A-4B9E-B403-AB13CDB83064}" dt="2022-04-23T17:49:37.523" v="8460" actId="208"/>
          <ac:spMkLst>
            <pc:docMk/>
            <pc:sldMk cId="2140531326" sldId="317"/>
            <ac:spMk id="112" creationId="{468AE3FA-6507-4056-B9C9-84624092404E}"/>
          </ac:spMkLst>
        </pc:spChg>
        <pc:spChg chg="mod">
          <ac:chgData name="B10856017" userId="9afd4463-931c-4ef4-a1c6-2e8ce38e18fe" providerId="ADAL" clId="{F9D1B691-D76A-4B9E-B403-AB13CDB83064}" dt="2022-04-23T17:49:32.561" v="8459" actId="27636"/>
          <ac:spMkLst>
            <pc:docMk/>
            <pc:sldMk cId="2140531326" sldId="317"/>
            <ac:spMk id="113" creationId="{246D461B-37DD-4C87-B530-57A619883C83}"/>
          </ac:spMkLst>
        </pc:spChg>
        <pc:spChg chg="mod">
          <ac:chgData name="B10856017" userId="9afd4463-931c-4ef4-a1c6-2e8ce38e18fe" providerId="ADAL" clId="{F9D1B691-D76A-4B9E-B403-AB13CDB83064}" dt="2022-04-23T17:48:35.776" v="8432"/>
          <ac:spMkLst>
            <pc:docMk/>
            <pc:sldMk cId="2140531326" sldId="317"/>
            <ac:spMk id="114" creationId="{2ACD210E-6B36-4E69-BFB8-7AECA5BFD2E5}"/>
          </ac:spMkLst>
        </pc:spChg>
        <pc:spChg chg="mod">
          <ac:chgData name="B10856017" userId="9afd4463-931c-4ef4-a1c6-2e8ce38e18fe" providerId="ADAL" clId="{F9D1B691-D76A-4B9E-B403-AB13CDB83064}" dt="2022-04-23T17:48:35.776" v="8432"/>
          <ac:spMkLst>
            <pc:docMk/>
            <pc:sldMk cId="2140531326" sldId="317"/>
            <ac:spMk id="120" creationId="{BE2CF9F8-EAF9-4EFA-9193-895DA6E15A24}"/>
          </ac:spMkLst>
        </pc:spChg>
        <pc:spChg chg="mod">
          <ac:chgData name="B10856017" userId="9afd4463-931c-4ef4-a1c6-2e8ce38e18fe" providerId="ADAL" clId="{F9D1B691-D76A-4B9E-B403-AB13CDB83064}" dt="2022-04-23T17:48:35.776" v="8432"/>
          <ac:spMkLst>
            <pc:docMk/>
            <pc:sldMk cId="2140531326" sldId="317"/>
            <ac:spMk id="121" creationId="{2D5CC85A-4BEF-4EE7-9F34-516FE94ADD8D}"/>
          </ac:spMkLst>
        </pc:spChg>
        <pc:spChg chg="mod">
          <ac:chgData name="B10856017" userId="9afd4463-931c-4ef4-a1c6-2e8ce38e18fe" providerId="ADAL" clId="{F9D1B691-D76A-4B9E-B403-AB13CDB83064}" dt="2022-04-23T17:48:35.776" v="8432"/>
          <ac:spMkLst>
            <pc:docMk/>
            <pc:sldMk cId="2140531326" sldId="317"/>
            <ac:spMk id="123" creationId="{3BB44994-B092-4A48-984F-D53692F19B2F}"/>
          </ac:spMkLst>
        </pc:spChg>
        <pc:spChg chg="add mod">
          <ac:chgData name="B10856017" userId="9afd4463-931c-4ef4-a1c6-2e8ce38e18fe" providerId="ADAL" clId="{F9D1B691-D76A-4B9E-B403-AB13CDB83064}" dt="2022-04-23T17:49:03.156" v="8439" actId="164"/>
          <ac:spMkLst>
            <pc:docMk/>
            <pc:sldMk cId="2140531326" sldId="317"/>
            <ac:spMk id="126" creationId="{72FD42A5-52A9-489C-93F0-4353FE690E2E}"/>
          </ac:spMkLst>
        </pc:spChg>
        <pc:spChg chg="add mod">
          <ac:chgData name="B10856017" userId="9afd4463-931c-4ef4-a1c6-2e8ce38e18fe" providerId="ADAL" clId="{F9D1B691-D76A-4B9E-B403-AB13CDB83064}" dt="2022-04-23T17:49:03.156" v="8439" actId="164"/>
          <ac:spMkLst>
            <pc:docMk/>
            <pc:sldMk cId="2140531326" sldId="317"/>
            <ac:spMk id="127" creationId="{FB985896-67EC-4D37-AEC3-4E781947473B}"/>
          </ac:spMkLst>
        </pc:spChg>
        <pc:spChg chg="add mod">
          <ac:chgData name="B10856017" userId="9afd4463-931c-4ef4-a1c6-2e8ce38e18fe" providerId="ADAL" clId="{F9D1B691-D76A-4B9E-B403-AB13CDB83064}" dt="2022-04-23T17:49:03.156" v="8439" actId="164"/>
          <ac:spMkLst>
            <pc:docMk/>
            <pc:sldMk cId="2140531326" sldId="317"/>
            <ac:spMk id="128" creationId="{1E5A7A7F-AF1C-4CF1-B813-AB9A0CF61DBA}"/>
          </ac:spMkLst>
        </pc:spChg>
        <pc:spChg chg="add mod">
          <ac:chgData name="B10856017" userId="9afd4463-931c-4ef4-a1c6-2e8ce38e18fe" providerId="ADAL" clId="{F9D1B691-D76A-4B9E-B403-AB13CDB83064}" dt="2022-04-23T17:49:03.156" v="8439" actId="164"/>
          <ac:spMkLst>
            <pc:docMk/>
            <pc:sldMk cId="2140531326" sldId="317"/>
            <ac:spMk id="129" creationId="{5421165F-F51C-4FB2-B87D-3B1B5FC06456}"/>
          </ac:spMkLst>
        </pc:spChg>
        <pc:spChg chg="mod">
          <ac:chgData name="B10856017" userId="9afd4463-931c-4ef4-a1c6-2e8ce38e18fe" providerId="ADAL" clId="{F9D1B691-D76A-4B9E-B403-AB13CDB83064}" dt="2022-04-23T17:53:13.104" v="8508" actId="208"/>
          <ac:spMkLst>
            <pc:docMk/>
            <pc:sldMk cId="2140531326" sldId="317"/>
            <ac:spMk id="132" creationId="{A4715F41-DFB7-465B-B91A-C5D9A7250421}"/>
          </ac:spMkLst>
        </pc:spChg>
        <pc:spChg chg="mod">
          <ac:chgData name="B10856017" userId="9afd4463-931c-4ef4-a1c6-2e8ce38e18fe" providerId="ADAL" clId="{F9D1B691-D76A-4B9E-B403-AB13CDB83064}" dt="2022-04-23T17:52:51.026" v="8493" actId="27636"/>
          <ac:spMkLst>
            <pc:docMk/>
            <pc:sldMk cId="2140531326" sldId="317"/>
            <ac:spMk id="133" creationId="{8F01584E-D131-4087-8878-63F7A9C450BD}"/>
          </ac:spMkLst>
        </pc:spChg>
        <pc:spChg chg="mod">
          <ac:chgData name="B10856017" userId="9afd4463-931c-4ef4-a1c6-2e8ce38e18fe" providerId="ADAL" clId="{F9D1B691-D76A-4B9E-B403-AB13CDB83064}" dt="2022-04-23T17:52:22.246" v="8489"/>
          <ac:spMkLst>
            <pc:docMk/>
            <pc:sldMk cId="2140531326" sldId="317"/>
            <ac:spMk id="134" creationId="{5F003437-2031-40ED-9D4B-E506D8F1E993}"/>
          </ac:spMkLst>
        </pc:spChg>
        <pc:spChg chg="mod">
          <ac:chgData name="B10856017" userId="9afd4463-931c-4ef4-a1c6-2e8ce38e18fe" providerId="ADAL" clId="{F9D1B691-D76A-4B9E-B403-AB13CDB83064}" dt="2022-04-23T17:52:22.246" v="8489"/>
          <ac:spMkLst>
            <pc:docMk/>
            <pc:sldMk cId="2140531326" sldId="317"/>
            <ac:spMk id="140" creationId="{14C01C1A-357A-44E4-9067-E52F0FCE36C9}"/>
          </ac:spMkLst>
        </pc:spChg>
        <pc:spChg chg="mod">
          <ac:chgData name="B10856017" userId="9afd4463-931c-4ef4-a1c6-2e8ce38e18fe" providerId="ADAL" clId="{F9D1B691-D76A-4B9E-B403-AB13CDB83064}" dt="2022-04-23T17:52:22.246" v="8489"/>
          <ac:spMkLst>
            <pc:docMk/>
            <pc:sldMk cId="2140531326" sldId="317"/>
            <ac:spMk id="141" creationId="{1031D8C9-E961-4AC4-B05A-11BF9FC536EE}"/>
          </ac:spMkLst>
        </pc:spChg>
        <pc:spChg chg="mod">
          <ac:chgData name="B10856017" userId="9afd4463-931c-4ef4-a1c6-2e8ce38e18fe" providerId="ADAL" clId="{F9D1B691-D76A-4B9E-B403-AB13CDB83064}" dt="2022-04-23T17:52:22.246" v="8489"/>
          <ac:spMkLst>
            <pc:docMk/>
            <pc:sldMk cId="2140531326" sldId="317"/>
            <ac:spMk id="143" creationId="{DA879BCE-67D4-46C4-981E-50BE4A6755C0}"/>
          </ac:spMkLst>
        </pc:spChg>
        <pc:spChg chg="add mod">
          <ac:chgData name="B10856017" userId="9afd4463-931c-4ef4-a1c6-2e8ce38e18fe" providerId="ADAL" clId="{F9D1B691-D76A-4B9E-B403-AB13CDB83064}" dt="2022-04-23T17:52:23.394" v="8490" actId="164"/>
          <ac:spMkLst>
            <pc:docMk/>
            <pc:sldMk cId="2140531326" sldId="317"/>
            <ac:spMk id="146" creationId="{54BB066E-2E0B-4C91-9C55-A2B30257DB31}"/>
          </ac:spMkLst>
        </pc:spChg>
        <pc:spChg chg="add mod">
          <ac:chgData name="B10856017" userId="9afd4463-931c-4ef4-a1c6-2e8ce38e18fe" providerId="ADAL" clId="{F9D1B691-D76A-4B9E-B403-AB13CDB83064}" dt="2022-04-23T17:52:23.394" v="8490" actId="164"/>
          <ac:spMkLst>
            <pc:docMk/>
            <pc:sldMk cId="2140531326" sldId="317"/>
            <ac:spMk id="147" creationId="{DC85043F-9C08-4971-8184-6248304893FA}"/>
          </ac:spMkLst>
        </pc:spChg>
        <pc:spChg chg="add mod">
          <ac:chgData name="B10856017" userId="9afd4463-931c-4ef4-a1c6-2e8ce38e18fe" providerId="ADAL" clId="{F9D1B691-D76A-4B9E-B403-AB13CDB83064}" dt="2022-04-23T17:52:23.394" v="8490" actId="164"/>
          <ac:spMkLst>
            <pc:docMk/>
            <pc:sldMk cId="2140531326" sldId="317"/>
            <ac:spMk id="148" creationId="{999EE2A5-7707-45C7-BEE9-CA767785B5D7}"/>
          </ac:spMkLst>
        </pc:spChg>
        <pc:spChg chg="add mod">
          <ac:chgData name="B10856017" userId="9afd4463-931c-4ef4-a1c6-2e8ce38e18fe" providerId="ADAL" clId="{F9D1B691-D76A-4B9E-B403-AB13CDB83064}" dt="2022-04-23T17:52:23.394" v="8490" actId="164"/>
          <ac:spMkLst>
            <pc:docMk/>
            <pc:sldMk cId="2140531326" sldId="317"/>
            <ac:spMk id="149" creationId="{239E3B7F-28F8-4468-90D4-8C5D9033044B}"/>
          </ac:spMkLst>
        </pc:spChg>
        <pc:spChg chg="mod">
          <ac:chgData name="B10856017" userId="9afd4463-931c-4ef4-a1c6-2e8ce38e18fe" providerId="ADAL" clId="{F9D1B691-D76A-4B9E-B403-AB13CDB83064}" dt="2022-04-23T17:53:59.832" v="8536" actId="208"/>
          <ac:spMkLst>
            <pc:docMk/>
            <pc:sldMk cId="2140531326" sldId="317"/>
            <ac:spMk id="152" creationId="{0D88E89E-0EF1-4427-9956-A4D4B09CC6AB}"/>
          </ac:spMkLst>
        </pc:spChg>
        <pc:spChg chg="mod">
          <ac:chgData name="B10856017" userId="9afd4463-931c-4ef4-a1c6-2e8ce38e18fe" providerId="ADAL" clId="{F9D1B691-D76A-4B9E-B403-AB13CDB83064}" dt="2022-04-23T17:53:47.726" v="8532" actId="404"/>
          <ac:spMkLst>
            <pc:docMk/>
            <pc:sldMk cId="2140531326" sldId="317"/>
            <ac:spMk id="153" creationId="{2551764D-6E6B-4510-B884-616F5BB30C68}"/>
          </ac:spMkLst>
        </pc:spChg>
        <pc:spChg chg="mod">
          <ac:chgData name="B10856017" userId="9afd4463-931c-4ef4-a1c6-2e8ce38e18fe" providerId="ADAL" clId="{F9D1B691-D76A-4B9E-B403-AB13CDB83064}" dt="2022-04-23T17:53:47.726" v="8532" actId="404"/>
          <ac:spMkLst>
            <pc:docMk/>
            <pc:sldMk cId="2140531326" sldId="317"/>
            <ac:spMk id="154" creationId="{50B52E73-EB9E-4155-8F51-AE5556623EA3}"/>
          </ac:spMkLst>
        </pc:spChg>
        <pc:spChg chg="mod">
          <ac:chgData name="B10856017" userId="9afd4463-931c-4ef4-a1c6-2e8ce38e18fe" providerId="ADAL" clId="{F9D1B691-D76A-4B9E-B403-AB13CDB83064}" dt="2022-04-23T17:53:47.726" v="8532" actId="404"/>
          <ac:spMkLst>
            <pc:docMk/>
            <pc:sldMk cId="2140531326" sldId="317"/>
            <ac:spMk id="160" creationId="{EB0344B7-FB8A-4675-8687-728E8B501231}"/>
          </ac:spMkLst>
        </pc:spChg>
        <pc:spChg chg="mod">
          <ac:chgData name="B10856017" userId="9afd4463-931c-4ef4-a1c6-2e8ce38e18fe" providerId="ADAL" clId="{F9D1B691-D76A-4B9E-B403-AB13CDB83064}" dt="2022-04-23T17:53:47.726" v="8532" actId="404"/>
          <ac:spMkLst>
            <pc:docMk/>
            <pc:sldMk cId="2140531326" sldId="317"/>
            <ac:spMk id="161" creationId="{BE9A08BF-702B-4936-A67F-BAF053C6CF3D}"/>
          </ac:spMkLst>
        </pc:spChg>
        <pc:spChg chg="mod">
          <ac:chgData name="B10856017" userId="9afd4463-931c-4ef4-a1c6-2e8ce38e18fe" providerId="ADAL" clId="{F9D1B691-D76A-4B9E-B403-AB13CDB83064}" dt="2022-04-23T17:53:47.726" v="8532" actId="404"/>
          <ac:spMkLst>
            <pc:docMk/>
            <pc:sldMk cId="2140531326" sldId="317"/>
            <ac:spMk id="162" creationId="{B1683672-A45D-4C33-A8FD-EAADA07FE4B3}"/>
          </ac:spMkLst>
        </pc:spChg>
        <pc:spChg chg="mod">
          <ac:chgData name="B10856017" userId="9afd4463-931c-4ef4-a1c6-2e8ce38e18fe" providerId="ADAL" clId="{F9D1B691-D76A-4B9E-B403-AB13CDB83064}" dt="2022-04-23T17:53:47.726" v="8532" actId="404"/>
          <ac:spMkLst>
            <pc:docMk/>
            <pc:sldMk cId="2140531326" sldId="317"/>
            <ac:spMk id="165" creationId="{311A935C-3941-40B0-961B-D5CF21265256}"/>
          </ac:spMkLst>
        </pc:spChg>
        <pc:spChg chg="mod">
          <ac:chgData name="B10856017" userId="9afd4463-931c-4ef4-a1c6-2e8ce38e18fe" providerId="ADAL" clId="{F9D1B691-D76A-4B9E-B403-AB13CDB83064}" dt="2022-04-23T18:04:40.126" v="8678"/>
          <ac:spMkLst>
            <pc:docMk/>
            <pc:sldMk cId="2140531326" sldId="317"/>
            <ac:spMk id="167" creationId="{8F9A52C0-2198-4EA7-A986-761B1233F25D}"/>
          </ac:spMkLst>
        </pc:spChg>
        <pc:spChg chg="mod">
          <ac:chgData name="B10856017" userId="9afd4463-931c-4ef4-a1c6-2e8ce38e18fe" providerId="ADAL" clId="{F9D1B691-D76A-4B9E-B403-AB13CDB83064}" dt="2022-04-23T18:05:06.945" v="8691" actId="27636"/>
          <ac:spMkLst>
            <pc:docMk/>
            <pc:sldMk cId="2140531326" sldId="317"/>
            <ac:spMk id="168" creationId="{F7390036-9455-447C-AFD2-3630C5126A28}"/>
          </ac:spMkLst>
        </pc:spChg>
        <pc:spChg chg="mod">
          <ac:chgData name="B10856017" userId="9afd4463-931c-4ef4-a1c6-2e8ce38e18fe" providerId="ADAL" clId="{F9D1B691-D76A-4B9E-B403-AB13CDB83064}" dt="2022-04-23T18:04:40.126" v="8678"/>
          <ac:spMkLst>
            <pc:docMk/>
            <pc:sldMk cId="2140531326" sldId="317"/>
            <ac:spMk id="169" creationId="{EE389872-2DB0-470C-B921-7F3A6079330A}"/>
          </ac:spMkLst>
        </pc:spChg>
        <pc:spChg chg="mod">
          <ac:chgData name="B10856017" userId="9afd4463-931c-4ef4-a1c6-2e8ce38e18fe" providerId="ADAL" clId="{F9D1B691-D76A-4B9E-B403-AB13CDB83064}" dt="2022-04-23T18:04:40.126" v="8678"/>
          <ac:spMkLst>
            <pc:docMk/>
            <pc:sldMk cId="2140531326" sldId="317"/>
            <ac:spMk id="175" creationId="{A6792BC3-A5ED-4B8B-A409-23A32310500C}"/>
          </ac:spMkLst>
        </pc:spChg>
        <pc:spChg chg="mod">
          <ac:chgData name="B10856017" userId="9afd4463-931c-4ef4-a1c6-2e8ce38e18fe" providerId="ADAL" clId="{F9D1B691-D76A-4B9E-B403-AB13CDB83064}" dt="2022-04-23T18:04:40.126" v="8678"/>
          <ac:spMkLst>
            <pc:docMk/>
            <pc:sldMk cId="2140531326" sldId="317"/>
            <ac:spMk id="176" creationId="{A1D70F75-4416-44D6-A96B-8888707C1412}"/>
          </ac:spMkLst>
        </pc:spChg>
        <pc:spChg chg="mod">
          <ac:chgData name="B10856017" userId="9afd4463-931c-4ef4-a1c6-2e8ce38e18fe" providerId="ADAL" clId="{F9D1B691-D76A-4B9E-B403-AB13CDB83064}" dt="2022-04-23T18:04:40.126" v="8678"/>
          <ac:spMkLst>
            <pc:docMk/>
            <pc:sldMk cId="2140531326" sldId="317"/>
            <ac:spMk id="178" creationId="{6650C546-5BDD-4DF0-A3ED-598F7F84C5BA}"/>
          </ac:spMkLst>
        </pc:spChg>
        <pc:spChg chg="add del mod">
          <ac:chgData name="B10856017" userId="9afd4463-931c-4ef4-a1c6-2e8ce38e18fe" providerId="ADAL" clId="{F9D1B691-D76A-4B9E-B403-AB13CDB83064}" dt="2022-04-23T18:04:52.543" v="8686" actId="478"/>
          <ac:spMkLst>
            <pc:docMk/>
            <pc:sldMk cId="2140531326" sldId="317"/>
            <ac:spMk id="180" creationId="{1C61D534-587B-402F-9952-5D81F5AD6B15}"/>
          </ac:spMkLst>
        </pc:spChg>
        <pc:spChg chg="add mod">
          <ac:chgData name="B10856017" userId="9afd4463-931c-4ef4-a1c6-2e8ce38e18fe" providerId="ADAL" clId="{F9D1B691-D76A-4B9E-B403-AB13CDB83064}" dt="2022-04-23T18:05:03.627" v="8689" actId="164"/>
          <ac:spMkLst>
            <pc:docMk/>
            <pc:sldMk cId="2140531326" sldId="317"/>
            <ac:spMk id="182" creationId="{9BBB9616-ADD7-41BC-A7DF-BCFB9AB313CD}"/>
          </ac:spMkLst>
        </pc:spChg>
        <pc:spChg chg="add mod">
          <ac:chgData name="B10856017" userId="9afd4463-931c-4ef4-a1c6-2e8ce38e18fe" providerId="ADAL" clId="{F9D1B691-D76A-4B9E-B403-AB13CDB83064}" dt="2022-04-23T18:05:03.627" v="8689" actId="164"/>
          <ac:spMkLst>
            <pc:docMk/>
            <pc:sldMk cId="2140531326" sldId="317"/>
            <ac:spMk id="183" creationId="{708616F3-2A01-443E-A94D-4ABC6EB2BAD5}"/>
          </ac:spMkLst>
        </pc:spChg>
        <pc:spChg chg="add mod">
          <ac:chgData name="B10856017" userId="9afd4463-931c-4ef4-a1c6-2e8ce38e18fe" providerId="ADAL" clId="{F9D1B691-D76A-4B9E-B403-AB13CDB83064}" dt="2022-04-23T18:05:03.627" v="8689" actId="164"/>
          <ac:spMkLst>
            <pc:docMk/>
            <pc:sldMk cId="2140531326" sldId="317"/>
            <ac:spMk id="184" creationId="{6497F7D4-6253-4F00-A7B1-3D1973451CDD}"/>
          </ac:spMkLst>
        </pc:spChg>
        <pc:spChg chg="add mod">
          <ac:chgData name="B10856017" userId="9afd4463-931c-4ef4-a1c6-2e8ce38e18fe" providerId="ADAL" clId="{F9D1B691-D76A-4B9E-B403-AB13CDB83064}" dt="2022-04-23T18:05:03.627" v="8689" actId="164"/>
          <ac:spMkLst>
            <pc:docMk/>
            <pc:sldMk cId="2140531326" sldId="317"/>
            <ac:spMk id="185" creationId="{9648B9C3-38AF-4520-9E64-AF11BCCB40EB}"/>
          </ac:spMkLst>
        </pc:spChg>
        <pc:spChg chg="mod">
          <ac:chgData name="B10856017" userId="9afd4463-931c-4ef4-a1c6-2e8ce38e18fe" providerId="ADAL" clId="{F9D1B691-D76A-4B9E-B403-AB13CDB83064}" dt="2022-04-23T18:08:08.025" v="8737"/>
          <ac:spMkLst>
            <pc:docMk/>
            <pc:sldMk cId="2140531326" sldId="317"/>
            <ac:spMk id="188" creationId="{7DBD0DBC-ECCF-4D43-AE6E-8274D8E91019}"/>
          </ac:spMkLst>
        </pc:spChg>
        <pc:spChg chg="mod">
          <ac:chgData name="B10856017" userId="9afd4463-931c-4ef4-a1c6-2e8ce38e18fe" providerId="ADAL" clId="{F9D1B691-D76A-4B9E-B403-AB13CDB83064}" dt="2022-04-23T18:08:08.025" v="8737"/>
          <ac:spMkLst>
            <pc:docMk/>
            <pc:sldMk cId="2140531326" sldId="317"/>
            <ac:spMk id="189" creationId="{97D8193F-7BF8-4F42-9B0A-D9F92A719114}"/>
          </ac:spMkLst>
        </pc:spChg>
        <pc:spChg chg="mod">
          <ac:chgData name="B10856017" userId="9afd4463-931c-4ef4-a1c6-2e8ce38e18fe" providerId="ADAL" clId="{F9D1B691-D76A-4B9E-B403-AB13CDB83064}" dt="2022-04-23T18:08:08.025" v="8737"/>
          <ac:spMkLst>
            <pc:docMk/>
            <pc:sldMk cId="2140531326" sldId="317"/>
            <ac:spMk id="190" creationId="{7D3EE095-3006-4726-B993-A18C105929FC}"/>
          </ac:spMkLst>
        </pc:spChg>
        <pc:spChg chg="mod">
          <ac:chgData name="B10856017" userId="9afd4463-931c-4ef4-a1c6-2e8ce38e18fe" providerId="ADAL" clId="{F9D1B691-D76A-4B9E-B403-AB13CDB83064}" dt="2022-04-23T18:08:08.025" v="8737"/>
          <ac:spMkLst>
            <pc:docMk/>
            <pc:sldMk cId="2140531326" sldId="317"/>
            <ac:spMk id="196" creationId="{7306AF90-97D2-41E9-9510-3AE88B4BBFCF}"/>
          </ac:spMkLst>
        </pc:spChg>
        <pc:spChg chg="mod">
          <ac:chgData name="B10856017" userId="9afd4463-931c-4ef4-a1c6-2e8ce38e18fe" providerId="ADAL" clId="{F9D1B691-D76A-4B9E-B403-AB13CDB83064}" dt="2022-04-23T18:08:08.025" v="8737"/>
          <ac:spMkLst>
            <pc:docMk/>
            <pc:sldMk cId="2140531326" sldId="317"/>
            <ac:spMk id="197" creationId="{B8C6BEDC-B5CA-403F-92B2-C18AD0017616}"/>
          </ac:spMkLst>
        </pc:spChg>
        <pc:spChg chg="mod">
          <ac:chgData name="B10856017" userId="9afd4463-931c-4ef4-a1c6-2e8ce38e18fe" providerId="ADAL" clId="{F9D1B691-D76A-4B9E-B403-AB13CDB83064}" dt="2022-04-23T18:08:08.025" v="8737"/>
          <ac:spMkLst>
            <pc:docMk/>
            <pc:sldMk cId="2140531326" sldId="317"/>
            <ac:spMk id="199" creationId="{7CCE9CF9-3034-475B-88F2-0315ADA98144}"/>
          </ac:spMkLst>
        </pc:spChg>
        <pc:spChg chg="add del mod">
          <ac:chgData name="B10856017" userId="9afd4463-931c-4ef4-a1c6-2e8ce38e18fe" providerId="ADAL" clId="{F9D1B691-D76A-4B9E-B403-AB13CDB83064}" dt="2022-04-23T18:08:15.348" v="8742" actId="478"/>
          <ac:spMkLst>
            <pc:docMk/>
            <pc:sldMk cId="2140531326" sldId="317"/>
            <ac:spMk id="201" creationId="{15159880-3DD4-4226-8DAD-83FF0879CE58}"/>
          </ac:spMkLst>
        </pc:spChg>
        <pc:spChg chg="add del mod">
          <ac:chgData name="B10856017" userId="9afd4463-931c-4ef4-a1c6-2e8ce38e18fe" providerId="ADAL" clId="{F9D1B691-D76A-4B9E-B403-AB13CDB83064}" dt="2022-04-23T18:08:15.348" v="8742" actId="478"/>
          <ac:spMkLst>
            <pc:docMk/>
            <pc:sldMk cId="2140531326" sldId="317"/>
            <ac:spMk id="202" creationId="{6094F0A7-B65A-4E34-AFAA-F1F202DE0A54}"/>
          </ac:spMkLst>
        </pc:spChg>
        <pc:spChg chg="add mod">
          <ac:chgData name="B10856017" userId="9afd4463-931c-4ef4-a1c6-2e8ce38e18fe" providerId="ADAL" clId="{F9D1B691-D76A-4B9E-B403-AB13CDB83064}" dt="2022-04-23T18:08:51.163" v="8750" actId="164"/>
          <ac:spMkLst>
            <pc:docMk/>
            <pc:sldMk cId="2140531326" sldId="317"/>
            <ac:spMk id="203" creationId="{8AC964DD-4B82-49DD-87D1-C97566DE5128}"/>
          </ac:spMkLst>
        </pc:spChg>
        <pc:spChg chg="add mod">
          <ac:chgData name="B10856017" userId="9afd4463-931c-4ef4-a1c6-2e8ce38e18fe" providerId="ADAL" clId="{F9D1B691-D76A-4B9E-B403-AB13CDB83064}" dt="2022-04-23T18:08:51.163" v="8750" actId="164"/>
          <ac:spMkLst>
            <pc:docMk/>
            <pc:sldMk cId="2140531326" sldId="317"/>
            <ac:spMk id="204" creationId="{A905AB71-6AC2-4E46-A39E-40F8C32B9239}"/>
          </ac:spMkLst>
        </pc:spChg>
        <pc:spChg chg="add mod ord">
          <ac:chgData name="B10856017" userId="9afd4463-931c-4ef4-a1c6-2e8ce38e18fe" providerId="ADAL" clId="{F9D1B691-D76A-4B9E-B403-AB13CDB83064}" dt="2022-04-23T18:08:51.163" v="8750" actId="164"/>
          <ac:spMkLst>
            <pc:docMk/>
            <pc:sldMk cId="2140531326" sldId="317"/>
            <ac:spMk id="205" creationId="{2FA46F54-6B20-43E0-B77C-BF32CF5C96AC}"/>
          </ac:spMkLst>
        </pc:spChg>
        <pc:spChg chg="add mod ord">
          <ac:chgData name="B10856017" userId="9afd4463-931c-4ef4-a1c6-2e8ce38e18fe" providerId="ADAL" clId="{F9D1B691-D76A-4B9E-B403-AB13CDB83064}" dt="2022-04-23T18:08:51.163" v="8750" actId="164"/>
          <ac:spMkLst>
            <pc:docMk/>
            <pc:sldMk cId="2140531326" sldId="317"/>
            <ac:spMk id="206" creationId="{81419233-3C36-413E-B560-6813AE8638A4}"/>
          </ac:spMkLst>
        </pc:spChg>
        <pc:spChg chg="mod">
          <ac:chgData name="B10856017" userId="9afd4463-931c-4ef4-a1c6-2e8ce38e18fe" providerId="ADAL" clId="{F9D1B691-D76A-4B9E-B403-AB13CDB83064}" dt="2022-04-23T18:08:21.643" v="8743"/>
          <ac:spMkLst>
            <pc:docMk/>
            <pc:sldMk cId="2140531326" sldId="317"/>
            <ac:spMk id="208" creationId="{D0C34587-13A8-4673-A6F7-535FCAE1A3EF}"/>
          </ac:spMkLst>
        </pc:spChg>
        <pc:spChg chg="mod">
          <ac:chgData name="B10856017" userId="9afd4463-931c-4ef4-a1c6-2e8ce38e18fe" providerId="ADAL" clId="{F9D1B691-D76A-4B9E-B403-AB13CDB83064}" dt="2022-04-23T18:08:21.643" v="8743"/>
          <ac:spMkLst>
            <pc:docMk/>
            <pc:sldMk cId="2140531326" sldId="317"/>
            <ac:spMk id="209" creationId="{F35287F9-505F-4261-B4AB-B9F20BAA9D15}"/>
          </ac:spMkLst>
        </pc:spChg>
        <pc:spChg chg="mod">
          <ac:chgData name="B10856017" userId="9afd4463-931c-4ef4-a1c6-2e8ce38e18fe" providerId="ADAL" clId="{F9D1B691-D76A-4B9E-B403-AB13CDB83064}" dt="2022-04-23T18:08:21.643" v="8743"/>
          <ac:spMkLst>
            <pc:docMk/>
            <pc:sldMk cId="2140531326" sldId="317"/>
            <ac:spMk id="210" creationId="{2171766C-95A3-45AA-8DEB-6DFC9F425862}"/>
          </ac:spMkLst>
        </pc:spChg>
        <pc:spChg chg="mod">
          <ac:chgData name="B10856017" userId="9afd4463-931c-4ef4-a1c6-2e8ce38e18fe" providerId="ADAL" clId="{F9D1B691-D76A-4B9E-B403-AB13CDB83064}" dt="2022-04-23T18:08:21.643" v="8743"/>
          <ac:spMkLst>
            <pc:docMk/>
            <pc:sldMk cId="2140531326" sldId="317"/>
            <ac:spMk id="216" creationId="{3BA39883-0D80-43CE-9DB1-51DAF432D075}"/>
          </ac:spMkLst>
        </pc:spChg>
        <pc:spChg chg="mod">
          <ac:chgData name="B10856017" userId="9afd4463-931c-4ef4-a1c6-2e8ce38e18fe" providerId="ADAL" clId="{F9D1B691-D76A-4B9E-B403-AB13CDB83064}" dt="2022-04-23T18:08:21.643" v="8743"/>
          <ac:spMkLst>
            <pc:docMk/>
            <pc:sldMk cId="2140531326" sldId="317"/>
            <ac:spMk id="217" creationId="{3C955068-4151-43BF-B1A8-2319EC433218}"/>
          </ac:spMkLst>
        </pc:spChg>
        <pc:spChg chg="mod">
          <ac:chgData name="B10856017" userId="9afd4463-931c-4ef4-a1c6-2e8ce38e18fe" providerId="ADAL" clId="{F9D1B691-D76A-4B9E-B403-AB13CDB83064}" dt="2022-04-23T18:08:21.643" v="8743"/>
          <ac:spMkLst>
            <pc:docMk/>
            <pc:sldMk cId="2140531326" sldId="317"/>
            <ac:spMk id="219" creationId="{30818B79-5BBB-452B-9922-4D93E8B674A8}"/>
          </ac:spMkLst>
        </pc:spChg>
        <pc:spChg chg="add del mod">
          <ac:chgData name="B10856017" userId="9afd4463-931c-4ef4-a1c6-2e8ce38e18fe" providerId="ADAL" clId="{F9D1B691-D76A-4B9E-B403-AB13CDB83064}" dt="2022-04-23T18:08:30.802" v="8746" actId="478"/>
          <ac:spMkLst>
            <pc:docMk/>
            <pc:sldMk cId="2140531326" sldId="317"/>
            <ac:spMk id="221" creationId="{19ABEF8F-02C0-4365-A064-75069B9C9A5E}"/>
          </ac:spMkLst>
        </pc:spChg>
        <pc:spChg chg="mod">
          <ac:chgData name="B10856017" userId="9afd4463-931c-4ef4-a1c6-2e8ce38e18fe" providerId="ADAL" clId="{F9D1B691-D76A-4B9E-B403-AB13CDB83064}" dt="2022-04-23T18:09:00.437" v="8767" actId="403"/>
          <ac:spMkLst>
            <pc:docMk/>
            <pc:sldMk cId="2140531326" sldId="317"/>
            <ac:spMk id="225" creationId="{16BF00CB-63D9-429A-8DB8-EE1FEA66049D}"/>
          </ac:spMkLst>
        </pc:spChg>
        <pc:spChg chg="mod">
          <ac:chgData name="B10856017" userId="9afd4463-931c-4ef4-a1c6-2e8ce38e18fe" providerId="ADAL" clId="{F9D1B691-D76A-4B9E-B403-AB13CDB83064}" dt="2022-04-23T18:09:00.437" v="8767" actId="403"/>
          <ac:spMkLst>
            <pc:docMk/>
            <pc:sldMk cId="2140531326" sldId="317"/>
            <ac:spMk id="226" creationId="{7D2339FA-ABA5-43C6-A22A-01F5602F2505}"/>
          </ac:spMkLst>
        </pc:spChg>
        <pc:spChg chg="mod">
          <ac:chgData name="B10856017" userId="9afd4463-931c-4ef4-a1c6-2e8ce38e18fe" providerId="ADAL" clId="{F9D1B691-D76A-4B9E-B403-AB13CDB83064}" dt="2022-04-23T18:09:00.437" v="8767" actId="403"/>
          <ac:spMkLst>
            <pc:docMk/>
            <pc:sldMk cId="2140531326" sldId="317"/>
            <ac:spMk id="227" creationId="{1BFDBB6B-D0F9-4C3F-A0CD-B9B27E854227}"/>
          </ac:spMkLst>
        </pc:spChg>
        <pc:spChg chg="mod">
          <ac:chgData name="B10856017" userId="9afd4463-931c-4ef4-a1c6-2e8ce38e18fe" providerId="ADAL" clId="{F9D1B691-D76A-4B9E-B403-AB13CDB83064}" dt="2022-04-23T18:09:00.437" v="8767" actId="403"/>
          <ac:spMkLst>
            <pc:docMk/>
            <pc:sldMk cId="2140531326" sldId="317"/>
            <ac:spMk id="228" creationId="{5B77D4CB-B123-4D69-92E4-6C5B8D0AECAF}"/>
          </ac:spMkLst>
        </pc:spChg>
        <pc:spChg chg="mod">
          <ac:chgData name="B10856017" userId="9afd4463-931c-4ef4-a1c6-2e8ce38e18fe" providerId="ADAL" clId="{F9D1B691-D76A-4B9E-B403-AB13CDB83064}" dt="2022-04-23T18:09:21.328" v="8770" actId="208"/>
          <ac:spMkLst>
            <pc:docMk/>
            <pc:sldMk cId="2140531326" sldId="317"/>
            <ac:spMk id="231" creationId="{8B619894-7F58-4763-A0F4-F8169EC1DEC1}"/>
          </ac:spMkLst>
        </pc:spChg>
        <pc:spChg chg="mod">
          <ac:chgData name="B10856017" userId="9afd4463-931c-4ef4-a1c6-2e8ce38e18fe" providerId="ADAL" clId="{F9D1B691-D76A-4B9E-B403-AB13CDB83064}" dt="2022-04-23T18:09:00.437" v="8767" actId="403"/>
          <ac:spMkLst>
            <pc:docMk/>
            <pc:sldMk cId="2140531326" sldId="317"/>
            <ac:spMk id="232" creationId="{5239FDE3-7A10-4F98-8CF9-E0D22F6383AA}"/>
          </ac:spMkLst>
        </pc:spChg>
        <pc:spChg chg="mod">
          <ac:chgData name="B10856017" userId="9afd4463-931c-4ef4-a1c6-2e8ce38e18fe" providerId="ADAL" clId="{F9D1B691-D76A-4B9E-B403-AB13CDB83064}" dt="2022-04-23T18:09:00.437" v="8767" actId="403"/>
          <ac:spMkLst>
            <pc:docMk/>
            <pc:sldMk cId="2140531326" sldId="317"/>
            <ac:spMk id="233" creationId="{CD969414-37C7-450F-A2D2-4CF243787756}"/>
          </ac:spMkLst>
        </pc:spChg>
        <pc:spChg chg="mod">
          <ac:chgData name="B10856017" userId="9afd4463-931c-4ef4-a1c6-2e8ce38e18fe" providerId="ADAL" clId="{F9D1B691-D76A-4B9E-B403-AB13CDB83064}" dt="2022-04-23T18:09:00.437" v="8767" actId="403"/>
          <ac:spMkLst>
            <pc:docMk/>
            <pc:sldMk cId="2140531326" sldId="317"/>
            <ac:spMk id="239" creationId="{704CCEE7-8C92-49FF-BE7C-239C947ADF2E}"/>
          </ac:spMkLst>
        </pc:spChg>
        <pc:spChg chg="mod">
          <ac:chgData name="B10856017" userId="9afd4463-931c-4ef4-a1c6-2e8ce38e18fe" providerId="ADAL" clId="{F9D1B691-D76A-4B9E-B403-AB13CDB83064}" dt="2022-04-23T18:09:00.437" v="8767" actId="403"/>
          <ac:spMkLst>
            <pc:docMk/>
            <pc:sldMk cId="2140531326" sldId="317"/>
            <ac:spMk id="240" creationId="{811E4AF1-0AD3-42AA-9CBB-DADC5E62EA44}"/>
          </ac:spMkLst>
        </pc:spChg>
        <pc:spChg chg="mod">
          <ac:chgData name="B10856017" userId="9afd4463-931c-4ef4-a1c6-2e8ce38e18fe" providerId="ADAL" clId="{F9D1B691-D76A-4B9E-B403-AB13CDB83064}" dt="2022-04-23T18:09:00.437" v="8767" actId="403"/>
          <ac:spMkLst>
            <pc:docMk/>
            <pc:sldMk cId="2140531326" sldId="317"/>
            <ac:spMk id="242" creationId="{3E877385-DEF0-48F1-9C72-D51B52BE82B4}"/>
          </ac:spMkLst>
        </pc:spChg>
        <pc:spChg chg="add mod">
          <ac:chgData name="B10856017" userId="9afd4463-931c-4ef4-a1c6-2e8ce38e18fe" providerId="ADAL" clId="{F9D1B691-D76A-4B9E-B403-AB13CDB83064}" dt="2022-04-23T18:15:02.938" v="8840" actId="404"/>
          <ac:spMkLst>
            <pc:docMk/>
            <pc:sldMk cId="2140531326" sldId="317"/>
            <ac:spMk id="243" creationId="{64F2265F-1EFC-4C8B-A8C8-915337C67C59}"/>
          </ac:spMkLst>
        </pc:spChg>
        <pc:spChg chg="add mod">
          <ac:chgData name="B10856017" userId="9afd4463-931c-4ef4-a1c6-2e8ce38e18fe" providerId="ADAL" clId="{F9D1B691-D76A-4B9E-B403-AB13CDB83064}" dt="2022-04-23T18:15:02.938" v="8840" actId="404"/>
          <ac:spMkLst>
            <pc:docMk/>
            <pc:sldMk cId="2140531326" sldId="317"/>
            <ac:spMk id="244" creationId="{441D5F16-9A99-404E-906F-67A7A8AAFFC2}"/>
          </ac:spMkLst>
        </pc:spChg>
        <pc:spChg chg="add mod">
          <ac:chgData name="B10856017" userId="9afd4463-931c-4ef4-a1c6-2e8ce38e18fe" providerId="ADAL" clId="{F9D1B691-D76A-4B9E-B403-AB13CDB83064}" dt="2022-04-23T18:15:02.938" v="8840" actId="404"/>
          <ac:spMkLst>
            <pc:docMk/>
            <pc:sldMk cId="2140531326" sldId="317"/>
            <ac:spMk id="245" creationId="{19FCDDDD-C213-4ECB-ABAA-4618ED14A568}"/>
          </ac:spMkLst>
        </pc:spChg>
        <pc:spChg chg="add mod">
          <ac:chgData name="B10856017" userId="9afd4463-931c-4ef4-a1c6-2e8ce38e18fe" providerId="ADAL" clId="{F9D1B691-D76A-4B9E-B403-AB13CDB83064}" dt="2022-04-23T18:15:02.938" v="8840" actId="404"/>
          <ac:spMkLst>
            <pc:docMk/>
            <pc:sldMk cId="2140531326" sldId="317"/>
            <ac:spMk id="246" creationId="{74FF5C9F-5459-42BD-955B-8366F0705E89}"/>
          </ac:spMkLst>
        </pc:spChg>
        <pc:spChg chg="mod">
          <ac:chgData name="B10856017" userId="9afd4463-931c-4ef4-a1c6-2e8ce38e18fe" providerId="ADAL" clId="{F9D1B691-D76A-4B9E-B403-AB13CDB83064}" dt="2022-04-23T18:15:02.938" v="8840" actId="404"/>
          <ac:spMkLst>
            <pc:docMk/>
            <pc:sldMk cId="2140531326" sldId="317"/>
            <ac:spMk id="248" creationId="{BB305713-B840-4420-9215-3A3B7C505770}"/>
          </ac:spMkLst>
        </pc:spChg>
        <pc:spChg chg="mod">
          <ac:chgData name="B10856017" userId="9afd4463-931c-4ef4-a1c6-2e8ce38e18fe" providerId="ADAL" clId="{F9D1B691-D76A-4B9E-B403-AB13CDB83064}" dt="2022-04-23T18:15:02.938" v="8840" actId="404"/>
          <ac:spMkLst>
            <pc:docMk/>
            <pc:sldMk cId="2140531326" sldId="317"/>
            <ac:spMk id="249" creationId="{9AC4D507-3516-46B2-AE2C-6DBC18485689}"/>
          </ac:spMkLst>
        </pc:spChg>
        <pc:spChg chg="mod">
          <ac:chgData name="B10856017" userId="9afd4463-931c-4ef4-a1c6-2e8ce38e18fe" providerId="ADAL" clId="{F9D1B691-D76A-4B9E-B403-AB13CDB83064}" dt="2022-04-23T18:15:02.938" v="8840" actId="404"/>
          <ac:spMkLst>
            <pc:docMk/>
            <pc:sldMk cId="2140531326" sldId="317"/>
            <ac:spMk id="250" creationId="{60D23BC6-B6B6-422F-8896-B09911CAC6B1}"/>
          </ac:spMkLst>
        </pc:spChg>
        <pc:spChg chg="mod">
          <ac:chgData name="B10856017" userId="9afd4463-931c-4ef4-a1c6-2e8ce38e18fe" providerId="ADAL" clId="{F9D1B691-D76A-4B9E-B403-AB13CDB83064}" dt="2022-04-23T18:15:02.938" v="8840" actId="404"/>
          <ac:spMkLst>
            <pc:docMk/>
            <pc:sldMk cId="2140531326" sldId="317"/>
            <ac:spMk id="256" creationId="{8B359EDD-C80A-4B18-B7B6-A2C1F3A7C241}"/>
          </ac:spMkLst>
        </pc:spChg>
        <pc:spChg chg="mod">
          <ac:chgData name="B10856017" userId="9afd4463-931c-4ef4-a1c6-2e8ce38e18fe" providerId="ADAL" clId="{F9D1B691-D76A-4B9E-B403-AB13CDB83064}" dt="2022-04-23T18:15:02.938" v="8840" actId="404"/>
          <ac:spMkLst>
            <pc:docMk/>
            <pc:sldMk cId="2140531326" sldId="317"/>
            <ac:spMk id="257" creationId="{CBE9B522-74AF-4348-86EC-554642CEE9A9}"/>
          </ac:spMkLst>
        </pc:spChg>
        <pc:spChg chg="mod">
          <ac:chgData name="B10856017" userId="9afd4463-931c-4ef4-a1c6-2e8ce38e18fe" providerId="ADAL" clId="{F9D1B691-D76A-4B9E-B403-AB13CDB83064}" dt="2022-04-23T18:15:02.938" v="8840" actId="404"/>
          <ac:spMkLst>
            <pc:docMk/>
            <pc:sldMk cId="2140531326" sldId="317"/>
            <ac:spMk id="259" creationId="{2BF59338-873D-44D7-86A6-F4EE0269077E}"/>
          </ac:spMkLst>
        </pc:spChg>
        <pc:spChg chg="add mod">
          <ac:chgData name="B10856017" userId="9afd4463-931c-4ef4-a1c6-2e8ce38e18fe" providerId="ADAL" clId="{F9D1B691-D76A-4B9E-B403-AB13CDB83064}" dt="2022-04-23T18:15:02.938" v="8840" actId="404"/>
          <ac:spMkLst>
            <pc:docMk/>
            <pc:sldMk cId="2140531326" sldId="317"/>
            <ac:spMk id="261" creationId="{55551F47-48A7-42E7-95B2-6546037D2F0E}"/>
          </ac:spMkLst>
        </pc:spChg>
        <pc:spChg chg="add mod">
          <ac:chgData name="B10856017" userId="9afd4463-931c-4ef4-a1c6-2e8ce38e18fe" providerId="ADAL" clId="{F9D1B691-D76A-4B9E-B403-AB13CDB83064}" dt="2022-04-23T18:18:56.341" v="8890" actId="164"/>
          <ac:spMkLst>
            <pc:docMk/>
            <pc:sldMk cId="2140531326" sldId="317"/>
            <ac:spMk id="264" creationId="{9132E291-B4BC-44E1-98E0-C94CA227CD14}"/>
          </ac:spMkLst>
        </pc:spChg>
        <pc:spChg chg="add mod">
          <ac:chgData name="B10856017" userId="9afd4463-931c-4ef4-a1c6-2e8ce38e18fe" providerId="ADAL" clId="{F9D1B691-D76A-4B9E-B403-AB13CDB83064}" dt="2022-04-23T18:18:56.341" v="8890" actId="164"/>
          <ac:spMkLst>
            <pc:docMk/>
            <pc:sldMk cId="2140531326" sldId="317"/>
            <ac:spMk id="265" creationId="{3C8295B6-5655-412C-B559-B55B113A35D6}"/>
          </ac:spMkLst>
        </pc:spChg>
        <pc:spChg chg="add mod">
          <ac:chgData name="B10856017" userId="9afd4463-931c-4ef4-a1c6-2e8ce38e18fe" providerId="ADAL" clId="{F9D1B691-D76A-4B9E-B403-AB13CDB83064}" dt="2022-04-23T18:18:56.341" v="8890" actId="164"/>
          <ac:spMkLst>
            <pc:docMk/>
            <pc:sldMk cId="2140531326" sldId="317"/>
            <ac:spMk id="266" creationId="{80107C01-A0E2-4CD0-8BF2-2E9EF4E93795}"/>
          </ac:spMkLst>
        </pc:spChg>
        <pc:spChg chg="add mod">
          <ac:chgData name="B10856017" userId="9afd4463-931c-4ef4-a1c6-2e8ce38e18fe" providerId="ADAL" clId="{F9D1B691-D76A-4B9E-B403-AB13CDB83064}" dt="2022-04-23T18:18:56.341" v="8890" actId="164"/>
          <ac:spMkLst>
            <pc:docMk/>
            <pc:sldMk cId="2140531326" sldId="317"/>
            <ac:spMk id="267" creationId="{A43882BD-8807-4C8E-8EE2-7B5C2057F1DE}"/>
          </ac:spMkLst>
        </pc:spChg>
        <pc:spChg chg="mod">
          <ac:chgData name="B10856017" userId="9afd4463-931c-4ef4-a1c6-2e8ce38e18fe" providerId="ADAL" clId="{F9D1B691-D76A-4B9E-B403-AB13CDB83064}" dt="2022-04-23T18:18:46.275" v="8884"/>
          <ac:spMkLst>
            <pc:docMk/>
            <pc:sldMk cId="2140531326" sldId="317"/>
            <ac:spMk id="269" creationId="{5DB890F7-154A-4626-851F-CFEBE4218DA1}"/>
          </ac:spMkLst>
        </pc:spChg>
        <pc:spChg chg="mod">
          <ac:chgData name="B10856017" userId="9afd4463-931c-4ef4-a1c6-2e8ce38e18fe" providerId="ADAL" clId="{F9D1B691-D76A-4B9E-B403-AB13CDB83064}" dt="2022-04-23T18:19:14.908" v="8896" actId="27636"/>
          <ac:spMkLst>
            <pc:docMk/>
            <pc:sldMk cId="2140531326" sldId="317"/>
            <ac:spMk id="270" creationId="{A8C0F53C-09EA-44AF-A427-E10C32AA0777}"/>
          </ac:spMkLst>
        </pc:spChg>
        <pc:spChg chg="mod">
          <ac:chgData name="B10856017" userId="9afd4463-931c-4ef4-a1c6-2e8ce38e18fe" providerId="ADAL" clId="{F9D1B691-D76A-4B9E-B403-AB13CDB83064}" dt="2022-04-23T18:19:14.913" v="8897" actId="27636"/>
          <ac:spMkLst>
            <pc:docMk/>
            <pc:sldMk cId="2140531326" sldId="317"/>
            <ac:spMk id="271" creationId="{4D7E197C-AA80-4990-9B6F-6E276DC25204}"/>
          </ac:spMkLst>
        </pc:spChg>
        <pc:spChg chg="mod">
          <ac:chgData name="B10856017" userId="9afd4463-931c-4ef4-a1c6-2e8ce38e18fe" providerId="ADAL" clId="{F9D1B691-D76A-4B9E-B403-AB13CDB83064}" dt="2022-04-23T18:19:14.924" v="8898" actId="27636"/>
          <ac:spMkLst>
            <pc:docMk/>
            <pc:sldMk cId="2140531326" sldId="317"/>
            <ac:spMk id="277" creationId="{22EF1267-707C-44DA-B935-786F5AD02C23}"/>
          </ac:spMkLst>
        </pc:spChg>
        <pc:spChg chg="mod">
          <ac:chgData name="B10856017" userId="9afd4463-931c-4ef4-a1c6-2e8ce38e18fe" providerId="ADAL" clId="{F9D1B691-D76A-4B9E-B403-AB13CDB83064}" dt="2022-04-23T18:18:46.275" v="8884"/>
          <ac:spMkLst>
            <pc:docMk/>
            <pc:sldMk cId="2140531326" sldId="317"/>
            <ac:spMk id="278" creationId="{3727BC6A-B4A7-4F7D-8DF3-CA4D3E0FDE19}"/>
          </ac:spMkLst>
        </pc:spChg>
        <pc:spChg chg="mod">
          <ac:chgData name="B10856017" userId="9afd4463-931c-4ef4-a1c6-2e8ce38e18fe" providerId="ADAL" clId="{F9D1B691-D76A-4B9E-B403-AB13CDB83064}" dt="2022-04-23T18:18:46.275" v="8884"/>
          <ac:spMkLst>
            <pc:docMk/>
            <pc:sldMk cId="2140531326" sldId="317"/>
            <ac:spMk id="280" creationId="{F0A1F6CD-1C5D-4FB6-B946-7F301FF09364}"/>
          </ac:spMkLst>
        </pc:spChg>
        <pc:spChg chg="add mod">
          <ac:chgData name="B10856017" userId="9afd4463-931c-4ef4-a1c6-2e8ce38e18fe" providerId="ADAL" clId="{F9D1B691-D76A-4B9E-B403-AB13CDB83064}" dt="2022-04-23T18:18:56.341" v="8890" actId="164"/>
          <ac:spMkLst>
            <pc:docMk/>
            <pc:sldMk cId="2140531326" sldId="317"/>
            <ac:spMk id="282" creationId="{F76218A3-B607-4D5F-866D-949C4CCF6DF6}"/>
          </ac:spMkLst>
        </pc:spChg>
        <pc:spChg chg="mod">
          <ac:chgData name="B10856017" userId="9afd4463-931c-4ef4-a1c6-2e8ce38e18fe" providerId="ADAL" clId="{F9D1B691-D76A-4B9E-B403-AB13CDB83064}" dt="2022-04-23T18:24:52.497" v="8977" actId="404"/>
          <ac:spMkLst>
            <pc:docMk/>
            <pc:sldMk cId="2140531326" sldId="317"/>
            <ac:spMk id="286" creationId="{29137F17-0940-498A-9A0F-6268371361F3}"/>
          </ac:spMkLst>
        </pc:spChg>
        <pc:spChg chg="mod">
          <ac:chgData name="B10856017" userId="9afd4463-931c-4ef4-a1c6-2e8ce38e18fe" providerId="ADAL" clId="{F9D1B691-D76A-4B9E-B403-AB13CDB83064}" dt="2022-04-23T18:24:52.497" v="8977" actId="404"/>
          <ac:spMkLst>
            <pc:docMk/>
            <pc:sldMk cId="2140531326" sldId="317"/>
            <ac:spMk id="287" creationId="{B3D7071B-5C75-4509-8C6C-A97F382CED7A}"/>
          </ac:spMkLst>
        </pc:spChg>
        <pc:spChg chg="mod">
          <ac:chgData name="B10856017" userId="9afd4463-931c-4ef4-a1c6-2e8ce38e18fe" providerId="ADAL" clId="{F9D1B691-D76A-4B9E-B403-AB13CDB83064}" dt="2022-04-23T18:24:52.497" v="8977" actId="404"/>
          <ac:spMkLst>
            <pc:docMk/>
            <pc:sldMk cId="2140531326" sldId="317"/>
            <ac:spMk id="288" creationId="{FA2556CF-F029-4474-8E5B-DF5E3BC07C6B}"/>
          </ac:spMkLst>
        </pc:spChg>
        <pc:spChg chg="mod">
          <ac:chgData name="B10856017" userId="9afd4463-931c-4ef4-a1c6-2e8ce38e18fe" providerId="ADAL" clId="{F9D1B691-D76A-4B9E-B403-AB13CDB83064}" dt="2022-04-23T18:24:52.497" v="8977" actId="404"/>
          <ac:spMkLst>
            <pc:docMk/>
            <pc:sldMk cId="2140531326" sldId="317"/>
            <ac:spMk id="294" creationId="{252C50E5-B571-45FB-8EC8-4CE70BD433B9}"/>
          </ac:spMkLst>
        </pc:spChg>
        <pc:spChg chg="mod">
          <ac:chgData name="B10856017" userId="9afd4463-931c-4ef4-a1c6-2e8ce38e18fe" providerId="ADAL" clId="{F9D1B691-D76A-4B9E-B403-AB13CDB83064}" dt="2022-04-23T18:24:52.497" v="8977" actId="404"/>
          <ac:spMkLst>
            <pc:docMk/>
            <pc:sldMk cId="2140531326" sldId="317"/>
            <ac:spMk id="295" creationId="{ADE1C945-555C-4974-94FF-B00E8C1E2666}"/>
          </ac:spMkLst>
        </pc:spChg>
        <pc:spChg chg="mod">
          <ac:chgData name="B10856017" userId="9afd4463-931c-4ef4-a1c6-2e8ce38e18fe" providerId="ADAL" clId="{F9D1B691-D76A-4B9E-B403-AB13CDB83064}" dt="2022-04-23T18:24:52.497" v="8977" actId="404"/>
          <ac:spMkLst>
            <pc:docMk/>
            <pc:sldMk cId="2140531326" sldId="317"/>
            <ac:spMk id="297" creationId="{BB515AA6-6029-4EF6-B14F-07C96C0DDAF0}"/>
          </ac:spMkLst>
        </pc:spChg>
        <pc:spChg chg="mod">
          <ac:chgData name="B10856017" userId="9afd4463-931c-4ef4-a1c6-2e8ce38e18fe" providerId="ADAL" clId="{F9D1B691-D76A-4B9E-B403-AB13CDB83064}" dt="2022-04-23T18:24:30.799" v="8958"/>
          <ac:spMkLst>
            <pc:docMk/>
            <pc:sldMk cId="2140531326" sldId="317"/>
            <ac:spMk id="301" creationId="{3A038D3C-7EC5-4EAC-97CB-38CA39626F40}"/>
          </ac:spMkLst>
        </pc:spChg>
        <pc:spChg chg="mod">
          <ac:chgData name="B10856017" userId="9afd4463-931c-4ef4-a1c6-2e8ce38e18fe" providerId="ADAL" clId="{F9D1B691-D76A-4B9E-B403-AB13CDB83064}" dt="2022-04-23T18:24:30.799" v="8958"/>
          <ac:spMkLst>
            <pc:docMk/>
            <pc:sldMk cId="2140531326" sldId="317"/>
            <ac:spMk id="302" creationId="{252AE087-CCF7-4D55-BAF9-F5A3D873737B}"/>
          </ac:spMkLst>
        </pc:spChg>
        <pc:spChg chg="mod">
          <ac:chgData name="B10856017" userId="9afd4463-931c-4ef4-a1c6-2e8ce38e18fe" providerId="ADAL" clId="{F9D1B691-D76A-4B9E-B403-AB13CDB83064}" dt="2022-04-23T18:24:30.799" v="8958"/>
          <ac:spMkLst>
            <pc:docMk/>
            <pc:sldMk cId="2140531326" sldId="317"/>
            <ac:spMk id="304" creationId="{7998962A-CDB0-48AF-B987-D5E66D3BD1FF}"/>
          </ac:spMkLst>
        </pc:spChg>
        <pc:spChg chg="mod">
          <ac:chgData name="B10856017" userId="9afd4463-931c-4ef4-a1c6-2e8ce38e18fe" providerId="ADAL" clId="{F9D1B691-D76A-4B9E-B403-AB13CDB83064}" dt="2022-04-23T18:24:30.799" v="8958"/>
          <ac:spMkLst>
            <pc:docMk/>
            <pc:sldMk cId="2140531326" sldId="317"/>
            <ac:spMk id="305" creationId="{E1EAC8A2-F7ED-4EC7-A70A-CE9ACF463635}"/>
          </ac:spMkLst>
        </pc:spChg>
        <pc:spChg chg="mod">
          <ac:chgData name="B10856017" userId="9afd4463-931c-4ef4-a1c6-2e8ce38e18fe" providerId="ADAL" clId="{F9D1B691-D76A-4B9E-B403-AB13CDB83064}" dt="2022-04-23T18:27:08.096" v="9041" actId="208"/>
          <ac:spMkLst>
            <pc:docMk/>
            <pc:sldMk cId="2140531326" sldId="317"/>
            <ac:spMk id="308" creationId="{B88950B7-DE5B-436D-9271-99D555B681E8}"/>
          </ac:spMkLst>
        </pc:spChg>
        <pc:spChg chg="mod">
          <ac:chgData name="B10856017" userId="9afd4463-931c-4ef4-a1c6-2e8ce38e18fe" providerId="ADAL" clId="{F9D1B691-D76A-4B9E-B403-AB13CDB83064}" dt="2022-04-23T18:26:50.267" v="9038" actId="404"/>
          <ac:spMkLst>
            <pc:docMk/>
            <pc:sldMk cId="2140531326" sldId="317"/>
            <ac:spMk id="309" creationId="{FE001A78-E9F0-4818-BAC1-251E337B938D}"/>
          </ac:spMkLst>
        </pc:spChg>
        <pc:spChg chg="mod">
          <ac:chgData name="B10856017" userId="9afd4463-931c-4ef4-a1c6-2e8ce38e18fe" providerId="ADAL" clId="{F9D1B691-D76A-4B9E-B403-AB13CDB83064}" dt="2022-04-23T18:26:50.267" v="9038" actId="404"/>
          <ac:spMkLst>
            <pc:docMk/>
            <pc:sldMk cId="2140531326" sldId="317"/>
            <ac:spMk id="310" creationId="{31EC788C-B79F-44DE-8DC3-9461ED69BD0C}"/>
          </ac:spMkLst>
        </pc:spChg>
        <pc:spChg chg="mod">
          <ac:chgData name="B10856017" userId="9afd4463-931c-4ef4-a1c6-2e8ce38e18fe" providerId="ADAL" clId="{F9D1B691-D76A-4B9E-B403-AB13CDB83064}" dt="2022-04-23T18:26:50.267" v="9038" actId="404"/>
          <ac:spMkLst>
            <pc:docMk/>
            <pc:sldMk cId="2140531326" sldId="317"/>
            <ac:spMk id="316" creationId="{FB476C17-987A-4940-A4B2-ADF68F446E94}"/>
          </ac:spMkLst>
        </pc:spChg>
        <pc:spChg chg="mod">
          <ac:chgData name="B10856017" userId="9afd4463-931c-4ef4-a1c6-2e8ce38e18fe" providerId="ADAL" clId="{F9D1B691-D76A-4B9E-B403-AB13CDB83064}" dt="2022-04-23T18:26:50.267" v="9038" actId="404"/>
          <ac:spMkLst>
            <pc:docMk/>
            <pc:sldMk cId="2140531326" sldId="317"/>
            <ac:spMk id="317" creationId="{1182C161-FE7D-464A-9D70-507C5FA3D0C8}"/>
          </ac:spMkLst>
        </pc:spChg>
        <pc:spChg chg="mod">
          <ac:chgData name="B10856017" userId="9afd4463-931c-4ef4-a1c6-2e8ce38e18fe" providerId="ADAL" clId="{F9D1B691-D76A-4B9E-B403-AB13CDB83064}" dt="2022-04-23T18:26:50.267" v="9038" actId="404"/>
          <ac:spMkLst>
            <pc:docMk/>
            <pc:sldMk cId="2140531326" sldId="317"/>
            <ac:spMk id="319" creationId="{371667BE-38F3-4AC0-ABFA-C8658F711816}"/>
          </ac:spMkLst>
        </pc:spChg>
        <pc:spChg chg="add del mod">
          <ac:chgData name="B10856017" userId="9afd4463-931c-4ef4-a1c6-2e8ce38e18fe" providerId="ADAL" clId="{F9D1B691-D76A-4B9E-B403-AB13CDB83064}" dt="2022-04-23T18:26:41.340" v="9024" actId="478"/>
          <ac:spMkLst>
            <pc:docMk/>
            <pc:sldMk cId="2140531326" sldId="317"/>
            <ac:spMk id="322" creationId="{C8334570-748F-4C0D-8E98-BDF9FCD3FE5F}"/>
          </ac:spMkLst>
        </pc:spChg>
        <pc:spChg chg="add del mod">
          <ac:chgData name="B10856017" userId="9afd4463-931c-4ef4-a1c6-2e8ce38e18fe" providerId="ADAL" clId="{F9D1B691-D76A-4B9E-B403-AB13CDB83064}" dt="2022-04-23T18:26:41.340" v="9024" actId="478"/>
          <ac:spMkLst>
            <pc:docMk/>
            <pc:sldMk cId="2140531326" sldId="317"/>
            <ac:spMk id="323" creationId="{0578152E-FE86-4631-B9A0-A6BE402783F5}"/>
          </ac:spMkLst>
        </pc:spChg>
        <pc:spChg chg="add del mod">
          <ac:chgData name="B10856017" userId="9afd4463-931c-4ef4-a1c6-2e8ce38e18fe" providerId="ADAL" clId="{F9D1B691-D76A-4B9E-B403-AB13CDB83064}" dt="2022-04-23T18:26:41.340" v="9024" actId="478"/>
          <ac:spMkLst>
            <pc:docMk/>
            <pc:sldMk cId="2140531326" sldId="317"/>
            <ac:spMk id="324" creationId="{C51EDEE6-5827-4CA3-A7E5-7539706C27AD}"/>
          </ac:spMkLst>
        </pc:spChg>
        <pc:spChg chg="add del mod">
          <ac:chgData name="B10856017" userId="9afd4463-931c-4ef4-a1c6-2e8ce38e18fe" providerId="ADAL" clId="{F9D1B691-D76A-4B9E-B403-AB13CDB83064}" dt="2022-04-23T18:26:41.340" v="9024" actId="478"/>
          <ac:spMkLst>
            <pc:docMk/>
            <pc:sldMk cId="2140531326" sldId="317"/>
            <ac:spMk id="325" creationId="{E38ACC3D-00DE-4B11-BCD9-5A78AB50B57C}"/>
          </ac:spMkLst>
        </pc:spChg>
        <pc:spChg chg="mod">
          <ac:chgData name="B10856017" userId="9afd4463-931c-4ef4-a1c6-2e8ce38e18fe" providerId="ADAL" clId="{F9D1B691-D76A-4B9E-B403-AB13CDB83064}" dt="2022-04-23T18:29:52.704" v="9079" actId="208"/>
          <ac:spMkLst>
            <pc:docMk/>
            <pc:sldMk cId="2140531326" sldId="317"/>
            <ac:spMk id="328" creationId="{A3EF4D86-9E75-4575-8750-6DDDD3458A9E}"/>
          </ac:spMkLst>
        </pc:spChg>
        <pc:spChg chg="mod">
          <ac:chgData name="B10856017" userId="9afd4463-931c-4ef4-a1c6-2e8ce38e18fe" providerId="ADAL" clId="{F9D1B691-D76A-4B9E-B403-AB13CDB83064}" dt="2022-04-23T18:29:40.351" v="9076" actId="404"/>
          <ac:spMkLst>
            <pc:docMk/>
            <pc:sldMk cId="2140531326" sldId="317"/>
            <ac:spMk id="329" creationId="{3BD37A79-DA08-4EFD-BFA0-9124EB6B89B5}"/>
          </ac:spMkLst>
        </pc:spChg>
        <pc:spChg chg="mod">
          <ac:chgData name="B10856017" userId="9afd4463-931c-4ef4-a1c6-2e8ce38e18fe" providerId="ADAL" clId="{F9D1B691-D76A-4B9E-B403-AB13CDB83064}" dt="2022-04-23T18:29:40.351" v="9076" actId="404"/>
          <ac:spMkLst>
            <pc:docMk/>
            <pc:sldMk cId="2140531326" sldId="317"/>
            <ac:spMk id="330" creationId="{2C1571CF-7892-49E7-8A9D-7CF5E104FCCB}"/>
          </ac:spMkLst>
        </pc:spChg>
        <pc:spChg chg="mod">
          <ac:chgData name="B10856017" userId="9afd4463-931c-4ef4-a1c6-2e8ce38e18fe" providerId="ADAL" clId="{F9D1B691-D76A-4B9E-B403-AB13CDB83064}" dt="2022-04-23T18:29:40.351" v="9076" actId="404"/>
          <ac:spMkLst>
            <pc:docMk/>
            <pc:sldMk cId="2140531326" sldId="317"/>
            <ac:spMk id="336" creationId="{10F2FC5C-F640-49C8-950D-B6A9EF2027B6}"/>
          </ac:spMkLst>
        </pc:spChg>
        <pc:spChg chg="mod">
          <ac:chgData name="B10856017" userId="9afd4463-931c-4ef4-a1c6-2e8ce38e18fe" providerId="ADAL" clId="{F9D1B691-D76A-4B9E-B403-AB13CDB83064}" dt="2022-04-23T18:29:40.351" v="9076" actId="404"/>
          <ac:spMkLst>
            <pc:docMk/>
            <pc:sldMk cId="2140531326" sldId="317"/>
            <ac:spMk id="337" creationId="{E04E9386-6867-40F0-BEA1-9AAB5BA5C635}"/>
          </ac:spMkLst>
        </pc:spChg>
        <pc:spChg chg="mod">
          <ac:chgData name="B10856017" userId="9afd4463-931c-4ef4-a1c6-2e8ce38e18fe" providerId="ADAL" clId="{F9D1B691-D76A-4B9E-B403-AB13CDB83064}" dt="2022-04-23T18:29:40.351" v="9076" actId="404"/>
          <ac:spMkLst>
            <pc:docMk/>
            <pc:sldMk cId="2140531326" sldId="317"/>
            <ac:spMk id="339" creationId="{BE8C33C8-9DCF-44BE-9FE0-4B732CA37B21}"/>
          </ac:spMkLst>
        </pc:spChg>
        <pc:spChg chg="add mod">
          <ac:chgData name="B10856017" userId="9afd4463-931c-4ef4-a1c6-2e8ce38e18fe" providerId="ADAL" clId="{F9D1B691-D76A-4B9E-B403-AB13CDB83064}" dt="2022-04-23T18:29:40.351" v="9076" actId="404"/>
          <ac:spMkLst>
            <pc:docMk/>
            <pc:sldMk cId="2140531326" sldId="317"/>
            <ac:spMk id="341" creationId="{7AF8A994-2DAF-4704-84D4-C843CF8C5AAF}"/>
          </ac:spMkLst>
        </pc:spChg>
        <pc:spChg chg="add mod">
          <ac:chgData name="B10856017" userId="9afd4463-931c-4ef4-a1c6-2e8ce38e18fe" providerId="ADAL" clId="{F9D1B691-D76A-4B9E-B403-AB13CDB83064}" dt="2022-04-23T18:29:40.351" v="9076" actId="404"/>
          <ac:spMkLst>
            <pc:docMk/>
            <pc:sldMk cId="2140531326" sldId="317"/>
            <ac:spMk id="342" creationId="{8BE36273-7C2C-4142-A62B-018C61B649D9}"/>
          </ac:spMkLst>
        </pc:spChg>
        <pc:spChg chg="add mod">
          <ac:chgData name="B10856017" userId="9afd4463-931c-4ef4-a1c6-2e8ce38e18fe" providerId="ADAL" clId="{F9D1B691-D76A-4B9E-B403-AB13CDB83064}" dt="2022-04-23T18:29:40.351" v="9076" actId="404"/>
          <ac:spMkLst>
            <pc:docMk/>
            <pc:sldMk cId="2140531326" sldId="317"/>
            <ac:spMk id="343" creationId="{C068503F-54E3-4BD4-A90F-44533E7D0B8D}"/>
          </ac:spMkLst>
        </pc:spChg>
        <pc:spChg chg="mod">
          <ac:chgData name="B10856017" userId="9afd4463-931c-4ef4-a1c6-2e8ce38e18fe" providerId="ADAL" clId="{F9D1B691-D76A-4B9E-B403-AB13CDB83064}" dt="2022-04-23T18:30:44.653" v="9109" actId="208"/>
          <ac:spMkLst>
            <pc:docMk/>
            <pc:sldMk cId="2140531326" sldId="317"/>
            <ac:spMk id="346" creationId="{0F08AA25-E126-4172-B879-0244AE84A394}"/>
          </ac:spMkLst>
        </pc:spChg>
        <pc:spChg chg="mod">
          <ac:chgData name="B10856017" userId="9afd4463-931c-4ef4-a1c6-2e8ce38e18fe" providerId="ADAL" clId="{F9D1B691-D76A-4B9E-B403-AB13CDB83064}" dt="2022-04-23T18:30:29.947" v="9106" actId="403"/>
          <ac:spMkLst>
            <pc:docMk/>
            <pc:sldMk cId="2140531326" sldId="317"/>
            <ac:spMk id="347" creationId="{0957542F-1D74-47B9-9F27-CF48862D9BCB}"/>
          </ac:spMkLst>
        </pc:spChg>
        <pc:spChg chg="mod">
          <ac:chgData name="B10856017" userId="9afd4463-931c-4ef4-a1c6-2e8ce38e18fe" providerId="ADAL" clId="{F9D1B691-D76A-4B9E-B403-AB13CDB83064}" dt="2022-04-23T18:30:29.947" v="9106" actId="403"/>
          <ac:spMkLst>
            <pc:docMk/>
            <pc:sldMk cId="2140531326" sldId="317"/>
            <ac:spMk id="348" creationId="{68183BDF-C78A-4A55-A9BB-5EBAA13062DF}"/>
          </ac:spMkLst>
        </pc:spChg>
        <pc:spChg chg="mod">
          <ac:chgData name="B10856017" userId="9afd4463-931c-4ef4-a1c6-2e8ce38e18fe" providerId="ADAL" clId="{F9D1B691-D76A-4B9E-B403-AB13CDB83064}" dt="2022-04-23T18:30:29.947" v="9106" actId="403"/>
          <ac:spMkLst>
            <pc:docMk/>
            <pc:sldMk cId="2140531326" sldId="317"/>
            <ac:spMk id="354" creationId="{71ED040B-6A73-42A2-82B4-2AE689ED957E}"/>
          </ac:spMkLst>
        </pc:spChg>
        <pc:spChg chg="mod">
          <ac:chgData name="B10856017" userId="9afd4463-931c-4ef4-a1c6-2e8ce38e18fe" providerId="ADAL" clId="{F9D1B691-D76A-4B9E-B403-AB13CDB83064}" dt="2022-04-23T18:30:29.947" v="9106" actId="403"/>
          <ac:spMkLst>
            <pc:docMk/>
            <pc:sldMk cId="2140531326" sldId="317"/>
            <ac:spMk id="355" creationId="{569CF33D-B007-4EA3-8B38-DFE68DFE5739}"/>
          </ac:spMkLst>
        </pc:spChg>
        <pc:spChg chg="mod">
          <ac:chgData name="B10856017" userId="9afd4463-931c-4ef4-a1c6-2e8ce38e18fe" providerId="ADAL" clId="{F9D1B691-D76A-4B9E-B403-AB13CDB83064}" dt="2022-04-23T18:30:29.947" v="9106" actId="403"/>
          <ac:spMkLst>
            <pc:docMk/>
            <pc:sldMk cId="2140531326" sldId="317"/>
            <ac:spMk id="357" creationId="{E950C0D0-62FC-4EAA-84D1-253CC93EDAEE}"/>
          </ac:spMkLst>
        </pc:spChg>
        <pc:spChg chg="add mod">
          <ac:chgData name="B10856017" userId="9afd4463-931c-4ef4-a1c6-2e8ce38e18fe" providerId="ADAL" clId="{F9D1B691-D76A-4B9E-B403-AB13CDB83064}" dt="2022-04-23T18:30:29.947" v="9106" actId="403"/>
          <ac:spMkLst>
            <pc:docMk/>
            <pc:sldMk cId="2140531326" sldId="317"/>
            <ac:spMk id="359" creationId="{32DF4E14-A607-414F-B144-AF63C35FB7FC}"/>
          </ac:spMkLst>
        </pc:spChg>
        <pc:spChg chg="add mod">
          <ac:chgData name="B10856017" userId="9afd4463-931c-4ef4-a1c6-2e8ce38e18fe" providerId="ADAL" clId="{F9D1B691-D76A-4B9E-B403-AB13CDB83064}" dt="2022-04-23T18:45:00" v="9258" actId="208"/>
          <ac:spMkLst>
            <pc:docMk/>
            <pc:sldMk cId="2140531326" sldId="317"/>
            <ac:spMk id="361" creationId="{05CD4291-F412-4764-8E8E-EE598CF3A2E5}"/>
          </ac:spMkLst>
        </pc:spChg>
        <pc:spChg chg="add mod">
          <ac:chgData name="B10856017" userId="9afd4463-931c-4ef4-a1c6-2e8ce38e18fe" providerId="ADAL" clId="{F9D1B691-D76A-4B9E-B403-AB13CDB83064}" dt="2022-04-23T18:44:49.002" v="9255" actId="404"/>
          <ac:spMkLst>
            <pc:docMk/>
            <pc:sldMk cId="2140531326" sldId="317"/>
            <ac:spMk id="362" creationId="{0B903DD3-824C-4506-93CA-BFAC4706F7DC}"/>
          </ac:spMkLst>
        </pc:spChg>
        <pc:spChg chg="add mod">
          <ac:chgData name="B10856017" userId="9afd4463-931c-4ef4-a1c6-2e8ce38e18fe" providerId="ADAL" clId="{F9D1B691-D76A-4B9E-B403-AB13CDB83064}" dt="2022-04-23T18:44:49.002" v="9255" actId="404"/>
          <ac:spMkLst>
            <pc:docMk/>
            <pc:sldMk cId="2140531326" sldId="317"/>
            <ac:spMk id="363" creationId="{1497BF24-BA58-4488-8A31-8F99418655AC}"/>
          </ac:spMkLst>
        </pc:spChg>
        <pc:spChg chg="mod">
          <ac:chgData name="B10856017" userId="9afd4463-931c-4ef4-a1c6-2e8ce38e18fe" providerId="ADAL" clId="{F9D1B691-D76A-4B9E-B403-AB13CDB83064}" dt="2022-04-23T18:44:49.002" v="9255" actId="404"/>
          <ac:spMkLst>
            <pc:docMk/>
            <pc:sldMk cId="2140531326" sldId="317"/>
            <ac:spMk id="366" creationId="{BD04AF94-B219-492F-8C24-9597649C674C}"/>
          </ac:spMkLst>
        </pc:spChg>
        <pc:spChg chg="add mod">
          <ac:chgData name="B10856017" userId="9afd4463-931c-4ef4-a1c6-2e8ce38e18fe" providerId="ADAL" clId="{F9D1B691-D76A-4B9E-B403-AB13CDB83064}" dt="2022-04-23T18:44:49.002" v="9255" actId="404"/>
          <ac:spMkLst>
            <pc:docMk/>
            <pc:sldMk cId="2140531326" sldId="317"/>
            <ac:spMk id="371" creationId="{133EE12D-B4DE-44C8-A568-2C93656785F1}"/>
          </ac:spMkLst>
        </pc:spChg>
        <pc:spChg chg="add mod">
          <ac:chgData name="B10856017" userId="9afd4463-931c-4ef4-a1c6-2e8ce38e18fe" providerId="ADAL" clId="{F9D1B691-D76A-4B9E-B403-AB13CDB83064}" dt="2022-04-23T18:44:49.002" v="9255" actId="404"/>
          <ac:spMkLst>
            <pc:docMk/>
            <pc:sldMk cId="2140531326" sldId="317"/>
            <ac:spMk id="372" creationId="{B6F42DB0-2E17-4771-BB9A-CB0459343D2F}"/>
          </ac:spMkLst>
        </pc:spChg>
        <pc:spChg chg="mod">
          <ac:chgData name="B10856017" userId="9afd4463-931c-4ef4-a1c6-2e8ce38e18fe" providerId="ADAL" clId="{F9D1B691-D76A-4B9E-B403-AB13CDB83064}" dt="2022-04-23T18:44:49.002" v="9255" actId="404"/>
          <ac:spMkLst>
            <pc:docMk/>
            <pc:sldMk cId="2140531326" sldId="317"/>
            <ac:spMk id="375" creationId="{5BF7E2B8-2CC7-437A-B113-A28970C21C74}"/>
          </ac:spMkLst>
        </pc:spChg>
        <pc:spChg chg="mod">
          <ac:chgData name="B10856017" userId="9afd4463-931c-4ef4-a1c6-2e8ce38e18fe" providerId="ADAL" clId="{F9D1B691-D76A-4B9E-B403-AB13CDB83064}" dt="2022-04-23T18:44:49.002" v="9255" actId="404"/>
          <ac:spMkLst>
            <pc:docMk/>
            <pc:sldMk cId="2140531326" sldId="317"/>
            <ac:spMk id="376" creationId="{A8F6A905-0C16-48E0-A183-C7D2BC0903D4}"/>
          </ac:spMkLst>
        </pc:spChg>
        <pc:spChg chg="mod">
          <ac:chgData name="B10856017" userId="9afd4463-931c-4ef4-a1c6-2e8ce38e18fe" providerId="ADAL" clId="{F9D1B691-D76A-4B9E-B403-AB13CDB83064}" dt="2022-04-23T18:58:33.474" v="9454" actId="208"/>
          <ac:spMkLst>
            <pc:docMk/>
            <pc:sldMk cId="2140531326" sldId="317"/>
            <ac:spMk id="379" creationId="{960C7AB2-5FB6-406C-BFCA-AE92FCBADDC0}"/>
          </ac:spMkLst>
        </pc:spChg>
        <pc:spChg chg="mod">
          <ac:chgData name="B10856017" userId="9afd4463-931c-4ef4-a1c6-2e8ce38e18fe" providerId="ADAL" clId="{F9D1B691-D76A-4B9E-B403-AB13CDB83064}" dt="2022-04-23T18:58:21.843" v="9451" actId="404"/>
          <ac:spMkLst>
            <pc:docMk/>
            <pc:sldMk cId="2140531326" sldId="317"/>
            <ac:spMk id="380" creationId="{784224DB-C168-41B7-AD05-B84868B6DE86}"/>
          </ac:spMkLst>
        </pc:spChg>
        <pc:spChg chg="mod">
          <ac:chgData name="B10856017" userId="9afd4463-931c-4ef4-a1c6-2e8ce38e18fe" providerId="ADAL" clId="{F9D1B691-D76A-4B9E-B403-AB13CDB83064}" dt="2022-04-23T18:58:21.843" v="9451" actId="404"/>
          <ac:spMkLst>
            <pc:docMk/>
            <pc:sldMk cId="2140531326" sldId="317"/>
            <ac:spMk id="381" creationId="{F6ACD601-DB87-4F70-8A84-2FA7ECC41E58}"/>
          </ac:spMkLst>
        </pc:spChg>
        <pc:spChg chg="mod">
          <ac:chgData name="B10856017" userId="9afd4463-931c-4ef4-a1c6-2e8ce38e18fe" providerId="ADAL" clId="{F9D1B691-D76A-4B9E-B403-AB13CDB83064}" dt="2022-04-23T18:58:21.843" v="9451" actId="404"/>
          <ac:spMkLst>
            <pc:docMk/>
            <pc:sldMk cId="2140531326" sldId="317"/>
            <ac:spMk id="387" creationId="{90E027D6-9AA2-4B2B-A8BD-08595BAA9795}"/>
          </ac:spMkLst>
        </pc:spChg>
        <pc:spChg chg="mod">
          <ac:chgData name="B10856017" userId="9afd4463-931c-4ef4-a1c6-2e8ce38e18fe" providerId="ADAL" clId="{F9D1B691-D76A-4B9E-B403-AB13CDB83064}" dt="2022-04-23T18:58:21.843" v="9451" actId="404"/>
          <ac:spMkLst>
            <pc:docMk/>
            <pc:sldMk cId="2140531326" sldId="317"/>
            <ac:spMk id="388" creationId="{EC3E2E88-7E89-4E60-9C66-DF7676DEE3B2}"/>
          </ac:spMkLst>
        </pc:spChg>
        <pc:spChg chg="mod">
          <ac:chgData name="B10856017" userId="9afd4463-931c-4ef4-a1c6-2e8ce38e18fe" providerId="ADAL" clId="{F9D1B691-D76A-4B9E-B403-AB13CDB83064}" dt="2022-04-23T18:58:21.843" v="9451" actId="404"/>
          <ac:spMkLst>
            <pc:docMk/>
            <pc:sldMk cId="2140531326" sldId="317"/>
            <ac:spMk id="389" creationId="{CFF7E1BA-36D3-4D7F-AB93-6F3B03566B5D}"/>
          </ac:spMkLst>
        </pc:spChg>
        <pc:spChg chg="mod">
          <ac:chgData name="B10856017" userId="9afd4463-931c-4ef4-a1c6-2e8ce38e18fe" providerId="ADAL" clId="{F9D1B691-D76A-4B9E-B403-AB13CDB83064}" dt="2022-04-23T18:58:21.843" v="9451" actId="404"/>
          <ac:spMkLst>
            <pc:docMk/>
            <pc:sldMk cId="2140531326" sldId="317"/>
            <ac:spMk id="391" creationId="{DAF73A25-30DB-4B2F-962C-F269EC8E0462}"/>
          </ac:spMkLst>
        </pc:spChg>
        <pc:spChg chg="mod">
          <ac:chgData name="B10856017" userId="9afd4463-931c-4ef4-a1c6-2e8ce38e18fe" providerId="ADAL" clId="{F9D1B691-D76A-4B9E-B403-AB13CDB83064}" dt="2022-04-23T19:00:44.482" v="9492"/>
          <ac:spMkLst>
            <pc:docMk/>
            <pc:sldMk cId="2140531326" sldId="317"/>
            <ac:spMk id="397" creationId="{F028A62E-4B41-4E70-AD27-CB783FF5C681}"/>
          </ac:spMkLst>
        </pc:spChg>
        <pc:spChg chg="mod">
          <ac:chgData name="B10856017" userId="9afd4463-931c-4ef4-a1c6-2e8ce38e18fe" providerId="ADAL" clId="{F9D1B691-D76A-4B9E-B403-AB13CDB83064}" dt="2022-04-23T19:00:44.559" v="9493" actId="27636"/>
          <ac:spMkLst>
            <pc:docMk/>
            <pc:sldMk cId="2140531326" sldId="317"/>
            <ac:spMk id="398" creationId="{48DC1710-8BEF-4D80-8CFB-A30FA5EC7909}"/>
          </ac:spMkLst>
        </pc:spChg>
        <pc:spChg chg="mod">
          <ac:chgData name="B10856017" userId="9afd4463-931c-4ef4-a1c6-2e8ce38e18fe" providerId="ADAL" clId="{F9D1B691-D76A-4B9E-B403-AB13CDB83064}" dt="2022-04-23T19:00:44.560" v="9494" actId="27636"/>
          <ac:spMkLst>
            <pc:docMk/>
            <pc:sldMk cId="2140531326" sldId="317"/>
            <ac:spMk id="399" creationId="{F06918A7-010A-40F6-9FE8-EFB950DF6AB0}"/>
          </ac:spMkLst>
        </pc:spChg>
        <pc:spChg chg="mod">
          <ac:chgData name="B10856017" userId="9afd4463-931c-4ef4-a1c6-2e8ce38e18fe" providerId="ADAL" clId="{F9D1B691-D76A-4B9E-B403-AB13CDB83064}" dt="2022-04-23T19:00:44.482" v="9492"/>
          <ac:spMkLst>
            <pc:docMk/>
            <pc:sldMk cId="2140531326" sldId="317"/>
            <ac:spMk id="405" creationId="{E14FADD7-1A62-48A6-9EB1-DA189F309149}"/>
          </ac:spMkLst>
        </pc:spChg>
        <pc:spChg chg="mod">
          <ac:chgData name="B10856017" userId="9afd4463-931c-4ef4-a1c6-2e8ce38e18fe" providerId="ADAL" clId="{F9D1B691-D76A-4B9E-B403-AB13CDB83064}" dt="2022-04-23T19:00:44.482" v="9492"/>
          <ac:spMkLst>
            <pc:docMk/>
            <pc:sldMk cId="2140531326" sldId="317"/>
            <ac:spMk id="406" creationId="{1D26763E-8A1D-4974-81E4-6670C399A086}"/>
          </ac:spMkLst>
        </pc:spChg>
        <pc:spChg chg="mod">
          <ac:chgData name="B10856017" userId="9afd4463-931c-4ef4-a1c6-2e8ce38e18fe" providerId="ADAL" clId="{F9D1B691-D76A-4B9E-B403-AB13CDB83064}" dt="2022-04-23T19:00:44.482" v="9492"/>
          <ac:spMkLst>
            <pc:docMk/>
            <pc:sldMk cId="2140531326" sldId="317"/>
            <ac:spMk id="407" creationId="{758F92DA-E123-4D4D-87CF-75A03D17990B}"/>
          </ac:spMkLst>
        </pc:spChg>
        <pc:spChg chg="mod">
          <ac:chgData name="B10856017" userId="9afd4463-931c-4ef4-a1c6-2e8ce38e18fe" providerId="ADAL" clId="{F9D1B691-D76A-4B9E-B403-AB13CDB83064}" dt="2022-04-23T19:00:44.482" v="9492"/>
          <ac:spMkLst>
            <pc:docMk/>
            <pc:sldMk cId="2140531326" sldId="317"/>
            <ac:spMk id="409" creationId="{49929488-AFE6-49E3-A5D6-2E20EFF61E6D}"/>
          </ac:spMkLst>
        </pc:spChg>
        <pc:spChg chg="mod">
          <ac:chgData name="B10856017" userId="9afd4463-931c-4ef4-a1c6-2e8ce38e18fe" providerId="ADAL" clId="{F9D1B691-D76A-4B9E-B403-AB13CDB83064}" dt="2022-04-23T19:02:41.095" v="9595" actId="403"/>
          <ac:spMkLst>
            <pc:docMk/>
            <pc:sldMk cId="2140531326" sldId="317"/>
            <ac:spMk id="411" creationId="{9580B809-EE24-4E1D-824C-9AF3E752DC9F}"/>
          </ac:spMkLst>
        </pc:spChg>
        <pc:spChg chg="mod">
          <ac:chgData name="B10856017" userId="9afd4463-931c-4ef4-a1c6-2e8ce38e18fe" providerId="ADAL" clId="{F9D1B691-D76A-4B9E-B403-AB13CDB83064}" dt="2022-04-23T19:02:41.095" v="9595" actId="403"/>
          <ac:spMkLst>
            <pc:docMk/>
            <pc:sldMk cId="2140531326" sldId="317"/>
            <ac:spMk id="412" creationId="{40DCD0B1-7760-4A9F-AEFE-1EA734B7C078}"/>
          </ac:spMkLst>
        </pc:spChg>
        <pc:spChg chg="mod">
          <ac:chgData name="B10856017" userId="9afd4463-931c-4ef4-a1c6-2e8ce38e18fe" providerId="ADAL" clId="{F9D1B691-D76A-4B9E-B403-AB13CDB83064}" dt="2022-04-23T19:02:41.095" v="9595" actId="403"/>
          <ac:spMkLst>
            <pc:docMk/>
            <pc:sldMk cId="2140531326" sldId="317"/>
            <ac:spMk id="413" creationId="{18A41483-C687-4FA3-9BCB-C18B3E3AFA67}"/>
          </ac:spMkLst>
        </pc:spChg>
        <pc:spChg chg="mod">
          <ac:chgData name="B10856017" userId="9afd4463-931c-4ef4-a1c6-2e8ce38e18fe" providerId="ADAL" clId="{F9D1B691-D76A-4B9E-B403-AB13CDB83064}" dt="2022-04-23T19:02:41.095" v="9595" actId="403"/>
          <ac:spMkLst>
            <pc:docMk/>
            <pc:sldMk cId="2140531326" sldId="317"/>
            <ac:spMk id="419" creationId="{027A63E8-5003-44E5-A9AC-D3053907F401}"/>
          </ac:spMkLst>
        </pc:spChg>
        <pc:spChg chg="mod">
          <ac:chgData name="B10856017" userId="9afd4463-931c-4ef4-a1c6-2e8ce38e18fe" providerId="ADAL" clId="{F9D1B691-D76A-4B9E-B403-AB13CDB83064}" dt="2022-04-23T19:02:41.095" v="9595" actId="403"/>
          <ac:spMkLst>
            <pc:docMk/>
            <pc:sldMk cId="2140531326" sldId="317"/>
            <ac:spMk id="420" creationId="{DE4C575B-A175-4377-B212-9F902B5987C9}"/>
          </ac:spMkLst>
        </pc:spChg>
        <pc:spChg chg="mod">
          <ac:chgData name="B10856017" userId="9afd4463-931c-4ef4-a1c6-2e8ce38e18fe" providerId="ADAL" clId="{F9D1B691-D76A-4B9E-B403-AB13CDB83064}" dt="2022-04-23T19:02:41.095" v="9595" actId="403"/>
          <ac:spMkLst>
            <pc:docMk/>
            <pc:sldMk cId="2140531326" sldId="317"/>
            <ac:spMk id="422" creationId="{4E2C1452-FAE2-4DBF-87EE-77724AB3ECE9}"/>
          </ac:spMkLst>
        </pc:spChg>
        <pc:spChg chg="add del mod">
          <ac:chgData name="B10856017" userId="9afd4463-931c-4ef4-a1c6-2e8ce38e18fe" providerId="ADAL" clId="{F9D1B691-D76A-4B9E-B403-AB13CDB83064}" dt="2022-04-23T19:03:10.943" v="9600" actId="20577"/>
          <ac:spMkLst>
            <pc:docMk/>
            <pc:sldMk cId="2140531326" sldId="317"/>
            <ac:spMk id="423" creationId="{7677BF05-FA58-4917-ABBE-30A4C8BAB1F7}"/>
          </ac:spMkLst>
        </pc:spChg>
        <pc:grpChg chg="add mod">
          <ac:chgData name="B10856017" userId="9afd4463-931c-4ef4-a1c6-2e8ce38e18fe" providerId="ADAL" clId="{F9D1B691-D76A-4B9E-B403-AB13CDB83064}" dt="2022-04-23T17:10:46.351" v="8044" actId="164"/>
          <ac:grpSpMkLst>
            <pc:docMk/>
            <pc:sldMk cId="2140531326" sldId="317"/>
            <ac:grpSpMk id="2" creationId="{C8640E2C-B470-463E-B2C3-1FB56C697FE8}"/>
          </ac:grpSpMkLst>
        </pc:grpChg>
        <pc:grpChg chg="mod">
          <ac:chgData name="B10856017" userId="9afd4463-931c-4ef4-a1c6-2e8ce38e18fe" providerId="ADAL" clId="{F9D1B691-D76A-4B9E-B403-AB13CDB83064}" dt="2022-04-23T17:10:30.618" v="8041"/>
          <ac:grpSpMkLst>
            <pc:docMk/>
            <pc:sldMk cId="2140531326" sldId="317"/>
            <ac:grpSpMk id="6" creationId="{C8508EC2-40E1-4466-AD51-9B7E525F4921}"/>
          </ac:grpSpMkLst>
        </pc:grpChg>
        <pc:grpChg chg="add del mod">
          <ac:chgData name="B10856017" userId="9afd4463-931c-4ef4-a1c6-2e8ce38e18fe" providerId="ADAL" clId="{F9D1B691-D76A-4B9E-B403-AB13CDB83064}" dt="2022-04-23T17:12:18.767" v="8099" actId="21"/>
          <ac:grpSpMkLst>
            <pc:docMk/>
            <pc:sldMk cId="2140531326" sldId="317"/>
            <ac:grpSpMk id="18" creationId="{7FE1D6C2-9FB4-48BA-BB97-3E1A9C653448}"/>
          </ac:grpSpMkLst>
        </pc:grpChg>
        <pc:grpChg chg="add del mod">
          <ac:chgData name="B10856017" userId="9afd4463-931c-4ef4-a1c6-2e8ce38e18fe" providerId="ADAL" clId="{F9D1B691-D76A-4B9E-B403-AB13CDB83064}" dt="2022-04-23T17:13:30.317" v="8107" actId="478"/>
          <ac:grpSpMkLst>
            <pc:docMk/>
            <pc:sldMk cId="2140531326" sldId="317"/>
            <ac:grpSpMk id="19" creationId="{F517507D-744C-48EB-AC01-91FB6C26454F}"/>
          </ac:grpSpMkLst>
        </pc:grpChg>
        <pc:grpChg chg="mod">
          <ac:chgData name="B10856017" userId="9afd4463-931c-4ef4-a1c6-2e8ce38e18fe" providerId="ADAL" clId="{F9D1B691-D76A-4B9E-B403-AB13CDB83064}" dt="2022-04-23T17:13:02.576" v="8106"/>
          <ac:grpSpMkLst>
            <pc:docMk/>
            <pc:sldMk cId="2140531326" sldId="317"/>
            <ac:grpSpMk id="20" creationId="{35828072-8037-4651-84A6-4FD9F8E50A14}"/>
          </ac:grpSpMkLst>
        </pc:grpChg>
        <pc:grpChg chg="mod">
          <ac:chgData name="B10856017" userId="9afd4463-931c-4ef4-a1c6-2e8ce38e18fe" providerId="ADAL" clId="{F9D1B691-D76A-4B9E-B403-AB13CDB83064}" dt="2022-04-23T17:13:02.576" v="8106"/>
          <ac:grpSpMkLst>
            <pc:docMk/>
            <pc:sldMk cId="2140531326" sldId="317"/>
            <ac:grpSpMk id="27" creationId="{F7101351-6B8C-471D-9D0A-D25A566C5BED}"/>
          </ac:grpSpMkLst>
        </pc:grpChg>
        <pc:grpChg chg="add mod">
          <ac:chgData name="B10856017" userId="9afd4463-931c-4ef4-a1c6-2e8ce38e18fe" providerId="ADAL" clId="{F9D1B691-D76A-4B9E-B403-AB13CDB83064}" dt="2022-04-23T17:13:56.016" v="8116" actId="164"/>
          <ac:grpSpMkLst>
            <pc:docMk/>
            <pc:sldMk cId="2140531326" sldId="317"/>
            <ac:grpSpMk id="36" creationId="{528FD8F7-44E4-4F96-A2AB-78E1CEBEC87A}"/>
          </ac:grpSpMkLst>
        </pc:grpChg>
        <pc:grpChg chg="mod">
          <ac:chgData name="B10856017" userId="9afd4463-931c-4ef4-a1c6-2e8ce38e18fe" providerId="ADAL" clId="{F9D1B691-D76A-4B9E-B403-AB13CDB83064}" dt="2022-04-23T17:13:54.549" v="8115"/>
          <ac:grpSpMkLst>
            <pc:docMk/>
            <pc:sldMk cId="2140531326" sldId="317"/>
            <ac:grpSpMk id="40" creationId="{E1D55244-D684-436A-A190-CF0BFC4063C3}"/>
          </ac:grpSpMkLst>
        </pc:grpChg>
        <pc:grpChg chg="add del mod">
          <ac:chgData name="B10856017" userId="9afd4463-931c-4ef4-a1c6-2e8ce38e18fe" providerId="ADAL" clId="{F9D1B691-D76A-4B9E-B403-AB13CDB83064}" dt="2022-04-23T17:19:42.524" v="8202" actId="478"/>
          <ac:grpSpMkLst>
            <pc:docMk/>
            <pc:sldMk cId="2140531326" sldId="317"/>
            <ac:grpSpMk id="52" creationId="{95785A9F-61B8-431D-9D5C-B2924259BA36}"/>
          </ac:grpSpMkLst>
        </pc:grpChg>
        <pc:grpChg chg="add mod">
          <ac:chgData name="B10856017" userId="9afd4463-931c-4ef4-a1c6-2e8ce38e18fe" providerId="ADAL" clId="{F9D1B691-D76A-4B9E-B403-AB13CDB83064}" dt="2022-04-23T17:20:36.242" v="8227" actId="404"/>
          <ac:grpSpMkLst>
            <pc:docMk/>
            <pc:sldMk cId="2140531326" sldId="317"/>
            <ac:grpSpMk id="53" creationId="{4AF42597-82E3-46A4-8FB5-713A43B4099D}"/>
          </ac:grpSpMkLst>
        </pc:grpChg>
        <pc:grpChg chg="mod">
          <ac:chgData name="B10856017" userId="9afd4463-931c-4ef4-a1c6-2e8ce38e18fe" providerId="ADAL" clId="{F9D1B691-D76A-4B9E-B403-AB13CDB83064}" dt="2022-04-23T17:20:36.242" v="8227" actId="404"/>
          <ac:grpSpMkLst>
            <pc:docMk/>
            <pc:sldMk cId="2140531326" sldId="317"/>
            <ac:grpSpMk id="57" creationId="{4C6EB559-F530-4E64-80DC-44DAE06B8054}"/>
          </ac:grpSpMkLst>
        </pc:grpChg>
        <pc:grpChg chg="add del mod">
          <ac:chgData name="B10856017" userId="9afd4463-931c-4ef4-a1c6-2e8ce38e18fe" providerId="ADAL" clId="{F9D1B691-D76A-4B9E-B403-AB13CDB83064}" dt="2022-04-23T17:20:42.190" v="8228" actId="21"/>
          <ac:grpSpMkLst>
            <pc:docMk/>
            <pc:sldMk cId="2140531326" sldId="317"/>
            <ac:grpSpMk id="69" creationId="{470668FE-AC60-41E8-ADAD-48063A3D3AD8}"/>
          </ac:grpSpMkLst>
        </pc:grpChg>
        <pc:grpChg chg="add del mod">
          <ac:chgData name="B10856017" userId="9afd4463-931c-4ef4-a1c6-2e8ce38e18fe" providerId="ADAL" clId="{F9D1B691-D76A-4B9E-B403-AB13CDB83064}" dt="2022-04-23T17:46:06.763" v="8336" actId="478"/>
          <ac:grpSpMkLst>
            <pc:docMk/>
            <pc:sldMk cId="2140531326" sldId="317"/>
            <ac:grpSpMk id="70" creationId="{FCECF05E-2497-46B6-A548-6D1EB7268D65}"/>
          </ac:grpSpMkLst>
        </pc:grpChg>
        <pc:grpChg chg="mod">
          <ac:chgData name="B10856017" userId="9afd4463-931c-4ef4-a1c6-2e8ce38e18fe" providerId="ADAL" clId="{F9D1B691-D76A-4B9E-B403-AB13CDB83064}" dt="2022-04-23T17:42:00.125" v="8294"/>
          <ac:grpSpMkLst>
            <pc:docMk/>
            <pc:sldMk cId="2140531326" sldId="317"/>
            <ac:grpSpMk id="74" creationId="{9CEFC89D-5C81-4C50-9BFE-F4CE93CC5A56}"/>
          </ac:grpSpMkLst>
        </pc:grpChg>
        <pc:grpChg chg="add del mod">
          <ac:chgData name="B10856017" userId="9afd4463-931c-4ef4-a1c6-2e8ce38e18fe" providerId="ADAL" clId="{F9D1B691-D76A-4B9E-B403-AB13CDB83064}" dt="2022-04-23T17:44:24.126" v="8323" actId="165"/>
          <ac:grpSpMkLst>
            <pc:docMk/>
            <pc:sldMk cId="2140531326" sldId="317"/>
            <ac:grpSpMk id="85" creationId="{D9E4D854-35B0-4E94-9C76-A8B8E68CDBB9}"/>
          </ac:grpSpMkLst>
        </pc:grpChg>
        <pc:grpChg chg="add mod">
          <ac:chgData name="B10856017" userId="9afd4463-931c-4ef4-a1c6-2e8ce38e18fe" providerId="ADAL" clId="{F9D1B691-D76A-4B9E-B403-AB13CDB83064}" dt="2022-04-23T17:47:36.855" v="8419" actId="404"/>
          <ac:grpSpMkLst>
            <pc:docMk/>
            <pc:sldMk cId="2140531326" sldId="317"/>
            <ac:grpSpMk id="90" creationId="{352B6D67-3F1D-4612-A242-2E19FE56462E}"/>
          </ac:grpSpMkLst>
        </pc:grpChg>
        <pc:grpChg chg="mod">
          <ac:chgData name="B10856017" userId="9afd4463-931c-4ef4-a1c6-2e8ce38e18fe" providerId="ADAL" clId="{F9D1B691-D76A-4B9E-B403-AB13CDB83064}" dt="2022-04-23T17:47:36.855" v="8419" actId="404"/>
          <ac:grpSpMkLst>
            <pc:docMk/>
            <pc:sldMk cId="2140531326" sldId="317"/>
            <ac:grpSpMk id="94" creationId="{790EBA2B-E2F5-47B5-9C40-B7B2249DAB4E}"/>
          </ac:grpSpMkLst>
        </pc:grpChg>
        <pc:grpChg chg="add del mod">
          <ac:chgData name="B10856017" userId="9afd4463-931c-4ef4-a1c6-2e8ce38e18fe" providerId="ADAL" clId="{F9D1B691-D76A-4B9E-B403-AB13CDB83064}" dt="2022-04-23T17:48:13.431" v="8424" actId="21"/>
          <ac:grpSpMkLst>
            <pc:docMk/>
            <pc:sldMk cId="2140531326" sldId="317"/>
            <ac:grpSpMk id="110" creationId="{538A9769-43A7-4EA2-AA5F-2E8C3970AE0F}"/>
          </ac:grpSpMkLst>
        </pc:grpChg>
        <pc:grpChg chg="add mod">
          <ac:chgData name="B10856017" userId="9afd4463-931c-4ef4-a1c6-2e8ce38e18fe" providerId="ADAL" clId="{F9D1B691-D76A-4B9E-B403-AB13CDB83064}" dt="2022-04-23T17:49:03.156" v="8439" actId="164"/>
          <ac:grpSpMkLst>
            <pc:docMk/>
            <pc:sldMk cId="2140531326" sldId="317"/>
            <ac:grpSpMk id="111" creationId="{A42CE292-7162-4768-89EC-CE2EB4C7601D}"/>
          </ac:grpSpMkLst>
        </pc:grpChg>
        <pc:grpChg chg="mod">
          <ac:chgData name="B10856017" userId="9afd4463-931c-4ef4-a1c6-2e8ce38e18fe" providerId="ADAL" clId="{F9D1B691-D76A-4B9E-B403-AB13CDB83064}" dt="2022-04-23T17:48:35.776" v="8432"/>
          <ac:grpSpMkLst>
            <pc:docMk/>
            <pc:sldMk cId="2140531326" sldId="317"/>
            <ac:grpSpMk id="115" creationId="{D794004F-C79E-4C2D-BB7E-0C9756F47ABA}"/>
          </ac:grpSpMkLst>
        </pc:grpChg>
        <pc:grpChg chg="add del mod">
          <ac:chgData name="B10856017" userId="9afd4463-931c-4ef4-a1c6-2e8ce38e18fe" providerId="ADAL" clId="{F9D1B691-D76A-4B9E-B403-AB13CDB83064}" dt="2022-04-23T17:49:40.486" v="8461" actId="21"/>
          <ac:grpSpMkLst>
            <pc:docMk/>
            <pc:sldMk cId="2140531326" sldId="317"/>
            <ac:grpSpMk id="130" creationId="{04972604-2751-497C-AA47-5C02DB28F3B6}"/>
          </ac:grpSpMkLst>
        </pc:grpChg>
        <pc:grpChg chg="add mod">
          <ac:chgData name="B10856017" userId="9afd4463-931c-4ef4-a1c6-2e8ce38e18fe" providerId="ADAL" clId="{F9D1B691-D76A-4B9E-B403-AB13CDB83064}" dt="2022-04-23T17:52:23.394" v="8490" actId="164"/>
          <ac:grpSpMkLst>
            <pc:docMk/>
            <pc:sldMk cId="2140531326" sldId="317"/>
            <ac:grpSpMk id="131" creationId="{75609D67-05F1-4A0B-A807-260D18444A1E}"/>
          </ac:grpSpMkLst>
        </pc:grpChg>
        <pc:grpChg chg="mod">
          <ac:chgData name="B10856017" userId="9afd4463-931c-4ef4-a1c6-2e8ce38e18fe" providerId="ADAL" clId="{F9D1B691-D76A-4B9E-B403-AB13CDB83064}" dt="2022-04-23T17:52:22.246" v="8489"/>
          <ac:grpSpMkLst>
            <pc:docMk/>
            <pc:sldMk cId="2140531326" sldId="317"/>
            <ac:grpSpMk id="135" creationId="{00E405AB-E9C1-4C43-92B3-75363829A63C}"/>
          </ac:grpSpMkLst>
        </pc:grpChg>
        <pc:grpChg chg="add del mod">
          <ac:chgData name="B10856017" userId="9afd4463-931c-4ef4-a1c6-2e8ce38e18fe" providerId="ADAL" clId="{F9D1B691-D76A-4B9E-B403-AB13CDB83064}" dt="2022-04-23T17:53:16.157" v="8509" actId="21"/>
          <ac:grpSpMkLst>
            <pc:docMk/>
            <pc:sldMk cId="2140531326" sldId="317"/>
            <ac:grpSpMk id="150" creationId="{AADAEE31-A46F-4C06-B3D8-D0E6D80946E1}"/>
          </ac:grpSpMkLst>
        </pc:grpChg>
        <pc:grpChg chg="add del mod">
          <ac:chgData name="B10856017" userId="9afd4463-931c-4ef4-a1c6-2e8ce38e18fe" providerId="ADAL" clId="{F9D1B691-D76A-4B9E-B403-AB13CDB83064}" dt="2022-04-23T17:54:07.350" v="8537" actId="21"/>
          <ac:grpSpMkLst>
            <pc:docMk/>
            <pc:sldMk cId="2140531326" sldId="317"/>
            <ac:grpSpMk id="151" creationId="{2AD78DBE-D8BC-401F-9C54-CD98AFBC023D}"/>
          </ac:grpSpMkLst>
        </pc:grpChg>
        <pc:grpChg chg="mod">
          <ac:chgData name="B10856017" userId="9afd4463-931c-4ef4-a1c6-2e8ce38e18fe" providerId="ADAL" clId="{F9D1B691-D76A-4B9E-B403-AB13CDB83064}" dt="2022-04-23T17:53:38.098" v="8517"/>
          <ac:grpSpMkLst>
            <pc:docMk/>
            <pc:sldMk cId="2140531326" sldId="317"/>
            <ac:grpSpMk id="155" creationId="{CA698FA6-ADE4-441D-8BEE-1D73CDC51282}"/>
          </ac:grpSpMkLst>
        </pc:grpChg>
        <pc:grpChg chg="add mod">
          <ac:chgData name="B10856017" userId="9afd4463-931c-4ef4-a1c6-2e8ce38e18fe" providerId="ADAL" clId="{F9D1B691-D76A-4B9E-B403-AB13CDB83064}" dt="2022-04-23T18:05:03.627" v="8689" actId="164"/>
          <ac:grpSpMkLst>
            <pc:docMk/>
            <pc:sldMk cId="2140531326" sldId="317"/>
            <ac:grpSpMk id="166" creationId="{CB13A082-5CDC-4EE5-9C17-C7DE4CA73DA3}"/>
          </ac:grpSpMkLst>
        </pc:grpChg>
        <pc:grpChg chg="mod">
          <ac:chgData name="B10856017" userId="9afd4463-931c-4ef4-a1c6-2e8ce38e18fe" providerId="ADAL" clId="{F9D1B691-D76A-4B9E-B403-AB13CDB83064}" dt="2022-04-23T18:04:40.126" v="8678"/>
          <ac:grpSpMkLst>
            <pc:docMk/>
            <pc:sldMk cId="2140531326" sldId="317"/>
            <ac:grpSpMk id="170" creationId="{1CB3D7FB-DF56-4306-8F3A-3E59B16C7E39}"/>
          </ac:grpSpMkLst>
        </pc:grpChg>
        <pc:grpChg chg="add del mod">
          <ac:chgData name="B10856017" userId="9afd4463-931c-4ef4-a1c6-2e8ce38e18fe" providerId="ADAL" clId="{F9D1B691-D76A-4B9E-B403-AB13CDB83064}" dt="2022-04-23T18:05:17.217" v="8705" actId="21"/>
          <ac:grpSpMkLst>
            <pc:docMk/>
            <pc:sldMk cId="2140531326" sldId="317"/>
            <ac:grpSpMk id="186" creationId="{6D5BB254-C58A-4169-8B99-9E5DB55B2627}"/>
          </ac:grpSpMkLst>
        </pc:grpChg>
        <pc:grpChg chg="add del mod">
          <ac:chgData name="B10856017" userId="9afd4463-931c-4ef4-a1c6-2e8ce38e18fe" providerId="ADAL" clId="{F9D1B691-D76A-4B9E-B403-AB13CDB83064}" dt="2022-04-23T18:08:12.411" v="8741" actId="478"/>
          <ac:grpSpMkLst>
            <pc:docMk/>
            <pc:sldMk cId="2140531326" sldId="317"/>
            <ac:grpSpMk id="187" creationId="{CB2D2B68-61B1-4D30-BAAB-1EE577BB5ABE}"/>
          </ac:grpSpMkLst>
        </pc:grpChg>
        <pc:grpChg chg="mod">
          <ac:chgData name="B10856017" userId="9afd4463-931c-4ef4-a1c6-2e8ce38e18fe" providerId="ADAL" clId="{F9D1B691-D76A-4B9E-B403-AB13CDB83064}" dt="2022-04-23T18:08:08.025" v="8737"/>
          <ac:grpSpMkLst>
            <pc:docMk/>
            <pc:sldMk cId="2140531326" sldId="317"/>
            <ac:grpSpMk id="191" creationId="{9FCE0B98-E364-4E29-9E76-3AD96918E140}"/>
          </ac:grpSpMkLst>
        </pc:grpChg>
        <pc:grpChg chg="add mod">
          <ac:chgData name="B10856017" userId="9afd4463-931c-4ef4-a1c6-2e8ce38e18fe" providerId="ADAL" clId="{F9D1B691-D76A-4B9E-B403-AB13CDB83064}" dt="2022-04-23T18:08:51.163" v="8750" actId="164"/>
          <ac:grpSpMkLst>
            <pc:docMk/>
            <pc:sldMk cId="2140531326" sldId="317"/>
            <ac:grpSpMk id="207" creationId="{8EB01B05-CA6D-4927-8DC5-8BA4271E1FC5}"/>
          </ac:grpSpMkLst>
        </pc:grpChg>
        <pc:grpChg chg="mod">
          <ac:chgData name="B10856017" userId="9afd4463-931c-4ef4-a1c6-2e8ce38e18fe" providerId="ADAL" clId="{F9D1B691-D76A-4B9E-B403-AB13CDB83064}" dt="2022-04-23T18:08:21.643" v="8743"/>
          <ac:grpSpMkLst>
            <pc:docMk/>
            <pc:sldMk cId="2140531326" sldId="317"/>
            <ac:grpSpMk id="211" creationId="{66C59B78-C340-4651-945B-D807F6182FF0}"/>
          </ac:grpSpMkLst>
        </pc:grpChg>
        <pc:grpChg chg="add del mod">
          <ac:chgData name="B10856017" userId="9afd4463-931c-4ef4-a1c6-2e8ce38e18fe" providerId="ADAL" clId="{F9D1B691-D76A-4B9E-B403-AB13CDB83064}" dt="2022-04-23T18:08:52.418" v="8751" actId="21"/>
          <ac:grpSpMkLst>
            <pc:docMk/>
            <pc:sldMk cId="2140531326" sldId="317"/>
            <ac:grpSpMk id="223" creationId="{89A4050B-E3F7-47CA-ACA4-519C52D2FC34}"/>
          </ac:grpSpMkLst>
        </pc:grpChg>
        <pc:grpChg chg="add del mod">
          <ac:chgData name="B10856017" userId="9afd4463-931c-4ef4-a1c6-2e8ce38e18fe" providerId="ADAL" clId="{F9D1B691-D76A-4B9E-B403-AB13CDB83064}" dt="2022-04-23T18:09:24.370" v="8771" actId="21"/>
          <ac:grpSpMkLst>
            <pc:docMk/>
            <pc:sldMk cId="2140531326" sldId="317"/>
            <ac:grpSpMk id="224" creationId="{C7D1EB81-8581-4F7E-912F-1E39271550EC}"/>
          </ac:grpSpMkLst>
        </pc:grpChg>
        <pc:grpChg chg="mod">
          <ac:chgData name="B10856017" userId="9afd4463-931c-4ef4-a1c6-2e8ce38e18fe" providerId="ADAL" clId="{F9D1B691-D76A-4B9E-B403-AB13CDB83064}" dt="2022-04-23T18:08:53.510" v="8752"/>
          <ac:grpSpMkLst>
            <pc:docMk/>
            <pc:sldMk cId="2140531326" sldId="317"/>
            <ac:grpSpMk id="229" creationId="{36AB9D76-199D-4BD7-BF28-E4CE0832551C}"/>
          </ac:grpSpMkLst>
        </pc:grpChg>
        <pc:grpChg chg="mod">
          <ac:chgData name="B10856017" userId="9afd4463-931c-4ef4-a1c6-2e8ce38e18fe" providerId="ADAL" clId="{F9D1B691-D76A-4B9E-B403-AB13CDB83064}" dt="2022-04-23T18:08:53.510" v="8752"/>
          <ac:grpSpMkLst>
            <pc:docMk/>
            <pc:sldMk cId="2140531326" sldId="317"/>
            <ac:grpSpMk id="234" creationId="{C77A0889-42AB-4794-B30E-5213F456D311}"/>
          </ac:grpSpMkLst>
        </pc:grpChg>
        <pc:grpChg chg="add mod">
          <ac:chgData name="B10856017" userId="9afd4463-931c-4ef4-a1c6-2e8ce38e18fe" providerId="ADAL" clId="{F9D1B691-D76A-4B9E-B403-AB13CDB83064}" dt="2022-04-23T18:15:02.938" v="8840" actId="404"/>
          <ac:grpSpMkLst>
            <pc:docMk/>
            <pc:sldMk cId="2140531326" sldId="317"/>
            <ac:grpSpMk id="247" creationId="{322DA5C4-07FB-43F4-8D71-C435B80E2D37}"/>
          </ac:grpSpMkLst>
        </pc:grpChg>
        <pc:grpChg chg="mod">
          <ac:chgData name="B10856017" userId="9afd4463-931c-4ef4-a1c6-2e8ce38e18fe" providerId="ADAL" clId="{F9D1B691-D76A-4B9E-B403-AB13CDB83064}" dt="2022-04-23T18:15:02.938" v="8840" actId="404"/>
          <ac:grpSpMkLst>
            <pc:docMk/>
            <pc:sldMk cId="2140531326" sldId="317"/>
            <ac:grpSpMk id="251" creationId="{F7284A13-A65B-4EF9-A056-A97E2AB02EB9}"/>
          </ac:grpSpMkLst>
        </pc:grpChg>
        <pc:grpChg chg="add del mod">
          <ac:chgData name="B10856017" userId="9afd4463-931c-4ef4-a1c6-2e8ce38e18fe" providerId="ADAL" clId="{F9D1B691-D76A-4B9E-B403-AB13CDB83064}" dt="2022-04-23T18:15:09.722" v="8843" actId="21"/>
          <ac:grpSpMkLst>
            <pc:docMk/>
            <pc:sldMk cId="2140531326" sldId="317"/>
            <ac:grpSpMk id="263" creationId="{EFC50AFD-8E06-4264-85E3-D1F54CA76AA5}"/>
          </ac:grpSpMkLst>
        </pc:grpChg>
        <pc:grpChg chg="add mod">
          <ac:chgData name="B10856017" userId="9afd4463-931c-4ef4-a1c6-2e8ce38e18fe" providerId="ADAL" clId="{F9D1B691-D76A-4B9E-B403-AB13CDB83064}" dt="2022-04-23T18:18:56.341" v="8890" actId="164"/>
          <ac:grpSpMkLst>
            <pc:docMk/>
            <pc:sldMk cId="2140531326" sldId="317"/>
            <ac:grpSpMk id="268" creationId="{5BA597D6-67E6-44A2-A622-3601CEF7ED59}"/>
          </ac:grpSpMkLst>
        </pc:grpChg>
        <pc:grpChg chg="mod">
          <ac:chgData name="B10856017" userId="9afd4463-931c-4ef4-a1c6-2e8ce38e18fe" providerId="ADAL" clId="{F9D1B691-D76A-4B9E-B403-AB13CDB83064}" dt="2022-04-23T18:18:46.275" v="8884"/>
          <ac:grpSpMkLst>
            <pc:docMk/>
            <pc:sldMk cId="2140531326" sldId="317"/>
            <ac:grpSpMk id="272" creationId="{346497F8-2271-441A-A418-CA42C37DBF35}"/>
          </ac:grpSpMkLst>
        </pc:grpChg>
        <pc:grpChg chg="add del mod">
          <ac:chgData name="B10856017" userId="9afd4463-931c-4ef4-a1c6-2e8ce38e18fe" providerId="ADAL" clId="{F9D1B691-D76A-4B9E-B403-AB13CDB83064}" dt="2022-04-23T18:24:29.865" v="8957" actId="478"/>
          <ac:grpSpMkLst>
            <pc:docMk/>
            <pc:sldMk cId="2140531326" sldId="317"/>
            <ac:grpSpMk id="284" creationId="{399F4344-70C4-4A26-A6CE-8DED0C1F73C3}"/>
          </ac:grpSpMkLst>
        </pc:grpChg>
        <pc:grpChg chg="add mod">
          <ac:chgData name="B10856017" userId="9afd4463-931c-4ef4-a1c6-2e8ce38e18fe" providerId="ADAL" clId="{F9D1B691-D76A-4B9E-B403-AB13CDB83064}" dt="2022-04-23T18:25:01.151" v="8982" actId="164"/>
          <ac:grpSpMkLst>
            <pc:docMk/>
            <pc:sldMk cId="2140531326" sldId="317"/>
            <ac:grpSpMk id="285" creationId="{3DF2BD21-9E55-44B2-B8BB-30A7EA93EC9C}"/>
          </ac:grpSpMkLst>
        </pc:grpChg>
        <pc:grpChg chg="mod">
          <ac:chgData name="B10856017" userId="9afd4463-931c-4ef4-a1c6-2e8ce38e18fe" providerId="ADAL" clId="{F9D1B691-D76A-4B9E-B403-AB13CDB83064}" dt="2022-04-23T18:24:30.799" v="8958"/>
          <ac:grpSpMkLst>
            <pc:docMk/>
            <pc:sldMk cId="2140531326" sldId="317"/>
            <ac:grpSpMk id="289" creationId="{1D1B91BD-EC6B-47A5-A881-1C159986085B}"/>
          </ac:grpSpMkLst>
        </pc:grpChg>
        <pc:grpChg chg="add del mod">
          <ac:chgData name="B10856017" userId="9afd4463-931c-4ef4-a1c6-2e8ce38e18fe" providerId="ADAL" clId="{F9D1B691-D76A-4B9E-B403-AB13CDB83064}" dt="2022-04-23T18:24:43.476" v="8964" actId="478"/>
          <ac:grpSpMkLst>
            <pc:docMk/>
            <pc:sldMk cId="2140531326" sldId="317"/>
            <ac:grpSpMk id="300" creationId="{636E59EE-D39A-49D1-8F3C-33ADB6E361D0}"/>
          </ac:grpSpMkLst>
        </pc:grpChg>
        <pc:grpChg chg="add del mod">
          <ac:chgData name="B10856017" userId="9afd4463-931c-4ef4-a1c6-2e8ce38e18fe" providerId="ADAL" clId="{F9D1B691-D76A-4B9E-B403-AB13CDB83064}" dt="2022-04-23T18:24:43.476" v="8964" actId="478"/>
          <ac:grpSpMkLst>
            <pc:docMk/>
            <pc:sldMk cId="2140531326" sldId="317"/>
            <ac:grpSpMk id="303" creationId="{9A947CA9-3D40-4DE5-8AD6-FDE49F42612F}"/>
          </ac:grpSpMkLst>
        </pc:grpChg>
        <pc:grpChg chg="add del mod">
          <ac:chgData name="B10856017" userId="9afd4463-931c-4ef4-a1c6-2e8ce38e18fe" providerId="ADAL" clId="{F9D1B691-D76A-4B9E-B403-AB13CDB83064}" dt="2022-04-23T18:25:05.848" v="8985" actId="21"/>
          <ac:grpSpMkLst>
            <pc:docMk/>
            <pc:sldMk cId="2140531326" sldId="317"/>
            <ac:grpSpMk id="306" creationId="{EBA2B17C-A6D3-479C-A105-0277890E7C9C}"/>
          </ac:grpSpMkLst>
        </pc:grpChg>
        <pc:grpChg chg="add mod">
          <ac:chgData name="B10856017" userId="9afd4463-931c-4ef4-a1c6-2e8ce38e18fe" providerId="ADAL" clId="{F9D1B691-D76A-4B9E-B403-AB13CDB83064}" dt="2022-04-23T18:26:44.561" v="9025" actId="164"/>
          <ac:grpSpMkLst>
            <pc:docMk/>
            <pc:sldMk cId="2140531326" sldId="317"/>
            <ac:grpSpMk id="307" creationId="{AB407775-D14F-4CE6-86F7-B4FEF991F86A}"/>
          </ac:grpSpMkLst>
        </pc:grpChg>
        <pc:grpChg chg="mod">
          <ac:chgData name="B10856017" userId="9afd4463-931c-4ef4-a1c6-2e8ce38e18fe" providerId="ADAL" clId="{F9D1B691-D76A-4B9E-B403-AB13CDB83064}" dt="2022-04-23T18:26:25.706" v="9017"/>
          <ac:grpSpMkLst>
            <pc:docMk/>
            <pc:sldMk cId="2140531326" sldId="317"/>
            <ac:grpSpMk id="311" creationId="{A92F4CE4-5E46-4028-B135-5FAABDBD2B91}"/>
          </ac:grpSpMkLst>
        </pc:grpChg>
        <pc:grpChg chg="add del mod">
          <ac:chgData name="B10856017" userId="9afd4463-931c-4ef4-a1c6-2e8ce38e18fe" providerId="ADAL" clId="{F9D1B691-D76A-4B9E-B403-AB13CDB83064}" dt="2022-04-23T18:27:10.802" v="9042" actId="21"/>
          <ac:grpSpMkLst>
            <pc:docMk/>
            <pc:sldMk cId="2140531326" sldId="317"/>
            <ac:grpSpMk id="326" creationId="{1017B14A-065C-40E3-8A96-C145C64182CB}"/>
          </ac:grpSpMkLst>
        </pc:grpChg>
        <pc:grpChg chg="add mod">
          <ac:chgData name="B10856017" userId="9afd4463-931c-4ef4-a1c6-2e8ce38e18fe" providerId="ADAL" clId="{F9D1B691-D76A-4B9E-B403-AB13CDB83064}" dt="2022-04-23T18:29:34.012" v="9063" actId="164"/>
          <ac:grpSpMkLst>
            <pc:docMk/>
            <pc:sldMk cId="2140531326" sldId="317"/>
            <ac:grpSpMk id="327" creationId="{F92512AC-0311-45D2-9510-FF1092A167F5}"/>
          </ac:grpSpMkLst>
        </pc:grpChg>
        <pc:grpChg chg="mod">
          <ac:chgData name="B10856017" userId="9afd4463-931c-4ef4-a1c6-2e8ce38e18fe" providerId="ADAL" clId="{F9D1B691-D76A-4B9E-B403-AB13CDB83064}" dt="2022-04-23T18:29:32.709" v="9060"/>
          <ac:grpSpMkLst>
            <pc:docMk/>
            <pc:sldMk cId="2140531326" sldId="317"/>
            <ac:grpSpMk id="331" creationId="{B64F01E3-7197-4779-9854-355D0D7255CB}"/>
          </ac:grpSpMkLst>
        </pc:grpChg>
        <pc:grpChg chg="add del mod">
          <ac:chgData name="B10856017" userId="9afd4463-931c-4ef4-a1c6-2e8ce38e18fe" providerId="ADAL" clId="{F9D1B691-D76A-4B9E-B403-AB13CDB83064}" dt="2022-04-23T18:29:54.585" v="9080" actId="21"/>
          <ac:grpSpMkLst>
            <pc:docMk/>
            <pc:sldMk cId="2140531326" sldId="317"/>
            <ac:grpSpMk id="344" creationId="{4DED0D40-A9B1-4765-A31F-C04E1D630C6C}"/>
          </ac:grpSpMkLst>
        </pc:grpChg>
        <pc:grpChg chg="add mod">
          <ac:chgData name="B10856017" userId="9afd4463-931c-4ef4-a1c6-2e8ce38e18fe" providerId="ADAL" clId="{F9D1B691-D76A-4B9E-B403-AB13CDB83064}" dt="2022-04-23T18:30:24.209" v="9091" actId="164"/>
          <ac:grpSpMkLst>
            <pc:docMk/>
            <pc:sldMk cId="2140531326" sldId="317"/>
            <ac:grpSpMk id="345" creationId="{51D57A1C-6951-45D1-80B2-7BD36378B758}"/>
          </ac:grpSpMkLst>
        </pc:grpChg>
        <pc:grpChg chg="mod">
          <ac:chgData name="B10856017" userId="9afd4463-931c-4ef4-a1c6-2e8ce38e18fe" providerId="ADAL" clId="{F9D1B691-D76A-4B9E-B403-AB13CDB83064}" dt="2022-04-23T18:30:22.606" v="9087"/>
          <ac:grpSpMkLst>
            <pc:docMk/>
            <pc:sldMk cId="2140531326" sldId="317"/>
            <ac:grpSpMk id="349" creationId="{3332C311-336C-4FA6-9A32-F978DD82C403}"/>
          </ac:grpSpMkLst>
        </pc:grpChg>
        <pc:grpChg chg="add del mod">
          <ac:chgData name="B10856017" userId="9afd4463-931c-4ef4-a1c6-2e8ce38e18fe" providerId="ADAL" clId="{F9D1B691-D76A-4B9E-B403-AB13CDB83064}" dt="2022-04-23T18:30:46.944" v="9110" actId="21"/>
          <ac:grpSpMkLst>
            <pc:docMk/>
            <pc:sldMk cId="2140531326" sldId="317"/>
            <ac:grpSpMk id="360" creationId="{A97562B2-F6DD-4410-911F-5945F76535DC}"/>
          </ac:grpSpMkLst>
        </pc:grpChg>
        <pc:grpChg chg="add mod">
          <ac:chgData name="B10856017" userId="9afd4463-931c-4ef4-a1c6-2e8ce38e18fe" providerId="ADAL" clId="{F9D1B691-D76A-4B9E-B403-AB13CDB83064}" dt="2022-04-23T18:44:43.763" v="9242" actId="164"/>
          <ac:grpSpMkLst>
            <pc:docMk/>
            <pc:sldMk cId="2140531326" sldId="317"/>
            <ac:grpSpMk id="364" creationId="{681798A4-E355-4639-A80E-EC171531F26C}"/>
          </ac:grpSpMkLst>
        </pc:grpChg>
        <pc:grpChg chg="add mod">
          <ac:chgData name="B10856017" userId="9afd4463-931c-4ef4-a1c6-2e8ce38e18fe" providerId="ADAL" clId="{F9D1B691-D76A-4B9E-B403-AB13CDB83064}" dt="2022-04-23T18:44:43.763" v="9242" actId="164"/>
          <ac:grpSpMkLst>
            <pc:docMk/>
            <pc:sldMk cId="2140531326" sldId="317"/>
            <ac:grpSpMk id="374" creationId="{B938EF02-3B0F-4FD7-81A5-31A8923A16FB}"/>
          </ac:grpSpMkLst>
        </pc:grpChg>
        <pc:grpChg chg="add del mod">
          <ac:chgData name="B10856017" userId="9afd4463-931c-4ef4-a1c6-2e8ce38e18fe" providerId="ADAL" clId="{F9D1B691-D76A-4B9E-B403-AB13CDB83064}" dt="2022-04-23T18:45:02.824" v="9259" actId="21"/>
          <ac:grpSpMkLst>
            <pc:docMk/>
            <pc:sldMk cId="2140531326" sldId="317"/>
            <ac:grpSpMk id="377" creationId="{28EF5FBC-3349-4BF2-936D-41808D04D1FF}"/>
          </ac:grpSpMkLst>
        </pc:grpChg>
        <pc:grpChg chg="add mod">
          <ac:chgData name="B10856017" userId="9afd4463-931c-4ef4-a1c6-2e8ce38e18fe" providerId="ADAL" clId="{F9D1B691-D76A-4B9E-B403-AB13CDB83064}" dt="2022-04-23T18:58:16.986" v="9438" actId="164"/>
          <ac:grpSpMkLst>
            <pc:docMk/>
            <pc:sldMk cId="2140531326" sldId="317"/>
            <ac:grpSpMk id="378" creationId="{DA7920EF-5978-4DF4-8BE6-162623181393}"/>
          </ac:grpSpMkLst>
        </pc:grpChg>
        <pc:grpChg chg="mod">
          <ac:chgData name="B10856017" userId="9afd4463-931c-4ef4-a1c6-2e8ce38e18fe" providerId="ADAL" clId="{F9D1B691-D76A-4B9E-B403-AB13CDB83064}" dt="2022-04-23T18:58:05.473" v="9434"/>
          <ac:grpSpMkLst>
            <pc:docMk/>
            <pc:sldMk cId="2140531326" sldId="317"/>
            <ac:grpSpMk id="382" creationId="{CDC37546-A169-44B3-82B3-481A744FDD48}"/>
          </ac:grpSpMkLst>
        </pc:grpChg>
        <pc:grpChg chg="add del mod">
          <ac:chgData name="B10856017" userId="9afd4463-931c-4ef4-a1c6-2e8ce38e18fe" providerId="ADAL" clId="{F9D1B691-D76A-4B9E-B403-AB13CDB83064}" dt="2022-04-23T18:58:35.903" v="9455" actId="21"/>
          <ac:grpSpMkLst>
            <pc:docMk/>
            <pc:sldMk cId="2140531326" sldId="317"/>
            <ac:grpSpMk id="393" creationId="{595E5C85-8C3E-472B-8FF5-519D9EEEC281}"/>
          </ac:grpSpMkLst>
        </pc:grpChg>
        <pc:grpChg chg="add del mod">
          <ac:chgData name="B10856017" userId="9afd4463-931c-4ef4-a1c6-2e8ce38e18fe" providerId="ADAL" clId="{F9D1B691-D76A-4B9E-B403-AB13CDB83064}" dt="2022-04-23T19:00:45.840" v="9497" actId="21"/>
          <ac:grpSpMkLst>
            <pc:docMk/>
            <pc:sldMk cId="2140531326" sldId="317"/>
            <ac:grpSpMk id="394" creationId="{BC0B84CA-60A3-4B65-B120-675495C05526}"/>
          </ac:grpSpMkLst>
        </pc:grpChg>
        <pc:grpChg chg="mod">
          <ac:chgData name="B10856017" userId="9afd4463-931c-4ef4-a1c6-2e8ce38e18fe" providerId="ADAL" clId="{F9D1B691-D76A-4B9E-B403-AB13CDB83064}" dt="2022-04-23T19:00:44.482" v="9492"/>
          <ac:grpSpMkLst>
            <pc:docMk/>
            <pc:sldMk cId="2140531326" sldId="317"/>
            <ac:grpSpMk id="395" creationId="{605CFF5C-2817-498F-BE80-481E063D44D8}"/>
          </ac:grpSpMkLst>
        </pc:grpChg>
        <pc:grpChg chg="mod">
          <ac:chgData name="B10856017" userId="9afd4463-931c-4ef4-a1c6-2e8ce38e18fe" providerId="ADAL" clId="{F9D1B691-D76A-4B9E-B403-AB13CDB83064}" dt="2022-04-23T19:00:44.482" v="9492"/>
          <ac:grpSpMkLst>
            <pc:docMk/>
            <pc:sldMk cId="2140531326" sldId="317"/>
            <ac:grpSpMk id="400" creationId="{9D65F49D-96C7-42E2-8480-2586A9A7A5C6}"/>
          </ac:grpSpMkLst>
        </pc:grpChg>
        <pc:grpChg chg="add del mod">
          <ac:chgData name="B10856017" userId="9afd4463-931c-4ef4-a1c6-2e8ce38e18fe" providerId="ADAL" clId="{F9D1B691-D76A-4B9E-B403-AB13CDB83064}" dt="2022-04-23T19:02:27.986" v="9576" actId="164"/>
          <ac:grpSpMkLst>
            <pc:docMk/>
            <pc:sldMk cId="2140531326" sldId="317"/>
            <ac:grpSpMk id="410" creationId="{D109E0C0-5387-41B5-B3A3-BB44AC9E6FE7}"/>
          </ac:grpSpMkLst>
        </pc:grpChg>
        <pc:grpChg chg="mod">
          <ac:chgData name="B10856017" userId="9afd4463-931c-4ef4-a1c6-2e8ce38e18fe" providerId="ADAL" clId="{F9D1B691-D76A-4B9E-B403-AB13CDB83064}" dt="2022-04-23T19:02:14.653" v="9571" actId="164"/>
          <ac:grpSpMkLst>
            <pc:docMk/>
            <pc:sldMk cId="2140531326" sldId="317"/>
            <ac:grpSpMk id="414" creationId="{70C96945-20D5-4BCB-ABE8-EF6710FDC8C2}"/>
          </ac:grpSpMkLst>
        </pc:grpChg>
        <pc:grpChg chg="add mod">
          <ac:chgData name="B10856017" userId="9afd4463-931c-4ef4-a1c6-2e8ce38e18fe" providerId="ADAL" clId="{F9D1B691-D76A-4B9E-B403-AB13CDB83064}" dt="2022-04-23T19:02:14.653" v="9571" actId="164"/>
          <ac:grpSpMkLst>
            <pc:docMk/>
            <pc:sldMk cId="2140531326" sldId="317"/>
            <ac:grpSpMk id="425" creationId="{B6512988-ECCC-470C-A02B-B99778E044F6}"/>
          </ac:grpSpMkLst>
        </pc:grpChg>
        <pc:grpChg chg="add mod">
          <ac:chgData name="B10856017" userId="9afd4463-931c-4ef4-a1c6-2e8ce38e18fe" providerId="ADAL" clId="{F9D1B691-D76A-4B9E-B403-AB13CDB83064}" dt="2022-04-23T19:02:31.428" v="9577" actId="164"/>
          <ac:grpSpMkLst>
            <pc:docMk/>
            <pc:sldMk cId="2140531326" sldId="317"/>
            <ac:grpSpMk id="426" creationId="{EF6602DC-CCFB-441A-8267-42A720166FA2}"/>
          </ac:grpSpMkLst>
        </pc:grpChg>
        <pc:grpChg chg="add mod">
          <ac:chgData name="B10856017" userId="9afd4463-931c-4ef4-a1c6-2e8ce38e18fe" providerId="ADAL" clId="{F9D1B691-D76A-4B9E-B403-AB13CDB83064}" dt="2022-04-23T19:02:31.428" v="9577" actId="164"/>
          <ac:grpSpMkLst>
            <pc:docMk/>
            <pc:sldMk cId="2140531326" sldId="317"/>
            <ac:grpSpMk id="427" creationId="{BA9A2495-758C-40A3-BCB7-2AEC00A060A6}"/>
          </ac:grpSpMkLst>
        </pc:grpChg>
        <pc:picChg chg="mod">
          <ac:chgData name="B10856017" userId="9afd4463-931c-4ef4-a1c6-2e8ce38e18fe" providerId="ADAL" clId="{F9D1B691-D76A-4B9E-B403-AB13CDB83064}" dt="2022-04-23T17:10:30.618" v="8041"/>
          <ac:picMkLst>
            <pc:docMk/>
            <pc:sldMk cId="2140531326" sldId="317"/>
            <ac:picMk id="7" creationId="{329A3A17-95FA-4675-94DD-CA4BD839717B}"/>
          </ac:picMkLst>
        </pc:picChg>
        <pc:picChg chg="mod">
          <ac:chgData name="B10856017" userId="9afd4463-931c-4ef4-a1c6-2e8ce38e18fe" providerId="ADAL" clId="{F9D1B691-D76A-4B9E-B403-AB13CDB83064}" dt="2022-04-23T17:10:30.618" v="8041"/>
          <ac:picMkLst>
            <pc:docMk/>
            <pc:sldMk cId="2140531326" sldId="317"/>
            <ac:picMk id="8" creationId="{D169E108-C782-4311-9841-91C18EB158F1}"/>
          </ac:picMkLst>
        </pc:picChg>
        <pc:picChg chg="mod">
          <ac:chgData name="B10856017" userId="9afd4463-931c-4ef4-a1c6-2e8ce38e18fe" providerId="ADAL" clId="{F9D1B691-D76A-4B9E-B403-AB13CDB83064}" dt="2022-04-23T17:10:30.618" v="8041"/>
          <ac:picMkLst>
            <pc:docMk/>
            <pc:sldMk cId="2140531326" sldId="317"/>
            <ac:picMk id="9" creationId="{B2EEFBB6-1E8F-4B09-9269-43BE20711237}"/>
          </ac:picMkLst>
        </pc:picChg>
        <pc:picChg chg="mod">
          <ac:chgData name="B10856017" userId="9afd4463-931c-4ef4-a1c6-2e8ce38e18fe" providerId="ADAL" clId="{F9D1B691-D76A-4B9E-B403-AB13CDB83064}" dt="2022-04-23T17:10:30.618" v="8041"/>
          <ac:picMkLst>
            <pc:docMk/>
            <pc:sldMk cId="2140531326" sldId="317"/>
            <ac:picMk id="10" creationId="{D3FD0A3E-8382-47D6-924F-C2DDD847863A}"/>
          </ac:picMkLst>
        </pc:picChg>
        <pc:picChg chg="mod">
          <ac:chgData name="B10856017" userId="9afd4463-931c-4ef4-a1c6-2e8ce38e18fe" providerId="ADAL" clId="{F9D1B691-D76A-4B9E-B403-AB13CDB83064}" dt="2022-04-23T17:10:30.618" v="8041"/>
          <ac:picMkLst>
            <pc:docMk/>
            <pc:sldMk cId="2140531326" sldId="317"/>
            <ac:picMk id="13" creationId="{E4362D6D-0ECA-4A48-8647-BCA76E1D283F}"/>
          </ac:picMkLst>
        </pc:picChg>
        <pc:picChg chg="add mod">
          <ac:chgData name="B10856017" userId="9afd4463-931c-4ef4-a1c6-2e8ce38e18fe" providerId="ADAL" clId="{F9D1B691-D76A-4B9E-B403-AB13CDB83064}" dt="2022-04-23T17:10:46.351" v="8044" actId="164"/>
          <ac:picMkLst>
            <pc:docMk/>
            <pc:sldMk cId="2140531326" sldId="317"/>
            <ac:picMk id="15" creationId="{9CC90FB3-0937-4976-ADD6-EC8587ECEE0C}"/>
          </ac:picMkLst>
        </pc:picChg>
        <pc:picChg chg="add mod">
          <ac:chgData name="B10856017" userId="9afd4463-931c-4ef4-a1c6-2e8ce38e18fe" providerId="ADAL" clId="{F9D1B691-D76A-4B9E-B403-AB13CDB83064}" dt="2022-04-23T17:10:46.351" v="8044" actId="164"/>
          <ac:picMkLst>
            <pc:docMk/>
            <pc:sldMk cId="2140531326" sldId="317"/>
            <ac:picMk id="17" creationId="{0231EFEC-BE0A-4F10-B78B-54D76DEBCDBD}"/>
          </ac:picMkLst>
        </pc:picChg>
        <pc:picChg chg="mod">
          <ac:chgData name="B10856017" userId="9afd4463-931c-4ef4-a1c6-2e8ce38e18fe" providerId="ADAL" clId="{F9D1B691-D76A-4B9E-B403-AB13CDB83064}" dt="2022-04-23T17:13:02.576" v="8106"/>
          <ac:picMkLst>
            <pc:docMk/>
            <pc:sldMk cId="2140531326" sldId="317"/>
            <ac:picMk id="21" creationId="{0DDCA9E5-2EA9-41E8-AF2B-733C1116D6D5}"/>
          </ac:picMkLst>
        </pc:picChg>
        <pc:picChg chg="mod">
          <ac:chgData name="B10856017" userId="9afd4463-931c-4ef4-a1c6-2e8ce38e18fe" providerId="ADAL" clId="{F9D1B691-D76A-4B9E-B403-AB13CDB83064}" dt="2022-04-23T17:13:02.576" v="8106"/>
          <ac:picMkLst>
            <pc:docMk/>
            <pc:sldMk cId="2140531326" sldId="317"/>
            <ac:picMk id="23" creationId="{14EABE86-0063-47DF-BEA1-A60D4685E8F2}"/>
          </ac:picMkLst>
        </pc:picChg>
        <pc:picChg chg="mod">
          <ac:chgData name="B10856017" userId="9afd4463-931c-4ef4-a1c6-2e8ce38e18fe" providerId="ADAL" clId="{F9D1B691-D76A-4B9E-B403-AB13CDB83064}" dt="2022-04-23T17:13:02.576" v="8106"/>
          <ac:picMkLst>
            <pc:docMk/>
            <pc:sldMk cId="2140531326" sldId="317"/>
            <ac:picMk id="28" creationId="{FF77A966-675D-4851-BD3C-76770FD39369}"/>
          </ac:picMkLst>
        </pc:picChg>
        <pc:picChg chg="mod">
          <ac:chgData name="B10856017" userId="9afd4463-931c-4ef4-a1c6-2e8ce38e18fe" providerId="ADAL" clId="{F9D1B691-D76A-4B9E-B403-AB13CDB83064}" dt="2022-04-23T17:13:02.576" v="8106"/>
          <ac:picMkLst>
            <pc:docMk/>
            <pc:sldMk cId="2140531326" sldId="317"/>
            <ac:picMk id="29" creationId="{6C532FCD-3B53-4FA4-A3F1-8AAF514D4770}"/>
          </ac:picMkLst>
        </pc:picChg>
        <pc:picChg chg="mod">
          <ac:chgData name="B10856017" userId="9afd4463-931c-4ef4-a1c6-2e8ce38e18fe" providerId="ADAL" clId="{F9D1B691-D76A-4B9E-B403-AB13CDB83064}" dt="2022-04-23T17:13:02.576" v="8106"/>
          <ac:picMkLst>
            <pc:docMk/>
            <pc:sldMk cId="2140531326" sldId="317"/>
            <ac:picMk id="30" creationId="{40CE5031-AD01-43DD-80CE-E492C485CDAC}"/>
          </ac:picMkLst>
        </pc:picChg>
        <pc:picChg chg="mod">
          <ac:chgData name="B10856017" userId="9afd4463-931c-4ef4-a1c6-2e8ce38e18fe" providerId="ADAL" clId="{F9D1B691-D76A-4B9E-B403-AB13CDB83064}" dt="2022-04-23T17:13:02.576" v="8106"/>
          <ac:picMkLst>
            <pc:docMk/>
            <pc:sldMk cId="2140531326" sldId="317"/>
            <ac:picMk id="31" creationId="{9FCBC819-88A1-40A3-A1AD-E99BFA40ED45}"/>
          </ac:picMkLst>
        </pc:picChg>
        <pc:picChg chg="mod">
          <ac:chgData name="B10856017" userId="9afd4463-931c-4ef4-a1c6-2e8ce38e18fe" providerId="ADAL" clId="{F9D1B691-D76A-4B9E-B403-AB13CDB83064}" dt="2022-04-23T17:13:02.576" v="8106"/>
          <ac:picMkLst>
            <pc:docMk/>
            <pc:sldMk cId="2140531326" sldId="317"/>
            <ac:picMk id="34" creationId="{F12DAA3D-B125-4FDD-9CC9-1CAD0972CCAD}"/>
          </ac:picMkLst>
        </pc:picChg>
        <pc:picChg chg="mod">
          <ac:chgData name="B10856017" userId="9afd4463-931c-4ef4-a1c6-2e8ce38e18fe" providerId="ADAL" clId="{F9D1B691-D76A-4B9E-B403-AB13CDB83064}" dt="2022-04-23T17:13:54.549" v="8115"/>
          <ac:picMkLst>
            <pc:docMk/>
            <pc:sldMk cId="2140531326" sldId="317"/>
            <ac:picMk id="41" creationId="{7ABBF203-DB2A-47A1-9247-146599748403}"/>
          </ac:picMkLst>
        </pc:picChg>
        <pc:picChg chg="mod">
          <ac:chgData name="B10856017" userId="9afd4463-931c-4ef4-a1c6-2e8ce38e18fe" providerId="ADAL" clId="{F9D1B691-D76A-4B9E-B403-AB13CDB83064}" dt="2022-04-23T17:13:54.549" v="8115"/>
          <ac:picMkLst>
            <pc:docMk/>
            <pc:sldMk cId="2140531326" sldId="317"/>
            <ac:picMk id="42" creationId="{39DE1E91-6867-46D5-A510-ADA69FA08A15}"/>
          </ac:picMkLst>
        </pc:picChg>
        <pc:picChg chg="mod">
          <ac:chgData name="B10856017" userId="9afd4463-931c-4ef4-a1c6-2e8ce38e18fe" providerId="ADAL" clId="{F9D1B691-D76A-4B9E-B403-AB13CDB83064}" dt="2022-04-23T17:13:54.549" v="8115"/>
          <ac:picMkLst>
            <pc:docMk/>
            <pc:sldMk cId="2140531326" sldId="317"/>
            <ac:picMk id="43" creationId="{3FF055E7-70A2-42E6-AAA5-748066473983}"/>
          </ac:picMkLst>
        </pc:picChg>
        <pc:picChg chg="mod">
          <ac:chgData name="B10856017" userId="9afd4463-931c-4ef4-a1c6-2e8ce38e18fe" providerId="ADAL" clId="{F9D1B691-D76A-4B9E-B403-AB13CDB83064}" dt="2022-04-23T17:13:54.549" v="8115"/>
          <ac:picMkLst>
            <pc:docMk/>
            <pc:sldMk cId="2140531326" sldId="317"/>
            <ac:picMk id="44" creationId="{9452CEFE-BBF2-4EA6-A133-441B2A4714D9}"/>
          </ac:picMkLst>
        </pc:picChg>
        <pc:picChg chg="mod">
          <ac:chgData name="B10856017" userId="9afd4463-931c-4ef4-a1c6-2e8ce38e18fe" providerId="ADAL" clId="{F9D1B691-D76A-4B9E-B403-AB13CDB83064}" dt="2022-04-23T17:13:54.549" v="8115"/>
          <ac:picMkLst>
            <pc:docMk/>
            <pc:sldMk cId="2140531326" sldId="317"/>
            <ac:picMk id="47" creationId="{88CADA0E-4868-4314-A554-CC90898C83AC}"/>
          </ac:picMkLst>
        </pc:picChg>
        <pc:picChg chg="add mod">
          <ac:chgData name="B10856017" userId="9afd4463-931c-4ef4-a1c6-2e8ce38e18fe" providerId="ADAL" clId="{F9D1B691-D76A-4B9E-B403-AB13CDB83064}" dt="2022-04-23T17:19:38.179" v="8201" actId="1076"/>
          <ac:picMkLst>
            <pc:docMk/>
            <pc:sldMk cId="2140531326" sldId="317"/>
            <ac:picMk id="49" creationId="{66640311-A0EE-45CC-86CF-98775B731E34}"/>
          </ac:picMkLst>
        </pc:picChg>
        <pc:picChg chg="add del mod">
          <ac:chgData name="B10856017" userId="9afd4463-931c-4ef4-a1c6-2e8ce38e18fe" providerId="ADAL" clId="{F9D1B691-D76A-4B9E-B403-AB13CDB83064}" dt="2022-04-23T17:19:22.198" v="8200" actId="478"/>
          <ac:picMkLst>
            <pc:docMk/>
            <pc:sldMk cId="2140531326" sldId="317"/>
            <ac:picMk id="51" creationId="{35A44545-C305-40D9-9441-C8A49A87E9F1}"/>
          </ac:picMkLst>
        </pc:picChg>
        <pc:picChg chg="mod">
          <ac:chgData name="B10856017" userId="9afd4463-931c-4ef4-a1c6-2e8ce38e18fe" providerId="ADAL" clId="{F9D1B691-D76A-4B9E-B403-AB13CDB83064}" dt="2022-04-23T17:20:36.242" v="8227" actId="404"/>
          <ac:picMkLst>
            <pc:docMk/>
            <pc:sldMk cId="2140531326" sldId="317"/>
            <ac:picMk id="58" creationId="{140848A1-9A83-458F-91E8-DF91B4651BDA}"/>
          </ac:picMkLst>
        </pc:picChg>
        <pc:picChg chg="mod">
          <ac:chgData name="B10856017" userId="9afd4463-931c-4ef4-a1c6-2e8ce38e18fe" providerId="ADAL" clId="{F9D1B691-D76A-4B9E-B403-AB13CDB83064}" dt="2022-04-23T17:20:36.242" v="8227" actId="404"/>
          <ac:picMkLst>
            <pc:docMk/>
            <pc:sldMk cId="2140531326" sldId="317"/>
            <ac:picMk id="59" creationId="{EB93122A-27F0-46B4-BD82-53F5DA26C55A}"/>
          </ac:picMkLst>
        </pc:picChg>
        <pc:picChg chg="mod">
          <ac:chgData name="B10856017" userId="9afd4463-931c-4ef4-a1c6-2e8ce38e18fe" providerId="ADAL" clId="{F9D1B691-D76A-4B9E-B403-AB13CDB83064}" dt="2022-04-23T17:20:36.242" v="8227" actId="404"/>
          <ac:picMkLst>
            <pc:docMk/>
            <pc:sldMk cId="2140531326" sldId="317"/>
            <ac:picMk id="60" creationId="{035E1E4F-5F21-4C35-81A9-1FA17ECA9B2B}"/>
          </ac:picMkLst>
        </pc:picChg>
        <pc:picChg chg="mod">
          <ac:chgData name="B10856017" userId="9afd4463-931c-4ef4-a1c6-2e8ce38e18fe" providerId="ADAL" clId="{F9D1B691-D76A-4B9E-B403-AB13CDB83064}" dt="2022-04-23T17:20:36.242" v="8227" actId="404"/>
          <ac:picMkLst>
            <pc:docMk/>
            <pc:sldMk cId="2140531326" sldId="317"/>
            <ac:picMk id="61" creationId="{8AFDE89F-93B8-4B2C-99D7-B4F2E7B558B5}"/>
          </ac:picMkLst>
        </pc:picChg>
        <pc:picChg chg="mod">
          <ac:chgData name="B10856017" userId="9afd4463-931c-4ef4-a1c6-2e8ce38e18fe" providerId="ADAL" clId="{F9D1B691-D76A-4B9E-B403-AB13CDB83064}" dt="2022-04-23T17:20:36.242" v="8227" actId="404"/>
          <ac:picMkLst>
            <pc:docMk/>
            <pc:sldMk cId="2140531326" sldId="317"/>
            <ac:picMk id="64" creationId="{6DE75065-0ADA-4CE4-AFF7-A5B619618FFF}"/>
          </ac:picMkLst>
        </pc:picChg>
        <pc:picChg chg="add mod">
          <ac:chgData name="B10856017" userId="9afd4463-931c-4ef4-a1c6-2e8ce38e18fe" providerId="ADAL" clId="{F9D1B691-D76A-4B9E-B403-AB13CDB83064}" dt="2022-04-23T17:20:36.242" v="8227" actId="404"/>
          <ac:picMkLst>
            <pc:docMk/>
            <pc:sldMk cId="2140531326" sldId="317"/>
            <ac:picMk id="66" creationId="{FC597B60-0701-47A8-8712-902A105F33BA}"/>
          </ac:picMkLst>
        </pc:picChg>
        <pc:picChg chg="add del mod">
          <ac:chgData name="B10856017" userId="9afd4463-931c-4ef4-a1c6-2e8ce38e18fe" providerId="ADAL" clId="{F9D1B691-D76A-4B9E-B403-AB13CDB83064}" dt="2022-04-23T17:19:51.993" v="8205" actId="478"/>
          <ac:picMkLst>
            <pc:docMk/>
            <pc:sldMk cId="2140531326" sldId="317"/>
            <ac:picMk id="68" creationId="{143BB1F5-A6E0-47EB-8D2D-CE80E411FC42}"/>
          </ac:picMkLst>
        </pc:picChg>
        <pc:picChg chg="mod">
          <ac:chgData name="B10856017" userId="9afd4463-931c-4ef4-a1c6-2e8ce38e18fe" providerId="ADAL" clId="{F9D1B691-D76A-4B9E-B403-AB13CDB83064}" dt="2022-04-23T17:42:00.125" v="8294"/>
          <ac:picMkLst>
            <pc:docMk/>
            <pc:sldMk cId="2140531326" sldId="317"/>
            <ac:picMk id="75" creationId="{9C506D7E-27B6-4844-9251-1247773B884F}"/>
          </ac:picMkLst>
        </pc:picChg>
        <pc:picChg chg="mod">
          <ac:chgData name="B10856017" userId="9afd4463-931c-4ef4-a1c6-2e8ce38e18fe" providerId="ADAL" clId="{F9D1B691-D76A-4B9E-B403-AB13CDB83064}" dt="2022-04-23T17:42:00.125" v="8294"/>
          <ac:picMkLst>
            <pc:docMk/>
            <pc:sldMk cId="2140531326" sldId="317"/>
            <ac:picMk id="76" creationId="{05336510-B4AC-4D8C-AB52-5154F7D3FF72}"/>
          </ac:picMkLst>
        </pc:picChg>
        <pc:picChg chg="mod">
          <ac:chgData name="B10856017" userId="9afd4463-931c-4ef4-a1c6-2e8ce38e18fe" providerId="ADAL" clId="{F9D1B691-D76A-4B9E-B403-AB13CDB83064}" dt="2022-04-23T17:42:00.125" v="8294"/>
          <ac:picMkLst>
            <pc:docMk/>
            <pc:sldMk cId="2140531326" sldId="317"/>
            <ac:picMk id="77" creationId="{ABBC78AF-1460-44B9-99F0-29A0AD276DEF}"/>
          </ac:picMkLst>
        </pc:picChg>
        <pc:picChg chg="mod">
          <ac:chgData name="B10856017" userId="9afd4463-931c-4ef4-a1c6-2e8ce38e18fe" providerId="ADAL" clId="{F9D1B691-D76A-4B9E-B403-AB13CDB83064}" dt="2022-04-23T17:42:00.125" v="8294"/>
          <ac:picMkLst>
            <pc:docMk/>
            <pc:sldMk cId="2140531326" sldId="317"/>
            <ac:picMk id="78" creationId="{80A9CE28-1EE8-401D-A61C-8C3D6C7235B9}"/>
          </ac:picMkLst>
        </pc:picChg>
        <pc:picChg chg="mod">
          <ac:chgData name="B10856017" userId="9afd4463-931c-4ef4-a1c6-2e8ce38e18fe" providerId="ADAL" clId="{F9D1B691-D76A-4B9E-B403-AB13CDB83064}" dt="2022-04-23T17:42:00.125" v="8294"/>
          <ac:picMkLst>
            <pc:docMk/>
            <pc:sldMk cId="2140531326" sldId="317"/>
            <ac:picMk id="81" creationId="{7249A755-59C5-456B-9C88-5300C4DDF618}"/>
          </ac:picMkLst>
        </pc:picChg>
        <pc:picChg chg="add del mod">
          <ac:chgData name="B10856017" userId="9afd4463-931c-4ef4-a1c6-2e8ce38e18fe" providerId="ADAL" clId="{F9D1B691-D76A-4B9E-B403-AB13CDB83064}" dt="2022-04-23T17:42:25.137" v="8304" actId="478"/>
          <ac:picMkLst>
            <pc:docMk/>
            <pc:sldMk cId="2140531326" sldId="317"/>
            <ac:picMk id="83" creationId="{B63DF079-A7F4-4B99-B42D-2A1E573F3217}"/>
          </ac:picMkLst>
        </pc:picChg>
        <pc:picChg chg="add del mod">
          <ac:chgData name="B10856017" userId="9afd4463-931c-4ef4-a1c6-2e8ce38e18fe" providerId="ADAL" clId="{F9D1B691-D76A-4B9E-B403-AB13CDB83064}" dt="2022-04-23T17:46:06.763" v="8336" actId="478"/>
          <ac:picMkLst>
            <pc:docMk/>
            <pc:sldMk cId="2140531326" sldId="317"/>
            <ac:picMk id="84" creationId="{A9D44DA1-FB90-480B-8481-FF35C465586B}"/>
          </ac:picMkLst>
        </pc:picChg>
        <pc:picChg chg="mod">
          <ac:chgData name="B10856017" userId="9afd4463-931c-4ef4-a1c6-2e8ce38e18fe" providerId="ADAL" clId="{F9D1B691-D76A-4B9E-B403-AB13CDB83064}" dt="2022-04-23T17:47:36.855" v="8419" actId="404"/>
          <ac:picMkLst>
            <pc:docMk/>
            <pc:sldMk cId="2140531326" sldId="317"/>
            <ac:picMk id="95" creationId="{9A053714-CEF4-4F4C-92EF-9411E8B7CAC1}"/>
          </ac:picMkLst>
        </pc:picChg>
        <pc:picChg chg="mod">
          <ac:chgData name="B10856017" userId="9afd4463-931c-4ef4-a1c6-2e8ce38e18fe" providerId="ADAL" clId="{F9D1B691-D76A-4B9E-B403-AB13CDB83064}" dt="2022-04-23T17:47:36.855" v="8419" actId="404"/>
          <ac:picMkLst>
            <pc:docMk/>
            <pc:sldMk cId="2140531326" sldId="317"/>
            <ac:picMk id="96" creationId="{B1ECA31A-FCB1-4DB7-ADBD-D184AD2DAE68}"/>
          </ac:picMkLst>
        </pc:picChg>
        <pc:picChg chg="mod">
          <ac:chgData name="B10856017" userId="9afd4463-931c-4ef4-a1c6-2e8ce38e18fe" providerId="ADAL" clId="{F9D1B691-D76A-4B9E-B403-AB13CDB83064}" dt="2022-04-23T17:47:36.855" v="8419" actId="404"/>
          <ac:picMkLst>
            <pc:docMk/>
            <pc:sldMk cId="2140531326" sldId="317"/>
            <ac:picMk id="97" creationId="{ADE6AAEE-B970-4532-8D88-5FD8150D2672}"/>
          </ac:picMkLst>
        </pc:picChg>
        <pc:picChg chg="mod">
          <ac:chgData name="B10856017" userId="9afd4463-931c-4ef4-a1c6-2e8ce38e18fe" providerId="ADAL" clId="{F9D1B691-D76A-4B9E-B403-AB13CDB83064}" dt="2022-04-23T17:47:36.855" v="8419" actId="404"/>
          <ac:picMkLst>
            <pc:docMk/>
            <pc:sldMk cId="2140531326" sldId="317"/>
            <ac:picMk id="98" creationId="{EAAC744C-A060-4061-94F2-F460307A1175}"/>
          </ac:picMkLst>
        </pc:picChg>
        <pc:picChg chg="mod">
          <ac:chgData name="B10856017" userId="9afd4463-931c-4ef4-a1c6-2e8ce38e18fe" providerId="ADAL" clId="{F9D1B691-D76A-4B9E-B403-AB13CDB83064}" dt="2022-04-23T17:47:36.855" v="8419" actId="404"/>
          <ac:picMkLst>
            <pc:docMk/>
            <pc:sldMk cId="2140531326" sldId="317"/>
            <ac:picMk id="101" creationId="{400A02FA-92E1-4B5B-B341-9047D241C2B2}"/>
          </ac:picMkLst>
        </pc:picChg>
        <pc:picChg chg="add mod">
          <ac:chgData name="B10856017" userId="9afd4463-931c-4ef4-a1c6-2e8ce38e18fe" providerId="ADAL" clId="{F9D1B691-D76A-4B9E-B403-AB13CDB83064}" dt="2022-04-23T17:47:36.855" v="8419" actId="404"/>
          <ac:picMkLst>
            <pc:docMk/>
            <pc:sldMk cId="2140531326" sldId="317"/>
            <ac:picMk id="103" creationId="{23AC91A0-10FF-486E-A48B-693C6D003022}"/>
          </ac:picMkLst>
        </pc:picChg>
        <pc:picChg chg="add del mod">
          <ac:chgData name="B10856017" userId="9afd4463-931c-4ef4-a1c6-2e8ce38e18fe" providerId="ADAL" clId="{F9D1B691-D76A-4B9E-B403-AB13CDB83064}" dt="2022-04-23T17:46:14.275" v="8339" actId="478"/>
          <ac:picMkLst>
            <pc:docMk/>
            <pc:sldMk cId="2140531326" sldId="317"/>
            <ac:picMk id="105" creationId="{007E4F64-80EF-45FA-9FC3-7CD4E115C396}"/>
          </ac:picMkLst>
        </pc:picChg>
        <pc:picChg chg="mod">
          <ac:chgData name="B10856017" userId="9afd4463-931c-4ef4-a1c6-2e8ce38e18fe" providerId="ADAL" clId="{F9D1B691-D76A-4B9E-B403-AB13CDB83064}" dt="2022-04-23T17:48:35.776" v="8432"/>
          <ac:picMkLst>
            <pc:docMk/>
            <pc:sldMk cId="2140531326" sldId="317"/>
            <ac:picMk id="116" creationId="{490CDC97-4A3E-4723-B694-92190728F086}"/>
          </ac:picMkLst>
        </pc:picChg>
        <pc:picChg chg="mod">
          <ac:chgData name="B10856017" userId="9afd4463-931c-4ef4-a1c6-2e8ce38e18fe" providerId="ADAL" clId="{F9D1B691-D76A-4B9E-B403-AB13CDB83064}" dt="2022-04-23T17:48:35.776" v="8432"/>
          <ac:picMkLst>
            <pc:docMk/>
            <pc:sldMk cId="2140531326" sldId="317"/>
            <ac:picMk id="117" creationId="{6820CE6A-1409-4AA2-85EF-5779F9411A8F}"/>
          </ac:picMkLst>
        </pc:picChg>
        <pc:picChg chg="mod">
          <ac:chgData name="B10856017" userId="9afd4463-931c-4ef4-a1c6-2e8ce38e18fe" providerId="ADAL" clId="{F9D1B691-D76A-4B9E-B403-AB13CDB83064}" dt="2022-04-23T17:48:35.776" v="8432"/>
          <ac:picMkLst>
            <pc:docMk/>
            <pc:sldMk cId="2140531326" sldId="317"/>
            <ac:picMk id="118" creationId="{2F80B4DA-6F45-45AB-A85C-DDE350611947}"/>
          </ac:picMkLst>
        </pc:picChg>
        <pc:picChg chg="mod">
          <ac:chgData name="B10856017" userId="9afd4463-931c-4ef4-a1c6-2e8ce38e18fe" providerId="ADAL" clId="{F9D1B691-D76A-4B9E-B403-AB13CDB83064}" dt="2022-04-23T17:48:35.776" v="8432"/>
          <ac:picMkLst>
            <pc:docMk/>
            <pc:sldMk cId="2140531326" sldId="317"/>
            <ac:picMk id="119" creationId="{170CB4F2-FD9D-4EC8-B2E9-76BDFDDFE695}"/>
          </ac:picMkLst>
        </pc:picChg>
        <pc:picChg chg="mod">
          <ac:chgData name="B10856017" userId="9afd4463-931c-4ef4-a1c6-2e8ce38e18fe" providerId="ADAL" clId="{F9D1B691-D76A-4B9E-B403-AB13CDB83064}" dt="2022-04-23T17:48:35.776" v="8432"/>
          <ac:picMkLst>
            <pc:docMk/>
            <pc:sldMk cId="2140531326" sldId="317"/>
            <ac:picMk id="122" creationId="{64B90EA6-0D17-43CC-A446-FAC68E67EAFC}"/>
          </ac:picMkLst>
        </pc:picChg>
        <pc:picChg chg="add del mod">
          <ac:chgData name="B10856017" userId="9afd4463-931c-4ef4-a1c6-2e8ce38e18fe" providerId="ADAL" clId="{F9D1B691-D76A-4B9E-B403-AB13CDB83064}" dt="2022-04-23T17:48:51.224" v="8436" actId="478"/>
          <ac:picMkLst>
            <pc:docMk/>
            <pc:sldMk cId="2140531326" sldId="317"/>
            <ac:picMk id="124" creationId="{9EDEA1B6-CBD1-4386-916C-46536819C5AD}"/>
          </ac:picMkLst>
        </pc:picChg>
        <pc:picChg chg="add mod">
          <ac:chgData name="B10856017" userId="9afd4463-931c-4ef4-a1c6-2e8ce38e18fe" providerId="ADAL" clId="{F9D1B691-D76A-4B9E-B403-AB13CDB83064}" dt="2022-04-23T17:49:03.156" v="8439" actId="164"/>
          <ac:picMkLst>
            <pc:docMk/>
            <pc:sldMk cId="2140531326" sldId="317"/>
            <ac:picMk id="125" creationId="{CEB71C75-5B29-47D6-9813-77C9A238CA55}"/>
          </ac:picMkLst>
        </pc:picChg>
        <pc:picChg chg="mod">
          <ac:chgData name="B10856017" userId="9afd4463-931c-4ef4-a1c6-2e8ce38e18fe" providerId="ADAL" clId="{F9D1B691-D76A-4B9E-B403-AB13CDB83064}" dt="2022-04-23T17:52:22.246" v="8489"/>
          <ac:picMkLst>
            <pc:docMk/>
            <pc:sldMk cId="2140531326" sldId="317"/>
            <ac:picMk id="136" creationId="{B1551648-2A51-40C5-A3A7-466A0FBFDABE}"/>
          </ac:picMkLst>
        </pc:picChg>
        <pc:picChg chg="mod">
          <ac:chgData name="B10856017" userId="9afd4463-931c-4ef4-a1c6-2e8ce38e18fe" providerId="ADAL" clId="{F9D1B691-D76A-4B9E-B403-AB13CDB83064}" dt="2022-04-23T17:52:22.246" v="8489"/>
          <ac:picMkLst>
            <pc:docMk/>
            <pc:sldMk cId="2140531326" sldId="317"/>
            <ac:picMk id="137" creationId="{90219BA9-D582-4DED-88B1-4C22188EDC8A}"/>
          </ac:picMkLst>
        </pc:picChg>
        <pc:picChg chg="mod">
          <ac:chgData name="B10856017" userId="9afd4463-931c-4ef4-a1c6-2e8ce38e18fe" providerId="ADAL" clId="{F9D1B691-D76A-4B9E-B403-AB13CDB83064}" dt="2022-04-23T17:52:22.246" v="8489"/>
          <ac:picMkLst>
            <pc:docMk/>
            <pc:sldMk cId="2140531326" sldId="317"/>
            <ac:picMk id="138" creationId="{D17621C7-831A-4EBA-999D-2818898F6302}"/>
          </ac:picMkLst>
        </pc:picChg>
        <pc:picChg chg="mod">
          <ac:chgData name="B10856017" userId="9afd4463-931c-4ef4-a1c6-2e8ce38e18fe" providerId="ADAL" clId="{F9D1B691-D76A-4B9E-B403-AB13CDB83064}" dt="2022-04-23T17:52:22.246" v="8489"/>
          <ac:picMkLst>
            <pc:docMk/>
            <pc:sldMk cId="2140531326" sldId="317"/>
            <ac:picMk id="139" creationId="{4401B7BB-1F40-471B-8EF8-0DFC5780E4FE}"/>
          </ac:picMkLst>
        </pc:picChg>
        <pc:picChg chg="mod">
          <ac:chgData name="B10856017" userId="9afd4463-931c-4ef4-a1c6-2e8ce38e18fe" providerId="ADAL" clId="{F9D1B691-D76A-4B9E-B403-AB13CDB83064}" dt="2022-04-23T17:52:22.246" v="8489"/>
          <ac:picMkLst>
            <pc:docMk/>
            <pc:sldMk cId="2140531326" sldId="317"/>
            <ac:picMk id="142" creationId="{E37764A4-A637-4D55-942E-91032A7A4694}"/>
          </ac:picMkLst>
        </pc:picChg>
        <pc:picChg chg="add mod">
          <ac:chgData name="B10856017" userId="9afd4463-931c-4ef4-a1c6-2e8ce38e18fe" providerId="ADAL" clId="{F9D1B691-D76A-4B9E-B403-AB13CDB83064}" dt="2022-04-23T17:52:23.394" v="8490" actId="164"/>
          <ac:picMkLst>
            <pc:docMk/>
            <pc:sldMk cId="2140531326" sldId="317"/>
            <ac:picMk id="144" creationId="{B8B4FF3E-75E0-4C6A-BAA5-76DCBF7FFC79}"/>
          </ac:picMkLst>
        </pc:picChg>
        <pc:picChg chg="add del mod">
          <ac:chgData name="B10856017" userId="9afd4463-931c-4ef4-a1c6-2e8ce38e18fe" providerId="ADAL" clId="{F9D1B691-D76A-4B9E-B403-AB13CDB83064}" dt="2022-04-23T17:52:38.461" v="8491" actId="478"/>
          <ac:picMkLst>
            <pc:docMk/>
            <pc:sldMk cId="2140531326" sldId="317"/>
            <ac:picMk id="145" creationId="{12B3FED7-B2CC-4113-9A41-CE4FB1FA90A5}"/>
          </ac:picMkLst>
        </pc:picChg>
        <pc:picChg chg="mod">
          <ac:chgData name="B10856017" userId="9afd4463-931c-4ef4-a1c6-2e8ce38e18fe" providerId="ADAL" clId="{F9D1B691-D76A-4B9E-B403-AB13CDB83064}" dt="2022-04-23T17:53:38.098" v="8517"/>
          <ac:picMkLst>
            <pc:docMk/>
            <pc:sldMk cId="2140531326" sldId="317"/>
            <ac:picMk id="156" creationId="{66C11B64-2AA1-400F-B9C0-DC709BFF12E9}"/>
          </ac:picMkLst>
        </pc:picChg>
        <pc:picChg chg="mod">
          <ac:chgData name="B10856017" userId="9afd4463-931c-4ef4-a1c6-2e8ce38e18fe" providerId="ADAL" clId="{F9D1B691-D76A-4B9E-B403-AB13CDB83064}" dt="2022-04-23T17:53:38.098" v="8517"/>
          <ac:picMkLst>
            <pc:docMk/>
            <pc:sldMk cId="2140531326" sldId="317"/>
            <ac:picMk id="157" creationId="{8CD2ED1F-8922-46B4-8A52-87DADD87F28A}"/>
          </ac:picMkLst>
        </pc:picChg>
        <pc:picChg chg="mod">
          <ac:chgData name="B10856017" userId="9afd4463-931c-4ef4-a1c6-2e8ce38e18fe" providerId="ADAL" clId="{F9D1B691-D76A-4B9E-B403-AB13CDB83064}" dt="2022-04-23T17:53:38.098" v="8517"/>
          <ac:picMkLst>
            <pc:docMk/>
            <pc:sldMk cId="2140531326" sldId="317"/>
            <ac:picMk id="158" creationId="{8AC9B828-9D84-41B2-8C68-DA48261DE4F1}"/>
          </ac:picMkLst>
        </pc:picChg>
        <pc:picChg chg="mod">
          <ac:chgData name="B10856017" userId="9afd4463-931c-4ef4-a1c6-2e8ce38e18fe" providerId="ADAL" clId="{F9D1B691-D76A-4B9E-B403-AB13CDB83064}" dt="2022-04-23T17:53:38.098" v="8517"/>
          <ac:picMkLst>
            <pc:docMk/>
            <pc:sldMk cId="2140531326" sldId="317"/>
            <ac:picMk id="159" creationId="{D3AA8331-C805-48AC-85A7-1A1F85DB91A3}"/>
          </ac:picMkLst>
        </pc:picChg>
        <pc:picChg chg="mod">
          <ac:chgData name="B10856017" userId="9afd4463-931c-4ef4-a1c6-2e8ce38e18fe" providerId="ADAL" clId="{F9D1B691-D76A-4B9E-B403-AB13CDB83064}" dt="2022-04-23T17:53:38.098" v="8517"/>
          <ac:picMkLst>
            <pc:docMk/>
            <pc:sldMk cId="2140531326" sldId="317"/>
            <ac:picMk id="163" creationId="{6E28602F-ADD5-4915-AFCA-A898A74AA5D4}"/>
          </ac:picMkLst>
        </pc:picChg>
        <pc:picChg chg="mod">
          <ac:chgData name="B10856017" userId="9afd4463-931c-4ef4-a1c6-2e8ce38e18fe" providerId="ADAL" clId="{F9D1B691-D76A-4B9E-B403-AB13CDB83064}" dt="2022-04-23T17:53:38.098" v="8517"/>
          <ac:picMkLst>
            <pc:docMk/>
            <pc:sldMk cId="2140531326" sldId="317"/>
            <ac:picMk id="164" creationId="{85614287-5FB8-4DCB-8770-E22004D20D08}"/>
          </ac:picMkLst>
        </pc:picChg>
        <pc:picChg chg="mod">
          <ac:chgData name="B10856017" userId="9afd4463-931c-4ef4-a1c6-2e8ce38e18fe" providerId="ADAL" clId="{F9D1B691-D76A-4B9E-B403-AB13CDB83064}" dt="2022-04-23T18:04:40.126" v="8678"/>
          <ac:picMkLst>
            <pc:docMk/>
            <pc:sldMk cId="2140531326" sldId="317"/>
            <ac:picMk id="171" creationId="{6710D430-321B-4E16-A39D-9B62C715B4CA}"/>
          </ac:picMkLst>
        </pc:picChg>
        <pc:picChg chg="mod">
          <ac:chgData name="B10856017" userId="9afd4463-931c-4ef4-a1c6-2e8ce38e18fe" providerId="ADAL" clId="{F9D1B691-D76A-4B9E-B403-AB13CDB83064}" dt="2022-04-23T18:04:40.126" v="8678"/>
          <ac:picMkLst>
            <pc:docMk/>
            <pc:sldMk cId="2140531326" sldId="317"/>
            <ac:picMk id="172" creationId="{49EF6E9A-B0F9-453A-A4FC-2A1F6182B882}"/>
          </ac:picMkLst>
        </pc:picChg>
        <pc:picChg chg="mod">
          <ac:chgData name="B10856017" userId="9afd4463-931c-4ef4-a1c6-2e8ce38e18fe" providerId="ADAL" clId="{F9D1B691-D76A-4B9E-B403-AB13CDB83064}" dt="2022-04-23T18:04:40.126" v="8678"/>
          <ac:picMkLst>
            <pc:docMk/>
            <pc:sldMk cId="2140531326" sldId="317"/>
            <ac:picMk id="173" creationId="{1466D3D8-75D7-49AF-9843-1DEA591C205B}"/>
          </ac:picMkLst>
        </pc:picChg>
        <pc:picChg chg="mod">
          <ac:chgData name="B10856017" userId="9afd4463-931c-4ef4-a1c6-2e8ce38e18fe" providerId="ADAL" clId="{F9D1B691-D76A-4B9E-B403-AB13CDB83064}" dt="2022-04-23T18:04:40.126" v="8678"/>
          <ac:picMkLst>
            <pc:docMk/>
            <pc:sldMk cId="2140531326" sldId="317"/>
            <ac:picMk id="174" creationId="{F8CFDFCE-4822-423C-B7CD-DF32D0AD2CE9}"/>
          </ac:picMkLst>
        </pc:picChg>
        <pc:picChg chg="mod">
          <ac:chgData name="B10856017" userId="9afd4463-931c-4ef4-a1c6-2e8ce38e18fe" providerId="ADAL" clId="{F9D1B691-D76A-4B9E-B403-AB13CDB83064}" dt="2022-04-23T18:04:40.126" v="8678"/>
          <ac:picMkLst>
            <pc:docMk/>
            <pc:sldMk cId="2140531326" sldId="317"/>
            <ac:picMk id="177" creationId="{5AAB1621-F463-4901-AFA0-C9CF8B9735B0}"/>
          </ac:picMkLst>
        </pc:picChg>
        <pc:picChg chg="add del mod">
          <ac:chgData name="B10856017" userId="9afd4463-931c-4ef4-a1c6-2e8ce38e18fe" providerId="ADAL" clId="{F9D1B691-D76A-4B9E-B403-AB13CDB83064}" dt="2022-04-23T18:04:52.543" v="8686" actId="478"/>
          <ac:picMkLst>
            <pc:docMk/>
            <pc:sldMk cId="2140531326" sldId="317"/>
            <ac:picMk id="179" creationId="{715FB41D-A116-4784-B646-28DDCA8502A8}"/>
          </ac:picMkLst>
        </pc:picChg>
        <pc:picChg chg="add mod">
          <ac:chgData name="B10856017" userId="9afd4463-931c-4ef4-a1c6-2e8ce38e18fe" providerId="ADAL" clId="{F9D1B691-D76A-4B9E-B403-AB13CDB83064}" dt="2022-04-23T18:05:03.627" v="8689" actId="164"/>
          <ac:picMkLst>
            <pc:docMk/>
            <pc:sldMk cId="2140531326" sldId="317"/>
            <ac:picMk id="181" creationId="{4174356F-EB72-4EA6-9DA7-9FC67E359874}"/>
          </ac:picMkLst>
        </pc:picChg>
        <pc:picChg chg="mod">
          <ac:chgData name="B10856017" userId="9afd4463-931c-4ef4-a1c6-2e8ce38e18fe" providerId="ADAL" clId="{F9D1B691-D76A-4B9E-B403-AB13CDB83064}" dt="2022-04-23T18:08:08.025" v="8737"/>
          <ac:picMkLst>
            <pc:docMk/>
            <pc:sldMk cId="2140531326" sldId="317"/>
            <ac:picMk id="192" creationId="{7C0780E2-FE93-4C3B-8F80-2EA92DB2101D}"/>
          </ac:picMkLst>
        </pc:picChg>
        <pc:picChg chg="mod">
          <ac:chgData name="B10856017" userId="9afd4463-931c-4ef4-a1c6-2e8ce38e18fe" providerId="ADAL" clId="{F9D1B691-D76A-4B9E-B403-AB13CDB83064}" dt="2022-04-23T18:08:08.025" v="8737"/>
          <ac:picMkLst>
            <pc:docMk/>
            <pc:sldMk cId="2140531326" sldId="317"/>
            <ac:picMk id="193" creationId="{ADBB2EB7-0DD4-46FD-AB16-8B76AD3E6121}"/>
          </ac:picMkLst>
        </pc:picChg>
        <pc:picChg chg="mod">
          <ac:chgData name="B10856017" userId="9afd4463-931c-4ef4-a1c6-2e8ce38e18fe" providerId="ADAL" clId="{F9D1B691-D76A-4B9E-B403-AB13CDB83064}" dt="2022-04-23T18:08:08.025" v="8737"/>
          <ac:picMkLst>
            <pc:docMk/>
            <pc:sldMk cId="2140531326" sldId="317"/>
            <ac:picMk id="194" creationId="{3D5E05BC-CE5D-42ED-B7C9-E13A87858E2B}"/>
          </ac:picMkLst>
        </pc:picChg>
        <pc:picChg chg="mod">
          <ac:chgData name="B10856017" userId="9afd4463-931c-4ef4-a1c6-2e8ce38e18fe" providerId="ADAL" clId="{F9D1B691-D76A-4B9E-B403-AB13CDB83064}" dt="2022-04-23T18:08:08.025" v="8737"/>
          <ac:picMkLst>
            <pc:docMk/>
            <pc:sldMk cId="2140531326" sldId="317"/>
            <ac:picMk id="195" creationId="{AAEBC1E5-033A-4838-8501-7BC4613A60B1}"/>
          </ac:picMkLst>
        </pc:picChg>
        <pc:picChg chg="mod">
          <ac:chgData name="B10856017" userId="9afd4463-931c-4ef4-a1c6-2e8ce38e18fe" providerId="ADAL" clId="{F9D1B691-D76A-4B9E-B403-AB13CDB83064}" dt="2022-04-23T18:08:08.025" v="8737"/>
          <ac:picMkLst>
            <pc:docMk/>
            <pc:sldMk cId="2140531326" sldId="317"/>
            <ac:picMk id="198" creationId="{CE198CFD-B248-4E5C-862E-4187AD2DDD84}"/>
          </ac:picMkLst>
        </pc:picChg>
        <pc:picChg chg="add del mod">
          <ac:chgData name="B10856017" userId="9afd4463-931c-4ef4-a1c6-2e8ce38e18fe" providerId="ADAL" clId="{F9D1B691-D76A-4B9E-B403-AB13CDB83064}" dt="2022-04-23T18:08:15.348" v="8742" actId="478"/>
          <ac:picMkLst>
            <pc:docMk/>
            <pc:sldMk cId="2140531326" sldId="317"/>
            <ac:picMk id="200" creationId="{F1F19EC2-8747-4602-8E8F-F0E78DB7886B}"/>
          </ac:picMkLst>
        </pc:picChg>
        <pc:picChg chg="mod">
          <ac:chgData name="B10856017" userId="9afd4463-931c-4ef4-a1c6-2e8ce38e18fe" providerId="ADAL" clId="{F9D1B691-D76A-4B9E-B403-AB13CDB83064}" dt="2022-04-23T18:08:21.643" v="8743"/>
          <ac:picMkLst>
            <pc:docMk/>
            <pc:sldMk cId="2140531326" sldId="317"/>
            <ac:picMk id="212" creationId="{54815649-4E98-418E-8EFA-D36FD4BC1526}"/>
          </ac:picMkLst>
        </pc:picChg>
        <pc:picChg chg="mod">
          <ac:chgData name="B10856017" userId="9afd4463-931c-4ef4-a1c6-2e8ce38e18fe" providerId="ADAL" clId="{F9D1B691-D76A-4B9E-B403-AB13CDB83064}" dt="2022-04-23T18:08:21.643" v="8743"/>
          <ac:picMkLst>
            <pc:docMk/>
            <pc:sldMk cId="2140531326" sldId="317"/>
            <ac:picMk id="213" creationId="{816170EA-2625-4734-AB64-64906620B0DF}"/>
          </ac:picMkLst>
        </pc:picChg>
        <pc:picChg chg="mod">
          <ac:chgData name="B10856017" userId="9afd4463-931c-4ef4-a1c6-2e8ce38e18fe" providerId="ADAL" clId="{F9D1B691-D76A-4B9E-B403-AB13CDB83064}" dt="2022-04-23T18:08:21.643" v="8743"/>
          <ac:picMkLst>
            <pc:docMk/>
            <pc:sldMk cId="2140531326" sldId="317"/>
            <ac:picMk id="214" creationId="{3BF66A7D-7D35-4220-8ED0-A87D0F6F6ECC}"/>
          </ac:picMkLst>
        </pc:picChg>
        <pc:picChg chg="mod">
          <ac:chgData name="B10856017" userId="9afd4463-931c-4ef4-a1c6-2e8ce38e18fe" providerId="ADAL" clId="{F9D1B691-D76A-4B9E-B403-AB13CDB83064}" dt="2022-04-23T18:08:21.643" v="8743"/>
          <ac:picMkLst>
            <pc:docMk/>
            <pc:sldMk cId="2140531326" sldId="317"/>
            <ac:picMk id="215" creationId="{7D8BBE85-291D-4C8D-A5E1-EE6C063CA2A0}"/>
          </ac:picMkLst>
        </pc:picChg>
        <pc:picChg chg="mod">
          <ac:chgData name="B10856017" userId="9afd4463-931c-4ef4-a1c6-2e8ce38e18fe" providerId="ADAL" clId="{F9D1B691-D76A-4B9E-B403-AB13CDB83064}" dt="2022-04-23T18:08:21.643" v="8743"/>
          <ac:picMkLst>
            <pc:docMk/>
            <pc:sldMk cId="2140531326" sldId="317"/>
            <ac:picMk id="218" creationId="{6EBE5292-F3F8-4AD1-BBCD-62EC0F6A8477}"/>
          </ac:picMkLst>
        </pc:picChg>
        <pc:picChg chg="add del mod">
          <ac:chgData name="B10856017" userId="9afd4463-931c-4ef4-a1c6-2e8ce38e18fe" providerId="ADAL" clId="{F9D1B691-D76A-4B9E-B403-AB13CDB83064}" dt="2022-04-23T18:08:27.366" v="8744" actId="478"/>
          <ac:picMkLst>
            <pc:docMk/>
            <pc:sldMk cId="2140531326" sldId="317"/>
            <ac:picMk id="220" creationId="{EFEAEAA5-1558-42C6-A68E-EA530935E4AD}"/>
          </ac:picMkLst>
        </pc:picChg>
        <pc:picChg chg="add mod">
          <ac:chgData name="B10856017" userId="9afd4463-931c-4ef4-a1c6-2e8ce38e18fe" providerId="ADAL" clId="{F9D1B691-D76A-4B9E-B403-AB13CDB83064}" dt="2022-04-23T18:08:51.163" v="8750" actId="164"/>
          <ac:picMkLst>
            <pc:docMk/>
            <pc:sldMk cId="2140531326" sldId="317"/>
            <ac:picMk id="222" creationId="{17BBC142-B4F1-4994-A7BC-8CB5289B9B65}"/>
          </ac:picMkLst>
        </pc:picChg>
        <pc:picChg chg="mod">
          <ac:chgData name="B10856017" userId="9afd4463-931c-4ef4-a1c6-2e8ce38e18fe" providerId="ADAL" clId="{F9D1B691-D76A-4B9E-B403-AB13CDB83064}" dt="2022-04-23T18:08:53.510" v="8752"/>
          <ac:picMkLst>
            <pc:docMk/>
            <pc:sldMk cId="2140531326" sldId="317"/>
            <ac:picMk id="230" creationId="{CF2CBDA9-1DCA-4189-A0ED-E38F78D2DC8E}"/>
          </ac:picMkLst>
        </pc:picChg>
        <pc:picChg chg="mod">
          <ac:chgData name="B10856017" userId="9afd4463-931c-4ef4-a1c6-2e8ce38e18fe" providerId="ADAL" clId="{F9D1B691-D76A-4B9E-B403-AB13CDB83064}" dt="2022-04-23T18:08:53.510" v="8752"/>
          <ac:picMkLst>
            <pc:docMk/>
            <pc:sldMk cId="2140531326" sldId="317"/>
            <ac:picMk id="235" creationId="{3E217EC4-11FC-411E-9E4A-928A39C58425}"/>
          </ac:picMkLst>
        </pc:picChg>
        <pc:picChg chg="mod">
          <ac:chgData name="B10856017" userId="9afd4463-931c-4ef4-a1c6-2e8ce38e18fe" providerId="ADAL" clId="{F9D1B691-D76A-4B9E-B403-AB13CDB83064}" dt="2022-04-23T18:08:53.510" v="8752"/>
          <ac:picMkLst>
            <pc:docMk/>
            <pc:sldMk cId="2140531326" sldId="317"/>
            <ac:picMk id="236" creationId="{BF8414D0-1183-4DEC-B1FD-9749C22088D9}"/>
          </ac:picMkLst>
        </pc:picChg>
        <pc:picChg chg="mod">
          <ac:chgData name="B10856017" userId="9afd4463-931c-4ef4-a1c6-2e8ce38e18fe" providerId="ADAL" clId="{F9D1B691-D76A-4B9E-B403-AB13CDB83064}" dt="2022-04-23T18:08:53.510" v="8752"/>
          <ac:picMkLst>
            <pc:docMk/>
            <pc:sldMk cId="2140531326" sldId="317"/>
            <ac:picMk id="237" creationId="{C9C9F488-5E39-4F2B-BAD7-48A14FDD4BB8}"/>
          </ac:picMkLst>
        </pc:picChg>
        <pc:picChg chg="mod">
          <ac:chgData name="B10856017" userId="9afd4463-931c-4ef4-a1c6-2e8ce38e18fe" providerId="ADAL" clId="{F9D1B691-D76A-4B9E-B403-AB13CDB83064}" dt="2022-04-23T18:08:53.510" v="8752"/>
          <ac:picMkLst>
            <pc:docMk/>
            <pc:sldMk cId="2140531326" sldId="317"/>
            <ac:picMk id="238" creationId="{69A13733-4966-4562-9DB2-CD7D8098278D}"/>
          </ac:picMkLst>
        </pc:picChg>
        <pc:picChg chg="mod">
          <ac:chgData name="B10856017" userId="9afd4463-931c-4ef4-a1c6-2e8ce38e18fe" providerId="ADAL" clId="{F9D1B691-D76A-4B9E-B403-AB13CDB83064}" dt="2022-04-23T18:08:53.510" v="8752"/>
          <ac:picMkLst>
            <pc:docMk/>
            <pc:sldMk cId="2140531326" sldId="317"/>
            <ac:picMk id="241" creationId="{BED636DB-AABB-4E64-9F78-6031127DC5DC}"/>
          </ac:picMkLst>
        </pc:picChg>
        <pc:picChg chg="mod">
          <ac:chgData name="B10856017" userId="9afd4463-931c-4ef4-a1c6-2e8ce38e18fe" providerId="ADAL" clId="{F9D1B691-D76A-4B9E-B403-AB13CDB83064}" dt="2022-04-23T18:15:02.938" v="8840" actId="404"/>
          <ac:picMkLst>
            <pc:docMk/>
            <pc:sldMk cId="2140531326" sldId="317"/>
            <ac:picMk id="252" creationId="{64E34896-356C-4A90-AAF3-C0D81FEE4D73}"/>
          </ac:picMkLst>
        </pc:picChg>
        <pc:picChg chg="mod">
          <ac:chgData name="B10856017" userId="9afd4463-931c-4ef4-a1c6-2e8ce38e18fe" providerId="ADAL" clId="{F9D1B691-D76A-4B9E-B403-AB13CDB83064}" dt="2022-04-23T18:15:02.938" v="8840" actId="404"/>
          <ac:picMkLst>
            <pc:docMk/>
            <pc:sldMk cId="2140531326" sldId="317"/>
            <ac:picMk id="253" creationId="{2965F7DE-BEB9-4152-9FBA-EEC129D71277}"/>
          </ac:picMkLst>
        </pc:picChg>
        <pc:picChg chg="mod">
          <ac:chgData name="B10856017" userId="9afd4463-931c-4ef4-a1c6-2e8ce38e18fe" providerId="ADAL" clId="{F9D1B691-D76A-4B9E-B403-AB13CDB83064}" dt="2022-04-23T18:15:02.938" v="8840" actId="404"/>
          <ac:picMkLst>
            <pc:docMk/>
            <pc:sldMk cId="2140531326" sldId="317"/>
            <ac:picMk id="254" creationId="{C8254739-BB71-479F-A2FE-B7C4F4F62ADA}"/>
          </ac:picMkLst>
        </pc:picChg>
        <pc:picChg chg="mod">
          <ac:chgData name="B10856017" userId="9afd4463-931c-4ef4-a1c6-2e8ce38e18fe" providerId="ADAL" clId="{F9D1B691-D76A-4B9E-B403-AB13CDB83064}" dt="2022-04-23T18:15:02.938" v="8840" actId="404"/>
          <ac:picMkLst>
            <pc:docMk/>
            <pc:sldMk cId="2140531326" sldId="317"/>
            <ac:picMk id="255" creationId="{FE852570-B359-415C-9AF1-064AF4B21876}"/>
          </ac:picMkLst>
        </pc:picChg>
        <pc:picChg chg="mod">
          <ac:chgData name="B10856017" userId="9afd4463-931c-4ef4-a1c6-2e8ce38e18fe" providerId="ADAL" clId="{F9D1B691-D76A-4B9E-B403-AB13CDB83064}" dt="2022-04-23T18:15:02.938" v="8840" actId="404"/>
          <ac:picMkLst>
            <pc:docMk/>
            <pc:sldMk cId="2140531326" sldId="317"/>
            <ac:picMk id="258" creationId="{EEA1B085-A585-4309-84D6-98A115F7F4A3}"/>
          </ac:picMkLst>
        </pc:picChg>
        <pc:picChg chg="add mod">
          <ac:chgData name="B10856017" userId="9afd4463-931c-4ef4-a1c6-2e8ce38e18fe" providerId="ADAL" clId="{F9D1B691-D76A-4B9E-B403-AB13CDB83064}" dt="2022-04-23T18:15:02.938" v="8840" actId="404"/>
          <ac:picMkLst>
            <pc:docMk/>
            <pc:sldMk cId="2140531326" sldId="317"/>
            <ac:picMk id="260" creationId="{DAA7B76E-2E56-4D56-9183-529CC1799EDF}"/>
          </ac:picMkLst>
        </pc:picChg>
        <pc:picChg chg="add mod">
          <ac:chgData name="B10856017" userId="9afd4463-931c-4ef4-a1c6-2e8ce38e18fe" providerId="ADAL" clId="{F9D1B691-D76A-4B9E-B403-AB13CDB83064}" dt="2022-04-23T18:15:02.938" v="8840" actId="404"/>
          <ac:picMkLst>
            <pc:docMk/>
            <pc:sldMk cId="2140531326" sldId="317"/>
            <ac:picMk id="262" creationId="{7246C953-295F-41DF-9C8E-DD29DB5CA9CC}"/>
          </ac:picMkLst>
        </pc:picChg>
        <pc:picChg chg="mod">
          <ac:chgData name="B10856017" userId="9afd4463-931c-4ef4-a1c6-2e8ce38e18fe" providerId="ADAL" clId="{F9D1B691-D76A-4B9E-B403-AB13CDB83064}" dt="2022-04-23T18:18:46.275" v="8884"/>
          <ac:picMkLst>
            <pc:docMk/>
            <pc:sldMk cId="2140531326" sldId="317"/>
            <ac:picMk id="273" creationId="{5F0F495C-F735-4E49-97F7-792F43CF9B6A}"/>
          </ac:picMkLst>
        </pc:picChg>
        <pc:picChg chg="mod">
          <ac:chgData name="B10856017" userId="9afd4463-931c-4ef4-a1c6-2e8ce38e18fe" providerId="ADAL" clId="{F9D1B691-D76A-4B9E-B403-AB13CDB83064}" dt="2022-04-23T18:18:46.275" v="8884"/>
          <ac:picMkLst>
            <pc:docMk/>
            <pc:sldMk cId="2140531326" sldId="317"/>
            <ac:picMk id="274" creationId="{883BB405-940A-4941-B690-D985764514AD}"/>
          </ac:picMkLst>
        </pc:picChg>
        <pc:picChg chg="mod">
          <ac:chgData name="B10856017" userId="9afd4463-931c-4ef4-a1c6-2e8ce38e18fe" providerId="ADAL" clId="{F9D1B691-D76A-4B9E-B403-AB13CDB83064}" dt="2022-04-23T18:18:46.275" v="8884"/>
          <ac:picMkLst>
            <pc:docMk/>
            <pc:sldMk cId="2140531326" sldId="317"/>
            <ac:picMk id="275" creationId="{28F9F3ED-81A6-4C41-9129-CF24A3A459C7}"/>
          </ac:picMkLst>
        </pc:picChg>
        <pc:picChg chg="mod">
          <ac:chgData name="B10856017" userId="9afd4463-931c-4ef4-a1c6-2e8ce38e18fe" providerId="ADAL" clId="{F9D1B691-D76A-4B9E-B403-AB13CDB83064}" dt="2022-04-23T18:18:46.275" v="8884"/>
          <ac:picMkLst>
            <pc:docMk/>
            <pc:sldMk cId="2140531326" sldId="317"/>
            <ac:picMk id="276" creationId="{8593A598-512C-4F15-AEF6-37F997C1BE5C}"/>
          </ac:picMkLst>
        </pc:picChg>
        <pc:picChg chg="mod">
          <ac:chgData name="B10856017" userId="9afd4463-931c-4ef4-a1c6-2e8ce38e18fe" providerId="ADAL" clId="{F9D1B691-D76A-4B9E-B403-AB13CDB83064}" dt="2022-04-23T18:18:46.275" v="8884"/>
          <ac:picMkLst>
            <pc:docMk/>
            <pc:sldMk cId="2140531326" sldId="317"/>
            <ac:picMk id="279" creationId="{AB271D9C-7124-4B33-8144-56D3F814D789}"/>
          </ac:picMkLst>
        </pc:picChg>
        <pc:picChg chg="add mod">
          <ac:chgData name="B10856017" userId="9afd4463-931c-4ef4-a1c6-2e8ce38e18fe" providerId="ADAL" clId="{F9D1B691-D76A-4B9E-B403-AB13CDB83064}" dt="2022-04-23T18:18:56.341" v="8890" actId="164"/>
          <ac:picMkLst>
            <pc:docMk/>
            <pc:sldMk cId="2140531326" sldId="317"/>
            <ac:picMk id="281" creationId="{B6DA04FE-DA80-4C57-9142-F4559B155D6E}"/>
          </ac:picMkLst>
        </pc:picChg>
        <pc:picChg chg="add mod">
          <ac:chgData name="B10856017" userId="9afd4463-931c-4ef4-a1c6-2e8ce38e18fe" providerId="ADAL" clId="{F9D1B691-D76A-4B9E-B403-AB13CDB83064}" dt="2022-04-23T18:18:56.341" v="8890" actId="164"/>
          <ac:picMkLst>
            <pc:docMk/>
            <pc:sldMk cId="2140531326" sldId="317"/>
            <ac:picMk id="283" creationId="{5E6838CA-336B-41BD-9E03-FC7757141BBF}"/>
          </ac:picMkLst>
        </pc:picChg>
        <pc:picChg chg="mod">
          <ac:chgData name="B10856017" userId="9afd4463-931c-4ef4-a1c6-2e8ce38e18fe" providerId="ADAL" clId="{F9D1B691-D76A-4B9E-B403-AB13CDB83064}" dt="2022-04-23T18:24:30.799" v="8958"/>
          <ac:picMkLst>
            <pc:docMk/>
            <pc:sldMk cId="2140531326" sldId="317"/>
            <ac:picMk id="290" creationId="{AE73D22B-1876-427E-9169-BD7853FA7C9B}"/>
          </ac:picMkLst>
        </pc:picChg>
        <pc:picChg chg="mod">
          <ac:chgData name="B10856017" userId="9afd4463-931c-4ef4-a1c6-2e8ce38e18fe" providerId="ADAL" clId="{F9D1B691-D76A-4B9E-B403-AB13CDB83064}" dt="2022-04-23T18:24:30.799" v="8958"/>
          <ac:picMkLst>
            <pc:docMk/>
            <pc:sldMk cId="2140531326" sldId="317"/>
            <ac:picMk id="291" creationId="{8C49E461-21A8-4BFE-8EF9-45681C6697F5}"/>
          </ac:picMkLst>
        </pc:picChg>
        <pc:picChg chg="mod">
          <ac:chgData name="B10856017" userId="9afd4463-931c-4ef4-a1c6-2e8ce38e18fe" providerId="ADAL" clId="{F9D1B691-D76A-4B9E-B403-AB13CDB83064}" dt="2022-04-23T18:24:30.799" v="8958"/>
          <ac:picMkLst>
            <pc:docMk/>
            <pc:sldMk cId="2140531326" sldId="317"/>
            <ac:picMk id="292" creationId="{F276D902-67C2-4DFE-9C7E-AFC0DFC96E7A}"/>
          </ac:picMkLst>
        </pc:picChg>
        <pc:picChg chg="mod">
          <ac:chgData name="B10856017" userId="9afd4463-931c-4ef4-a1c6-2e8ce38e18fe" providerId="ADAL" clId="{F9D1B691-D76A-4B9E-B403-AB13CDB83064}" dt="2022-04-23T18:24:30.799" v="8958"/>
          <ac:picMkLst>
            <pc:docMk/>
            <pc:sldMk cId="2140531326" sldId="317"/>
            <ac:picMk id="293" creationId="{203B472D-4EE8-4870-B4EA-FA0B09AA602A}"/>
          </ac:picMkLst>
        </pc:picChg>
        <pc:picChg chg="mod">
          <ac:chgData name="B10856017" userId="9afd4463-931c-4ef4-a1c6-2e8ce38e18fe" providerId="ADAL" clId="{F9D1B691-D76A-4B9E-B403-AB13CDB83064}" dt="2022-04-23T18:24:30.799" v="8958"/>
          <ac:picMkLst>
            <pc:docMk/>
            <pc:sldMk cId="2140531326" sldId="317"/>
            <ac:picMk id="296" creationId="{4DC6BB84-D673-41DF-ACFD-F2257DC448E6}"/>
          </ac:picMkLst>
        </pc:picChg>
        <pc:picChg chg="add del mod">
          <ac:chgData name="B10856017" userId="9afd4463-931c-4ef4-a1c6-2e8ce38e18fe" providerId="ADAL" clId="{F9D1B691-D76A-4B9E-B403-AB13CDB83064}" dt="2022-04-23T18:25:01.151" v="8982" actId="164"/>
          <ac:picMkLst>
            <pc:docMk/>
            <pc:sldMk cId="2140531326" sldId="317"/>
            <ac:picMk id="298" creationId="{C5DE280B-4EDD-427D-9399-A78B66A30335}"/>
          </ac:picMkLst>
        </pc:picChg>
        <pc:picChg chg="add del mod">
          <ac:chgData name="B10856017" userId="9afd4463-931c-4ef4-a1c6-2e8ce38e18fe" providerId="ADAL" clId="{F9D1B691-D76A-4B9E-B403-AB13CDB83064}" dt="2022-04-23T18:24:40.407" v="8963" actId="478"/>
          <ac:picMkLst>
            <pc:docMk/>
            <pc:sldMk cId="2140531326" sldId="317"/>
            <ac:picMk id="299" creationId="{1F0C6065-BB69-43D0-BC86-1FCCBBE09FED}"/>
          </ac:picMkLst>
        </pc:picChg>
        <pc:picChg chg="mod">
          <ac:chgData name="B10856017" userId="9afd4463-931c-4ef4-a1c6-2e8ce38e18fe" providerId="ADAL" clId="{F9D1B691-D76A-4B9E-B403-AB13CDB83064}" dt="2022-04-23T18:26:25.706" v="9017"/>
          <ac:picMkLst>
            <pc:docMk/>
            <pc:sldMk cId="2140531326" sldId="317"/>
            <ac:picMk id="312" creationId="{B71CC5A0-E505-49AA-A4DE-0C91DFAB5DCE}"/>
          </ac:picMkLst>
        </pc:picChg>
        <pc:picChg chg="mod">
          <ac:chgData name="B10856017" userId="9afd4463-931c-4ef4-a1c6-2e8ce38e18fe" providerId="ADAL" clId="{F9D1B691-D76A-4B9E-B403-AB13CDB83064}" dt="2022-04-23T18:26:25.706" v="9017"/>
          <ac:picMkLst>
            <pc:docMk/>
            <pc:sldMk cId="2140531326" sldId="317"/>
            <ac:picMk id="313" creationId="{1A6FBA87-95D2-4B1E-8A7C-0A8061EF0439}"/>
          </ac:picMkLst>
        </pc:picChg>
        <pc:picChg chg="mod">
          <ac:chgData name="B10856017" userId="9afd4463-931c-4ef4-a1c6-2e8ce38e18fe" providerId="ADAL" clId="{F9D1B691-D76A-4B9E-B403-AB13CDB83064}" dt="2022-04-23T18:26:25.706" v="9017"/>
          <ac:picMkLst>
            <pc:docMk/>
            <pc:sldMk cId="2140531326" sldId="317"/>
            <ac:picMk id="314" creationId="{DA1463B2-FEAA-45BA-8AC5-98878A79D521}"/>
          </ac:picMkLst>
        </pc:picChg>
        <pc:picChg chg="mod">
          <ac:chgData name="B10856017" userId="9afd4463-931c-4ef4-a1c6-2e8ce38e18fe" providerId="ADAL" clId="{F9D1B691-D76A-4B9E-B403-AB13CDB83064}" dt="2022-04-23T18:26:25.706" v="9017"/>
          <ac:picMkLst>
            <pc:docMk/>
            <pc:sldMk cId="2140531326" sldId="317"/>
            <ac:picMk id="315" creationId="{6C8E4AFE-B39B-41DE-8CFD-E8A6D1C313A5}"/>
          </ac:picMkLst>
        </pc:picChg>
        <pc:picChg chg="mod">
          <ac:chgData name="B10856017" userId="9afd4463-931c-4ef4-a1c6-2e8ce38e18fe" providerId="ADAL" clId="{F9D1B691-D76A-4B9E-B403-AB13CDB83064}" dt="2022-04-23T18:26:25.706" v="9017"/>
          <ac:picMkLst>
            <pc:docMk/>
            <pc:sldMk cId="2140531326" sldId="317"/>
            <ac:picMk id="318" creationId="{16C301AB-F2F7-47ED-8F7C-DF265D6CBC43}"/>
          </ac:picMkLst>
        </pc:picChg>
        <pc:picChg chg="add del mod">
          <ac:chgData name="B10856017" userId="9afd4463-931c-4ef4-a1c6-2e8ce38e18fe" providerId="ADAL" clId="{F9D1B691-D76A-4B9E-B403-AB13CDB83064}" dt="2022-04-23T18:26:31.544" v="9020" actId="478"/>
          <ac:picMkLst>
            <pc:docMk/>
            <pc:sldMk cId="2140531326" sldId="317"/>
            <ac:picMk id="320" creationId="{DA7A834E-A3D0-468F-BEF6-899C33B2AE36}"/>
          </ac:picMkLst>
        </pc:picChg>
        <pc:picChg chg="add mod">
          <ac:chgData name="B10856017" userId="9afd4463-931c-4ef4-a1c6-2e8ce38e18fe" providerId="ADAL" clId="{F9D1B691-D76A-4B9E-B403-AB13CDB83064}" dt="2022-04-23T18:26:44.561" v="9025" actId="164"/>
          <ac:picMkLst>
            <pc:docMk/>
            <pc:sldMk cId="2140531326" sldId="317"/>
            <ac:picMk id="321" creationId="{DB327B69-E38E-420B-A1FB-3BB4DD2CF30E}"/>
          </ac:picMkLst>
        </pc:picChg>
        <pc:picChg chg="mod">
          <ac:chgData name="B10856017" userId="9afd4463-931c-4ef4-a1c6-2e8ce38e18fe" providerId="ADAL" clId="{F9D1B691-D76A-4B9E-B403-AB13CDB83064}" dt="2022-04-23T18:29:32.709" v="9060"/>
          <ac:picMkLst>
            <pc:docMk/>
            <pc:sldMk cId="2140531326" sldId="317"/>
            <ac:picMk id="332" creationId="{DBDF5910-26BC-4AB5-AF23-0AEFD0E65782}"/>
          </ac:picMkLst>
        </pc:picChg>
        <pc:picChg chg="mod">
          <ac:chgData name="B10856017" userId="9afd4463-931c-4ef4-a1c6-2e8ce38e18fe" providerId="ADAL" clId="{F9D1B691-D76A-4B9E-B403-AB13CDB83064}" dt="2022-04-23T18:29:32.709" v="9060"/>
          <ac:picMkLst>
            <pc:docMk/>
            <pc:sldMk cId="2140531326" sldId="317"/>
            <ac:picMk id="333" creationId="{78FE697E-5B65-4E0A-BAA1-9216D33EEB7F}"/>
          </ac:picMkLst>
        </pc:picChg>
        <pc:picChg chg="mod">
          <ac:chgData name="B10856017" userId="9afd4463-931c-4ef4-a1c6-2e8ce38e18fe" providerId="ADAL" clId="{F9D1B691-D76A-4B9E-B403-AB13CDB83064}" dt="2022-04-23T18:29:32.709" v="9060"/>
          <ac:picMkLst>
            <pc:docMk/>
            <pc:sldMk cId="2140531326" sldId="317"/>
            <ac:picMk id="334" creationId="{788770FA-B417-40F7-84B7-F12AF6E70A19}"/>
          </ac:picMkLst>
        </pc:picChg>
        <pc:picChg chg="mod">
          <ac:chgData name="B10856017" userId="9afd4463-931c-4ef4-a1c6-2e8ce38e18fe" providerId="ADAL" clId="{F9D1B691-D76A-4B9E-B403-AB13CDB83064}" dt="2022-04-23T18:29:32.709" v="9060"/>
          <ac:picMkLst>
            <pc:docMk/>
            <pc:sldMk cId="2140531326" sldId="317"/>
            <ac:picMk id="335" creationId="{5F037A26-7140-44DA-997D-785C56319219}"/>
          </ac:picMkLst>
        </pc:picChg>
        <pc:picChg chg="mod">
          <ac:chgData name="B10856017" userId="9afd4463-931c-4ef4-a1c6-2e8ce38e18fe" providerId="ADAL" clId="{F9D1B691-D76A-4B9E-B403-AB13CDB83064}" dt="2022-04-23T18:29:32.709" v="9060"/>
          <ac:picMkLst>
            <pc:docMk/>
            <pc:sldMk cId="2140531326" sldId="317"/>
            <ac:picMk id="338" creationId="{20465E14-26C0-4DF5-86F2-EA277679DAC8}"/>
          </ac:picMkLst>
        </pc:picChg>
        <pc:picChg chg="add mod">
          <ac:chgData name="B10856017" userId="9afd4463-931c-4ef4-a1c6-2e8ce38e18fe" providerId="ADAL" clId="{F9D1B691-D76A-4B9E-B403-AB13CDB83064}" dt="2022-04-23T18:29:34.012" v="9063" actId="164"/>
          <ac:picMkLst>
            <pc:docMk/>
            <pc:sldMk cId="2140531326" sldId="317"/>
            <ac:picMk id="340" creationId="{C8032B68-5E66-41B6-BDF0-2343E04D7127}"/>
          </ac:picMkLst>
        </pc:picChg>
        <pc:picChg chg="mod">
          <ac:chgData name="B10856017" userId="9afd4463-931c-4ef4-a1c6-2e8ce38e18fe" providerId="ADAL" clId="{F9D1B691-D76A-4B9E-B403-AB13CDB83064}" dt="2022-04-23T18:30:22.606" v="9087"/>
          <ac:picMkLst>
            <pc:docMk/>
            <pc:sldMk cId="2140531326" sldId="317"/>
            <ac:picMk id="350" creationId="{4DB40583-B78D-497D-B0E6-B6B01E734ACC}"/>
          </ac:picMkLst>
        </pc:picChg>
        <pc:picChg chg="mod">
          <ac:chgData name="B10856017" userId="9afd4463-931c-4ef4-a1c6-2e8ce38e18fe" providerId="ADAL" clId="{F9D1B691-D76A-4B9E-B403-AB13CDB83064}" dt="2022-04-23T18:30:22.606" v="9087"/>
          <ac:picMkLst>
            <pc:docMk/>
            <pc:sldMk cId="2140531326" sldId="317"/>
            <ac:picMk id="351" creationId="{C4B504E1-5B8C-43C7-982A-1062E736BA1C}"/>
          </ac:picMkLst>
        </pc:picChg>
        <pc:picChg chg="mod">
          <ac:chgData name="B10856017" userId="9afd4463-931c-4ef4-a1c6-2e8ce38e18fe" providerId="ADAL" clId="{F9D1B691-D76A-4B9E-B403-AB13CDB83064}" dt="2022-04-23T18:30:22.606" v="9087"/>
          <ac:picMkLst>
            <pc:docMk/>
            <pc:sldMk cId="2140531326" sldId="317"/>
            <ac:picMk id="352" creationId="{CD1F4550-4E59-43EF-BC2F-FB53F676E1B0}"/>
          </ac:picMkLst>
        </pc:picChg>
        <pc:picChg chg="mod">
          <ac:chgData name="B10856017" userId="9afd4463-931c-4ef4-a1c6-2e8ce38e18fe" providerId="ADAL" clId="{F9D1B691-D76A-4B9E-B403-AB13CDB83064}" dt="2022-04-23T18:30:22.606" v="9087"/>
          <ac:picMkLst>
            <pc:docMk/>
            <pc:sldMk cId="2140531326" sldId="317"/>
            <ac:picMk id="353" creationId="{84C77F7F-DBE7-4155-AF41-843F4D0900B8}"/>
          </ac:picMkLst>
        </pc:picChg>
        <pc:picChg chg="mod">
          <ac:chgData name="B10856017" userId="9afd4463-931c-4ef4-a1c6-2e8ce38e18fe" providerId="ADAL" clId="{F9D1B691-D76A-4B9E-B403-AB13CDB83064}" dt="2022-04-23T18:30:22.606" v="9087"/>
          <ac:picMkLst>
            <pc:docMk/>
            <pc:sldMk cId="2140531326" sldId="317"/>
            <ac:picMk id="356" creationId="{48C691AB-A77E-4A71-8B83-64B862413AF9}"/>
          </ac:picMkLst>
        </pc:picChg>
        <pc:picChg chg="add mod">
          <ac:chgData name="B10856017" userId="9afd4463-931c-4ef4-a1c6-2e8ce38e18fe" providerId="ADAL" clId="{F9D1B691-D76A-4B9E-B403-AB13CDB83064}" dt="2022-04-23T18:30:24.209" v="9091" actId="164"/>
          <ac:picMkLst>
            <pc:docMk/>
            <pc:sldMk cId="2140531326" sldId="317"/>
            <ac:picMk id="358" creationId="{4076CDC9-214C-44EA-9FC2-0CDC3338F4E8}"/>
          </ac:picMkLst>
        </pc:picChg>
        <pc:picChg chg="mod">
          <ac:chgData name="B10856017" userId="9afd4463-931c-4ef4-a1c6-2e8ce38e18fe" providerId="ADAL" clId="{F9D1B691-D76A-4B9E-B403-AB13CDB83064}" dt="2022-04-23T18:44:42.218" v="9241"/>
          <ac:picMkLst>
            <pc:docMk/>
            <pc:sldMk cId="2140531326" sldId="317"/>
            <ac:picMk id="365" creationId="{73115D29-E3AD-467D-9429-A7B2F9E570D1}"/>
          </ac:picMkLst>
        </pc:picChg>
        <pc:picChg chg="add mod">
          <ac:chgData name="B10856017" userId="9afd4463-931c-4ef4-a1c6-2e8ce38e18fe" providerId="ADAL" clId="{F9D1B691-D76A-4B9E-B403-AB13CDB83064}" dt="2022-04-23T18:44:43.763" v="9242" actId="164"/>
          <ac:picMkLst>
            <pc:docMk/>
            <pc:sldMk cId="2140531326" sldId="317"/>
            <ac:picMk id="367" creationId="{71EA8F19-9A01-48B1-B8F2-38511FB35B37}"/>
          </ac:picMkLst>
        </pc:picChg>
        <pc:picChg chg="add mod">
          <ac:chgData name="B10856017" userId="9afd4463-931c-4ef4-a1c6-2e8ce38e18fe" providerId="ADAL" clId="{F9D1B691-D76A-4B9E-B403-AB13CDB83064}" dt="2022-04-23T18:44:43.763" v="9242" actId="164"/>
          <ac:picMkLst>
            <pc:docMk/>
            <pc:sldMk cId="2140531326" sldId="317"/>
            <ac:picMk id="368" creationId="{CD01EE4B-B3D2-4BAF-8F6E-A9C5B8AE287A}"/>
          </ac:picMkLst>
        </pc:picChg>
        <pc:picChg chg="add mod">
          <ac:chgData name="B10856017" userId="9afd4463-931c-4ef4-a1c6-2e8ce38e18fe" providerId="ADAL" clId="{F9D1B691-D76A-4B9E-B403-AB13CDB83064}" dt="2022-04-23T18:44:43.763" v="9242" actId="164"/>
          <ac:picMkLst>
            <pc:docMk/>
            <pc:sldMk cId="2140531326" sldId="317"/>
            <ac:picMk id="369" creationId="{2EEEB09F-C559-44EE-95C7-4E5DE101EF8D}"/>
          </ac:picMkLst>
        </pc:picChg>
        <pc:picChg chg="add mod">
          <ac:chgData name="B10856017" userId="9afd4463-931c-4ef4-a1c6-2e8ce38e18fe" providerId="ADAL" clId="{F9D1B691-D76A-4B9E-B403-AB13CDB83064}" dt="2022-04-23T18:44:43.763" v="9242" actId="164"/>
          <ac:picMkLst>
            <pc:docMk/>
            <pc:sldMk cId="2140531326" sldId="317"/>
            <ac:picMk id="370" creationId="{C1267091-5278-4FB3-8305-7CA56DE6FEF4}"/>
          </ac:picMkLst>
        </pc:picChg>
        <pc:picChg chg="add mod">
          <ac:chgData name="B10856017" userId="9afd4463-931c-4ef4-a1c6-2e8ce38e18fe" providerId="ADAL" clId="{F9D1B691-D76A-4B9E-B403-AB13CDB83064}" dt="2022-04-23T18:44:43.763" v="9242" actId="164"/>
          <ac:picMkLst>
            <pc:docMk/>
            <pc:sldMk cId="2140531326" sldId="317"/>
            <ac:picMk id="373" creationId="{0C5B8673-6D7C-4D62-821D-472A4ACA3389}"/>
          </ac:picMkLst>
        </pc:picChg>
        <pc:picChg chg="mod">
          <ac:chgData name="B10856017" userId="9afd4463-931c-4ef4-a1c6-2e8ce38e18fe" providerId="ADAL" clId="{F9D1B691-D76A-4B9E-B403-AB13CDB83064}" dt="2022-04-23T18:58:05.473" v="9434"/>
          <ac:picMkLst>
            <pc:docMk/>
            <pc:sldMk cId="2140531326" sldId="317"/>
            <ac:picMk id="383" creationId="{FA6B4CA7-F4F1-43E2-B209-0015EB1696E1}"/>
          </ac:picMkLst>
        </pc:picChg>
        <pc:picChg chg="mod">
          <ac:chgData name="B10856017" userId="9afd4463-931c-4ef4-a1c6-2e8ce38e18fe" providerId="ADAL" clId="{F9D1B691-D76A-4B9E-B403-AB13CDB83064}" dt="2022-04-23T18:58:05.473" v="9434"/>
          <ac:picMkLst>
            <pc:docMk/>
            <pc:sldMk cId="2140531326" sldId="317"/>
            <ac:picMk id="384" creationId="{0F2D3094-CD87-400A-B623-0A48C45B78DF}"/>
          </ac:picMkLst>
        </pc:picChg>
        <pc:picChg chg="mod">
          <ac:chgData name="B10856017" userId="9afd4463-931c-4ef4-a1c6-2e8ce38e18fe" providerId="ADAL" clId="{F9D1B691-D76A-4B9E-B403-AB13CDB83064}" dt="2022-04-23T18:58:05.473" v="9434"/>
          <ac:picMkLst>
            <pc:docMk/>
            <pc:sldMk cId="2140531326" sldId="317"/>
            <ac:picMk id="385" creationId="{D309AE9E-5E73-4935-A0E1-ED207D9F1B48}"/>
          </ac:picMkLst>
        </pc:picChg>
        <pc:picChg chg="mod">
          <ac:chgData name="B10856017" userId="9afd4463-931c-4ef4-a1c6-2e8ce38e18fe" providerId="ADAL" clId="{F9D1B691-D76A-4B9E-B403-AB13CDB83064}" dt="2022-04-23T18:58:05.473" v="9434"/>
          <ac:picMkLst>
            <pc:docMk/>
            <pc:sldMk cId="2140531326" sldId="317"/>
            <ac:picMk id="386" creationId="{B4246657-E0F6-4CB4-87BD-6EFBB35D75A3}"/>
          </ac:picMkLst>
        </pc:picChg>
        <pc:picChg chg="mod">
          <ac:chgData name="B10856017" userId="9afd4463-931c-4ef4-a1c6-2e8ce38e18fe" providerId="ADAL" clId="{F9D1B691-D76A-4B9E-B403-AB13CDB83064}" dt="2022-04-23T18:58:05.473" v="9434"/>
          <ac:picMkLst>
            <pc:docMk/>
            <pc:sldMk cId="2140531326" sldId="317"/>
            <ac:picMk id="390" creationId="{41ECEE41-4878-47F7-9435-348C7415EDA6}"/>
          </ac:picMkLst>
        </pc:picChg>
        <pc:picChg chg="add mod">
          <ac:chgData name="B10856017" userId="9afd4463-931c-4ef4-a1c6-2e8ce38e18fe" providerId="ADAL" clId="{F9D1B691-D76A-4B9E-B403-AB13CDB83064}" dt="2022-04-23T18:58:16.986" v="9438" actId="164"/>
          <ac:picMkLst>
            <pc:docMk/>
            <pc:sldMk cId="2140531326" sldId="317"/>
            <ac:picMk id="392" creationId="{08F1083B-4791-493C-AB54-30BDC032FF15}"/>
          </ac:picMkLst>
        </pc:picChg>
        <pc:picChg chg="mod">
          <ac:chgData name="B10856017" userId="9afd4463-931c-4ef4-a1c6-2e8ce38e18fe" providerId="ADAL" clId="{F9D1B691-D76A-4B9E-B403-AB13CDB83064}" dt="2022-04-23T19:00:44.482" v="9492"/>
          <ac:picMkLst>
            <pc:docMk/>
            <pc:sldMk cId="2140531326" sldId="317"/>
            <ac:picMk id="396" creationId="{0744BFF1-ED50-449F-9D72-95CE1A550DF0}"/>
          </ac:picMkLst>
        </pc:picChg>
        <pc:picChg chg="mod">
          <ac:chgData name="B10856017" userId="9afd4463-931c-4ef4-a1c6-2e8ce38e18fe" providerId="ADAL" clId="{F9D1B691-D76A-4B9E-B403-AB13CDB83064}" dt="2022-04-23T19:00:44.482" v="9492"/>
          <ac:picMkLst>
            <pc:docMk/>
            <pc:sldMk cId="2140531326" sldId="317"/>
            <ac:picMk id="401" creationId="{1614FDA3-CF74-4526-83E9-35D24A329196}"/>
          </ac:picMkLst>
        </pc:picChg>
        <pc:picChg chg="mod">
          <ac:chgData name="B10856017" userId="9afd4463-931c-4ef4-a1c6-2e8ce38e18fe" providerId="ADAL" clId="{F9D1B691-D76A-4B9E-B403-AB13CDB83064}" dt="2022-04-23T19:00:44.482" v="9492"/>
          <ac:picMkLst>
            <pc:docMk/>
            <pc:sldMk cId="2140531326" sldId="317"/>
            <ac:picMk id="402" creationId="{A88ED71A-384A-4943-B872-72EC9AF73A1F}"/>
          </ac:picMkLst>
        </pc:picChg>
        <pc:picChg chg="mod">
          <ac:chgData name="B10856017" userId="9afd4463-931c-4ef4-a1c6-2e8ce38e18fe" providerId="ADAL" clId="{F9D1B691-D76A-4B9E-B403-AB13CDB83064}" dt="2022-04-23T19:00:44.482" v="9492"/>
          <ac:picMkLst>
            <pc:docMk/>
            <pc:sldMk cId="2140531326" sldId="317"/>
            <ac:picMk id="403" creationId="{BABFB217-12CB-434C-8F87-0E77308B9258}"/>
          </ac:picMkLst>
        </pc:picChg>
        <pc:picChg chg="mod">
          <ac:chgData name="B10856017" userId="9afd4463-931c-4ef4-a1c6-2e8ce38e18fe" providerId="ADAL" clId="{F9D1B691-D76A-4B9E-B403-AB13CDB83064}" dt="2022-04-23T19:00:44.482" v="9492"/>
          <ac:picMkLst>
            <pc:docMk/>
            <pc:sldMk cId="2140531326" sldId="317"/>
            <ac:picMk id="404" creationId="{60982215-E87C-4201-96D8-748B9BAED7C1}"/>
          </ac:picMkLst>
        </pc:picChg>
        <pc:picChg chg="mod">
          <ac:chgData name="B10856017" userId="9afd4463-931c-4ef4-a1c6-2e8ce38e18fe" providerId="ADAL" clId="{F9D1B691-D76A-4B9E-B403-AB13CDB83064}" dt="2022-04-23T19:00:44.482" v="9492"/>
          <ac:picMkLst>
            <pc:docMk/>
            <pc:sldMk cId="2140531326" sldId="317"/>
            <ac:picMk id="408" creationId="{CADC7517-51CC-46C8-92E3-711C64B87BF7}"/>
          </ac:picMkLst>
        </pc:picChg>
        <pc:picChg chg="mod">
          <ac:chgData name="B10856017" userId="9afd4463-931c-4ef4-a1c6-2e8ce38e18fe" providerId="ADAL" clId="{F9D1B691-D76A-4B9E-B403-AB13CDB83064}" dt="2022-04-23T19:02:14.653" v="9571" actId="164"/>
          <ac:picMkLst>
            <pc:docMk/>
            <pc:sldMk cId="2140531326" sldId="317"/>
            <ac:picMk id="415" creationId="{E9032946-750D-4DED-BA09-399082791E83}"/>
          </ac:picMkLst>
        </pc:picChg>
        <pc:picChg chg="mod">
          <ac:chgData name="B10856017" userId="9afd4463-931c-4ef4-a1c6-2e8ce38e18fe" providerId="ADAL" clId="{F9D1B691-D76A-4B9E-B403-AB13CDB83064}" dt="2022-04-23T19:02:14.653" v="9571" actId="164"/>
          <ac:picMkLst>
            <pc:docMk/>
            <pc:sldMk cId="2140531326" sldId="317"/>
            <ac:picMk id="416" creationId="{5809C413-ED92-4F74-B169-5C94218200AC}"/>
          </ac:picMkLst>
        </pc:picChg>
        <pc:picChg chg="mod">
          <ac:chgData name="B10856017" userId="9afd4463-931c-4ef4-a1c6-2e8ce38e18fe" providerId="ADAL" clId="{F9D1B691-D76A-4B9E-B403-AB13CDB83064}" dt="2022-04-23T19:02:14.653" v="9571" actId="164"/>
          <ac:picMkLst>
            <pc:docMk/>
            <pc:sldMk cId="2140531326" sldId="317"/>
            <ac:picMk id="417" creationId="{105566C2-942F-4395-9416-471C9E8C4E0F}"/>
          </ac:picMkLst>
        </pc:picChg>
        <pc:picChg chg="mod">
          <ac:chgData name="B10856017" userId="9afd4463-931c-4ef4-a1c6-2e8ce38e18fe" providerId="ADAL" clId="{F9D1B691-D76A-4B9E-B403-AB13CDB83064}" dt="2022-04-23T19:02:14.653" v="9571" actId="164"/>
          <ac:picMkLst>
            <pc:docMk/>
            <pc:sldMk cId="2140531326" sldId="317"/>
            <ac:picMk id="418" creationId="{5770BFD2-AF8B-481D-9569-1DD2CB165FAD}"/>
          </ac:picMkLst>
        </pc:picChg>
        <pc:picChg chg="mod">
          <ac:chgData name="B10856017" userId="9afd4463-931c-4ef4-a1c6-2e8ce38e18fe" providerId="ADAL" clId="{F9D1B691-D76A-4B9E-B403-AB13CDB83064}" dt="2022-04-23T19:02:14.653" v="9571" actId="164"/>
          <ac:picMkLst>
            <pc:docMk/>
            <pc:sldMk cId="2140531326" sldId="317"/>
            <ac:picMk id="421" creationId="{B316F410-BA0D-4B78-B114-B1C5AA50A168}"/>
          </ac:picMkLst>
        </pc:picChg>
        <pc:picChg chg="add del mod">
          <ac:chgData name="B10856017" userId="9afd4463-931c-4ef4-a1c6-2e8ce38e18fe" providerId="ADAL" clId="{F9D1B691-D76A-4B9E-B403-AB13CDB83064}" dt="2022-04-23T19:02:31.428" v="9577" actId="164"/>
          <ac:picMkLst>
            <pc:docMk/>
            <pc:sldMk cId="2140531326" sldId="317"/>
            <ac:picMk id="424" creationId="{4777F1F0-9686-41C7-8CCB-B71784A06028}"/>
          </ac:picMkLst>
        </pc:picChg>
      </pc:sldChg>
      <pc:sldChg chg="addSp delSp modSp add mod ord modTransition modAnim">
        <pc:chgData name="B10856017" userId="9afd4463-931c-4ef4-a1c6-2e8ce38e18fe" providerId="ADAL" clId="{F9D1B691-D76A-4B9E-B403-AB13CDB83064}" dt="2022-04-25T03:46:59.876" v="11145" actId="27636"/>
        <pc:sldMkLst>
          <pc:docMk/>
          <pc:sldMk cId="1114738345" sldId="318"/>
        </pc:sldMkLst>
        <pc:spChg chg="mod">
          <ac:chgData name="B10856017" userId="9afd4463-931c-4ef4-a1c6-2e8ce38e18fe" providerId="ADAL" clId="{F9D1B691-D76A-4B9E-B403-AB13CDB83064}" dt="2022-04-23T18:30:01.527" v="9081"/>
          <ac:spMkLst>
            <pc:docMk/>
            <pc:sldMk cId="1114738345" sldId="318"/>
            <ac:spMk id="104" creationId="{18D72603-8B0F-47B3-AFE5-1A9E239924E2}"/>
          </ac:spMkLst>
        </pc:spChg>
        <pc:spChg chg="mod">
          <ac:chgData name="B10856017" userId="9afd4463-931c-4ef4-a1c6-2e8ce38e18fe" providerId="ADAL" clId="{F9D1B691-D76A-4B9E-B403-AB13CDB83064}" dt="2022-04-23T18:30:01.527" v="9081"/>
          <ac:spMkLst>
            <pc:docMk/>
            <pc:sldMk cId="1114738345" sldId="318"/>
            <ac:spMk id="105" creationId="{6A329EA1-904A-462D-9417-3DA7A86E2D57}"/>
          </ac:spMkLst>
        </pc:spChg>
        <pc:spChg chg="mod">
          <ac:chgData name="B10856017" userId="9afd4463-931c-4ef4-a1c6-2e8ce38e18fe" providerId="ADAL" clId="{F9D1B691-D76A-4B9E-B403-AB13CDB83064}" dt="2022-04-23T18:30:01.527" v="9081"/>
          <ac:spMkLst>
            <pc:docMk/>
            <pc:sldMk cId="1114738345" sldId="318"/>
            <ac:spMk id="106" creationId="{3A2409BB-383D-4CEA-BEA4-A9FD2BDDDF01}"/>
          </ac:spMkLst>
        </pc:spChg>
        <pc:spChg chg="mod">
          <ac:chgData name="B10856017" userId="9afd4463-931c-4ef4-a1c6-2e8ce38e18fe" providerId="ADAL" clId="{F9D1B691-D76A-4B9E-B403-AB13CDB83064}" dt="2022-04-23T18:30:01.527" v="9081"/>
          <ac:spMkLst>
            <pc:docMk/>
            <pc:sldMk cId="1114738345" sldId="318"/>
            <ac:spMk id="107" creationId="{0F9C5468-F28F-4E2A-AB1A-F5B617025112}"/>
          </ac:spMkLst>
        </pc:spChg>
        <pc:spChg chg="mod">
          <ac:chgData name="B10856017" userId="9afd4463-931c-4ef4-a1c6-2e8ce38e18fe" providerId="ADAL" clId="{F9D1B691-D76A-4B9E-B403-AB13CDB83064}" dt="2022-04-23T18:30:22.666" v="9088" actId="27636"/>
          <ac:spMkLst>
            <pc:docMk/>
            <pc:sldMk cId="1114738345" sldId="318"/>
            <ac:spMk id="108" creationId="{4188AD49-5DF7-4C33-B249-2FB90F75D19B}"/>
          </ac:spMkLst>
        </pc:spChg>
        <pc:spChg chg="mod">
          <ac:chgData name="B10856017" userId="9afd4463-931c-4ef4-a1c6-2e8ce38e18fe" providerId="ADAL" clId="{F9D1B691-D76A-4B9E-B403-AB13CDB83064}" dt="2022-04-23T18:30:01.615" v="9082" actId="27636"/>
          <ac:spMkLst>
            <pc:docMk/>
            <pc:sldMk cId="1114738345" sldId="318"/>
            <ac:spMk id="109" creationId="{616AA2BE-5116-4D29-910D-4934FFE752B1}"/>
          </ac:spMkLst>
        </pc:spChg>
        <pc:spChg chg="mod">
          <ac:chgData name="B10856017" userId="9afd4463-931c-4ef4-a1c6-2e8ce38e18fe" providerId="ADAL" clId="{F9D1B691-D76A-4B9E-B403-AB13CDB83064}" dt="2022-04-23T18:30:01.527" v="9081"/>
          <ac:spMkLst>
            <pc:docMk/>
            <pc:sldMk cId="1114738345" sldId="318"/>
            <ac:spMk id="115" creationId="{7607F170-2CF9-48AF-AB47-236BC65B2178}"/>
          </ac:spMkLst>
        </pc:spChg>
        <pc:spChg chg="mod">
          <ac:chgData name="B10856017" userId="9afd4463-931c-4ef4-a1c6-2e8ce38e18fe" providerId="ADAL" clId="{F9D1B691-D76A-4B9E-B403-AB13CDB83064}" dt="2022-04-23T18:30:01.527" v="9081"/>
          <ac:spMkLst>
            <pc:docMk/>
            <pc:sldMk cId="1114738345" sldId="318"/>
            <ac:spMk id="116" creationId="{7705FBC7-BD73-43C1-BE79-C38EE322A70B}"/>
          </ac:spMkLst>
        </pc:spChg>
        <pc:spChg chg="mod">
          <ac:chgData name="B10856017" userId="9afd4463-931c-4ef4-a1c6-2e8ce38e18fe" providerId="ADAL" clId="{F9D1B691-D76A-4B9E-B403-AB13CDB83064}" dt="2022-04-23T18:30:01.527" v="9081"/>
          <ac:spMkLst>
            <pc:docMk/>
            <pc:sldMk cId="1114738345" sldId="318"/>
            <ac:spMk id="118" creationId="{6A5645C6-0879-4D9D-9797-569DE80459FE}"/>
          </ac:spMkLst>
        </pc:spChg>
        <pc:spChg chg="mod topLvl">
          <ac:chgData name="B10856017" userId="9afd4463-931c-4ef4-a1c6-2e8ce38e18fe" providerId="ADAL" clId="{F9D1B691-D76A-4B9E-B403-AB13CDB83064}" dt="2022-04-24T05:55:29.083" v="10279" actId="165"/>
          <ac:spMkLst>
            <pc:docMk/>
            <pc:sldMk cId="1114738345" sldId="318"/>
            <ac:spMk id="121" creationId="{BB26E81A-B01B-4A35-802F-A6401B1EB8F5}"/>
          </ac:spMkLst>
        </pc:spChg>
        <pc:spChg chg="del mod ord topLvl">
          <ac:chgData name="B10856017" userId="9afd4463-931c-4ef4-a1c6-2e8ce38e18fe" providerId="ADAL" clId="{F9D1B691-D76A-4B9E-B403-AB13CDB83064}" dt="2022-04-24T05:54:39.988" v="10261" actId="478"/>
          <ac:spMkLst>
            <pc:docMk/>
            <pc:sldMk cId="1114738345" sldId="318"/>
            <ac:spMk id="124" creationId="{63C23785-B366-4FBC-B359-8A4623F9EFA6}"/>
          </ac:spMkLst>
        </pc:spChg>
        <pc:spChg chg="del mod topLvl">
          <ac:chgData name="B10856017" userId="9afd4463-931c-4ef4-a1c6-2e8ce38e18fe" providerId="ADAL" clId="{F9D1B691-D76A-4B9E-B403-AB13CDB83064}" dt="2022-04-23T18:19:50.825" v="8901" actId="478"/>
          <ac:spMkLst>
            <pc:docMk/>
            <pc:sldMk cId="1114738345" sldId="318"/>
            <ac:spMk id="125" creationId="{A084DDE9-ECB2-4475-9240-AE25FE847824}"/>
          </ac:spMkLst>
        </pc:spChg>
        <pc:spChg chg="del mod topLvl">
          <ac:chgData name="B10856017" userId="9afd4463-931c-4ef4-a1c6-2e8ce38e18fe" providerId="ADAL" clId="{F9D1B691-D76A-4B9E-B403-AB13CDB83064}" dt="2022-04-23T18:19:50.825" v="8901" actId="478"/>
          <ac:spMkLst>
            <pc:docMk/>
            <pc:sldMk cId="1114738345" sldId="318"/>
            <ac:spMk id="126" creationId="{1A3A5842-3EAC-4F63-9BDB-1094DCA470C3}"/>
          </ac:spMkLst>
        </pc:spChg>
        <pc:spChg chg="del mod topLvl">
          <ac:chgData name="B10856017" userId="9afd4463-931c-4ef4-a1c6-2e8ce38e18fe" providerId="ADAL" clId="{F9D1B691-D76A-4B9E-B403-AB13CDB83064}" dt="2022-04-23T18:19:50.825" v="8901" actId="478"/>
          <ac:spMkLst>
            <pc:docMk/>
            <pc:sldMk cId="1114738345" sldId="318"/>
            <ac:spMk id="127" creationId="{23D4D4C6-9B81-4F77-B31F-0254991FBF35}"/>
          </ac:spMkLst>
        </pc:spChg>
        <pc:spChg chg="mod">
          <ac:chgData name="B10856017" userId="9afd4463-931c-4ef4-a1c6-2e8ce38e18fe" providerId="ADAL" clId="{F9D1B691-D76A-4B9E-B403-AB13CDB83064}" dt="2022-04-24T05:55:29.083" v="10279" actId="165"/>
          <ac:spMkLst>
            <pc:docMk/>
            <pc:sldMk cId="1114738345" sldId="318"/>
            <ac:spMk id="127" creationId="{BDDA0446-1298-466D-B2D2-B89DE25A757A}"/>
          </ac:spMkLst>
        </pc:spChg>
        <pc:spChg chg="mod">
          <ac:chgData name="B10856017" userId="9afd4463-931c-4ef4-a1c6-2e8ce38e18fe" providerId="ADAL" clId="{F9D1B691-D76A-4B9E-B403-AB13CDB83064}" dt="2022-04-24T05:55:29.083" v="10279" actId="165"/>
          <ac:spMkLst>
            <pc:docMk/>
            <pc:sldMk cId="1114738345" sldId="318"/>
            <ac:spMk id="128" creationId="{50858725-E507-4DF2-BB61-0CA2900E7F09}"/>
          </ac:spMkLst>
        </pc:spChg>
        <pc:spChg chg="del mod topLvl">
          <ac:chgData name="B10856017" userId="9afd4463-931c-4ef4-a1c6-2e8ce38e18fe" providerId="ADAL" clId="{F9D1B691-D76A-4B9E-B403-AB13CDB83064}" dt="2022-04-23T18:19:50.825" v="8901" actId="478"/>
          <ac:spMkLst>
            <pc:docMk/>
            <pc:sldMk cId="1114738345" sldId="318"/>
            <ac:spMk id="128" creationId="{D2CB67F3-9FC3-4CF9-AB19-39E9CEFAFFD0}"/>
          </ac:spMkLst>
        </pc:spChg>
        <pc:spChg chg="mod">
          <ac:chgData name="B10856017" userId="9afd4463-931c-4ef4-a1c6-2e8ce38e18fe" providerId="ADAL" clId="{F9D1B691-D76A-4B9E-B403-AB13CDB83064}" dt="2022-04-23T18:02:46.876" v="8654" actId="165"/>
          <ac:spMkLst>
            <pc:docMk/>
            <pc:sldMk cId="1114738345" sldId="318"/>
            <ac:spMk id="129" creationId="{2403C09B-24DD-484C-8565-2ED169F24FE1}"/>
          </ac:spMkLst>
        </pc:spChg>
        <pc:spChg chg="mod">
          <ac:chgData name="B10856017" userId="9afd4463-931c-4ef4-a1c6-2e8ce38e18fe" providerId="ADAL" clId="{F9D1B691-D76A-4B9E-B403-AB13CDB83064}" dt="2022-04-25T03:46:59.767" v="11144"/>
          <ac:spMkLst>
            <pc:docMk/>
            <pc:sldMk cId="1114738345" sldId="318"/>
            <ac:spMk id="130" creationId="{02BF4F1D-8975-4988-BB2C-588EA0E927DA}"/>
          </ac:spMkLst>
        </pc:spChg>
        <pc:spChg chg="mod">
          <ac:chgData name="B10856017" userId="9afd4463-931c-4ef4-a1c6-2e8ce38e18fe" providerId="ADAL" clId="{F9D1B691-D76A-4B9E-B403-AB13CDB83064}" dt="2022-04-24T05:54:34.268" v="10258" actId="27636"/>
          <ac:spMkLst>
            <pc:docMk/>
            <pc:sldMk cId="1114738345" sldId="318"/>
            <ac:spMk id="130" creationId="{DD7BFAA8-AFFB-455D-A5DF-1615705A4C8C}"/>
          </ac:spMkLst>
        </pc:spChg>
        <pc:spChg chg="mod">
          <ac:chgData name="B10856017" userId="9afd4463-931c-4ef4-a1c6-2e8ce38e18fe" providerId="ADAL" clId="{F9D1B691-D76A-4B9E-B403-AB13CDB83064}" dt="2022-04-23T18:02:46.876" v="8654" actId="165"/>
          <ac:spMkLst>
            <pc:docMk/>
            <pc:sldMk cId="1114738345" sldId="318"/>
            <ac:spMk id="131" creationId="{C3F2E418-AE38-4B2C-ADEB-FBBD1A6EDC31}"/>
          </ac:spMkLst>
        </pc:spChg>
        <pc:spChg chg="mod">
          <ac:chgData name="B10856017" userId="9afd4463-931c-4ef4-a1c6-2e8ce38e18fe" providerId="ADAL" clId="{F9D1B691-D76A-4B9E-B403-AB13CDB83064}" dt="2022-04-25T03:46:59.767" v="11144"/>
          <ac:spMkLst>
            <pc:docMk/>
            <pc:sldMk cId="1114738345" sldId="318"/>
            <ac:spMk id="131" creationId="{E584BD63-BC73-4DF6-B0C9-C06CC451B802}"/>
          </ac:spMkLst>
        </pc:spChg>
        <pc:spChg chg="mod">
          <ac:chgData name="B10856017" userId="9afd4463-931c-4ef4-a1c6-2e8ce38e18fe" providerId="ADAL" clId="{F9D1B691-D76A-4B9E-B403-AB13CDB83064}" dt="2022-04-25T03:46:59.767" v="11144"/>
          <ac:spMkLst>
            <pc:docMk/>
            <pc:sldMk cId="1114738345" sldId="318"/>
            <ac:spMk id="132" creationId="{0CF727F9-C6AB-43E4-AFB4-121DE999B0B7}"/>
          </ac:spMkLst>
        </pc:spChg>
        <pc:spChg chg="mod">
          <ac:chgData name="B10856017" userId="9afd4463-931c-4ef4-a1c6-2e8ce38e18fe" providerId="ADAL" clId="{F9D1B691-D76A-4B9E-B403-AB13CDB83064}" dt="2022-04-24T17:05:22.288" v="10732"/>
          <ac:spMkLst>
            <pc:docMk/>
            <pc:sldMk cId="1114738345" sldId="318"/>
            <ac:spMk id="132" creationId="{D4982478-0180-4E28-8BF9-1EEBA340D43B}"/>
          </ac:spMkLst>
        </pc:spChg>
        <pc:spChg chg="mod">
          <ac:chgData name="B10856017" userId="9afd4463-931c-4ef4-a1c6-2e8ce38e18fe" providerId="ADAL" clId="{F9D1B691-D76A-4B9E-B403-AB13CDB83064}" dt="2022-04-24T17:05:22.288" v="10732"/>
          <ac:spMkLst>
            <pc:docMk/>
            <pc:sldMk cId="1114738345" sldId="318"/>
            <ac:spMk id="133" creationId="{4403D09C-CF71-4FE6-841C-86FD4BE9F7F6}"/>
          </ac:spMkLst>
        </pc:spChg>
        <pc:spChg chg="mod">
          <ac:chgData name="B10856017" userId="9afd4463-931c-4ef4-a1c6-2e8ce38e18fe" providerId="ADAL" clId="{F9D1B691-D76A-4B9E-B403-AB13CDB83064}" dt="2022-04-24T17:05:22.288" v="10732"/>
          <ac:spMkLst>
            <pc:docMk/>
            <pc:sldMk cId="1114738345" sldId="318"/>
            <ac:spMk id="134" creationId="{9A5982A7-BBC8-437E-8562-BBA850934DBC}"/>
          </ac:spMkLst>
        </pc:spChg>
        <pc:spChg chg="mod">
          <ac:chgData name="B10856017" userId="9afd4463-931c-4ef4-a1c6-2e8ce38e18fe" providerId="ADAL" clId="{F9D1B691-D76A-4B9E-B403-AB13CDB83064}" dt="2022-04-24T17:05:22.288" v="10732"/>
          <ac:spMkLst>
            <pc:docMk/>
            <pc:sldMk cId="1114738345" sldId="318"/>
            <ac:spMk id="135" creationId="{9DF8485B-7095-4D85-84C1-DDC9BB19B10F}"/>
          </ac:spMkLst>
        </pc:spChg>
        <pc:spChg chg="mod">
          <ac:chgData name="B10856017" userId="9afd4463-931c-4ef4-a1c6-2e8ce38e18fe" providerId="ADAL" clId="{F9D1B691-D76A-4B9E-B403-AB13CDB83064}" dt="2022-04-24T17:05:22.288" v="10732"/>
          <ac:spMkLst>
            <pc:docMk/>
            <pc:sldMk cId="1114738345" sldId="318"/>
            <ac:spMk id="136" creationId="{F07E9291-9809-4BE9-A664-F569672F198D}"/>
          </ac:spMkLst>
        </pc:spChg>
        <pc:spChg chg="mod">
          <ac:chgData name="B10856017" userId="9afd4463-931c-4ef4-a1c6-2e8ce38e18fe" providerId="ADAL" clId="{F9D1B691-D76A-4B9E-B403-AB13CDB83064}" dt="2022-04-23T18:02:46.876" v="8654" actId="165"/>
          <ac:spMkLst>
            <pc:docMk/>
            <pc:sldMk cId="1114738345" sldId="318"/>
            <ac:spMk id="137" creationId="{148A1023-F2B0-4D9B-85B6-5403A30A54A3}"/>
          </ac:spMkLst>
        </pc:spChg>
        <pc:spChg chg="mod">
          <ac:chgData name="B10856017" userId="9afd4463-931c-4ef4-a1c6-2e8ce38e18fe" providerId="ADAL" clId="{F9D1B691-D76A-4B9E-B403-AB13CDB83064}" dt="2022-04-24T17:05:22.288" v="10732"/>
          <ac:spMkLst>
            <pc:docMk/>
            <pc:sldMk cId="1114738345" sldId="318"/>
            <ac:spMk id="137" creationId="{DC2B51E9-64F7-4118-8099-79DCFBE7736A}"/>
          </ac:spMkLst>
        </pc:spChg>
        <pc:spChg chg="mod">
          <ac:chgData name="B10856017" userId="9afd4463-931c-4ef4-a1c6-2e8ce38e18fe" providerId="ADAL" clId="{F9D1B691-D76A-4B9E-B403-AB13CDB83064}" dt="2022-04-23T18:02:46.876" v="8654" actId="165"/>
          <ac:spMkLst>
            <pc:docMk/>
            <pc:sldMk cId="1114738345" sldId="318"/>
            <ac:spMk id="138" creationId="{88F8031A-F59C-4D74-81AA-7E3152A0BC51}"/>
          </ac:spMkLst>
        </pc:spChg>
        <pc:spChg chg="mod">
          <ac:chgData name="B10856017" userId="9afd4463-931c-4ef4-a1c6-2e8ce38e18fe" providerId="ADAL" clId="{F9D1B691-D76A-4B9E-B403-AB13CDB83064}" dt="2022-04-24T17:05:22.355" v="10733" actId="27636"/>
          <ac:spMkLst>
            <pc:docMk/>
            <pc:sldMk cId="1114738345" sldId="318"/>
            <ac:spMk id="138" creationId="{B8BB6BC1-BB77-4DDD-A0DC-455BEE84D924}"/>
          </ac:spMkLst>
        </pc:spChg>
        <pc:spChg chg="mod">
          <ac:chgData name="B10856017" userId="9afd4463-931c-4ef4-a1c6-2e8ce38e18fe" providerId="ADAL" clId="{F9D1B691-D76A-4B9E-B403-AB13CDB83064}" dt="2022-04-25T03:46:59.767" v="11144"/>
          <ac:spMkLst>
            <pc:docMk/>
            <pc:sldMk cId="1114738345" sldId="318"/>
            <ac:spMk id="138" creationId="{BB01A6C2-FC00-4810-9990-BFECD4F44D1C}"/>
          </ac:spMkLst>
        </pc:spChg>
        <pc:spChg chg="mod">
          <ac:chgData name="B10856017" userId="9afd4463-931c-4ef4-a1c6-2e8ce38e18fe" providerId="ADAL" clId="{F9D1B691-D76A-4B9E-B403-AB13CDB83064}" dt="2022-04-24T17:05:22.288" v="10732"/>
          <ac:spMkLst>
            <pc:docMk/>
            <pc:sldMk cId="1114738345" sldId="318"/>
            <ac:spMk id="139" creationId="{13A60639-12D4-4FD4-93CE-E9193377FA05}"/>
          </ac:spMkLst>
        </pc:spChg>
        <pc:spChg chg="mod">
          <ac:chgData name="B10856017" userId="9afd4463-931c-4ef4-a1c6-2e8ce38e18fe" providerId="ADAL" clId="{F9D1B691-D76A-4B9E-B403-AB13CDB83064}" dt="2022-04-25T03:46:59.767" v="11144"/>
          <ac:spMkLst>
            <pc:docMk/>
            <pc:sldMk cId="1114738345" sldId="318"/>
            <ac:spMk id="139" creationId="{ABF4BC5D-EED4-4F56-AD8F-3A54193FAD0C}"/>
          </ac:spMkLst>
        </pc:spChg>
        <pc:spChg chg="mod">
          <ac:chgData name="B10856017" userId="9afd4463-931c-4ef4-a1c6-2e8ce38e18fe" providerId="ADAL" clId="{F9D1B691-D76A-4B9E-B403-AB13CDB83064}" dt="2022-04-23T18:02:46.876" v="8654" actId="165"/>
          <ac:spMkLst>
            <pc:docMk/>
            <pc:sldMk cId="1114738345" sldId="318"/>
            <ac:spMk id="140" creationId="{1F517E5D-B1F0-4695-A211-FCFC426976F8}"/>
          </ac:spMkLst>
        </pc:spChg>
        <pc:spChg chg="mod">
          <ac:chgData name="B10856017" userId="9afd4463-931c-4ef4-a1c6-2e8ce38e18fe" providerId="ADAL" clId="{F9D1B691-D76A-4B9E-B403-AB13CDB83064}" dt="2022-04-24T05:55:29.083" v="10279" actId="165"/>
          <ac:spMkLst>
            <pc:docMk/>
            <pc:sldMk cId="1114738345" sldId="318"/>
            <ac:spMk id="141" creationId="{A2DA1473-6CEE-4937-AD7F-8AAEC9B4C8BB}"/>
          </ac:spMkLst>
        </pc:spChg>
        <pc:spChg chg="mod">
          <ac:chgData name="B10856017" userId="9afd4463-931c-4ef4-a1c6-2e8ce38e18fe" providerId="ADAL" clId="{F9D1B691-D76A-4B9E-B403-AB13CDB83064}" dt="2022-04-24T05:55:29.083" v="10279" actId="165"/>
          <ac:spMkLst>
            <pc:docMk/>
            <pc:sldMk cId="1114738345" sldId="318"/>
            <ac:spMk id="144" creationId="{021061F6-8A9F-4051-9008-5D3EC980D54F}"/>
          </ac:spMkLst>
        </pc:spChg>
        <pc:spChg chg="del mod topLvl">
          <ac:chgData name="B10856017" userId="9afd4463-931c-4ef4-a1c6-2e8ce38e18fe" providerId="ADAL" clId="{F9D1B691-D76A-4B9E-B403-AB13CDB83064}" dt="2022-04-23T18:19:59.601" v="8906" actId="478"/>
          <ac:spMkLst>
            <pc:docMk/>
            <pc:sldMk cId="1114738345" sldId="318"/>
            <ac:spMk id="144" creationId="{95260397-1CB0-4A19-92CA-D09FDA48BD1A}"/>
          </ac:spMkLst>
        </pc:spChg>
        <pc:spChg chg="del mod topLvl">
          <ac:chgData name="B10856017" userId="9afd4463-931c-4ef4-a1c6-2e8ce38e18fe" providerId="ADAL" clId="{F9D1B691-D76A-4B9E-B403-AB13CDB83064}" dt="2022-04-23T18:19:59.601" v="8906" actId="478"/>
          <ac:spMkLst>
            <pc:docMk/>
            <pc:sldMk cId="1114738345" sldId="318"/>
            <ac:spMk id="145" creationId="{28742384-7AAA-4606-A34D-D92B4572E398}"/>
          </ac:spMkLst>
        </pc:spChg>
        <pc:spChg chg="mod">
          <ac:chgData name="B10856017" userId="9afd4463-931c-4ef4-a1c6-2e8ce38e18fe" providerId="ADAL" clId="{F9D1B691-D76A-4B9E-B403-AB13CDB83064}" dt="2022-04-24T17:15:13.450" v="10923" actId="27636"/>
          <ac:spMkLst>
            <pc:docMk/>
            <pc:sldMk cId="1114738345" sldId="318"/>
            <ac:spMk id="145" creationId="{59E43748-6441-4386-AA16-A28FBADA2D41}"/>
          </ac:spMkLst>
        </pc:spChg>
        <pc:spChg chg="mod topLvl">
          <ac:chgData name="B10856017" userId="9afd4463-931c-4ef4-a1c6-2e8ce38e18fe" providerId="ADAL" clId="{F9D1B691-D76A-4B9E-B403-AB13CDB83064}" dt="2022-04-23T18:19:56.208" v="8902" actId="165"/>
          <ac:spMkLst>
            <pc:docMk/>
            <pc:sldMk cId="1114738345" sldId="318"/>
            <ac:spMk id="146" creationId="{5198B166-BA07-4228-A08E-E498C7CF8942}"/>
          </ac:spMkLst>
        </pc:spChg>
        <pc:spChg chg="mod">
          <ac:chgData name="B10856017" userId="9afd4463-931c-4ef4-a1c6-2e8ce38e18fe" providerId="ADAL" clId="{F9D1B691-D76A-4B9E-B403-AB13CDB83064}" dt="2022-04-24T17:01:45.395" v="10511" actId="27636"/>
          <ac:spMkLst>
            <pc:docMk/>
            <pc:sldMk cId="1114738345" sldId="318"/>
            <ac:spMk id="146" creationId="{9F5CE817-23FB-49A5-8E16-1220B737643B}"/>
          </ac:spMkLst>
        </pc:spChg>
        <pc:spChg chg="mod topLvl">
          <ac:chgData name="B10856017" userId="9afd4463-931c-4ef4-a1c6-2e8ce38e18fe" providerId="ADAL" clId="{F9D1B691-D76A-4B9E-B403-AB13CDB83064}" dt="2022-04-23T18:19:56.208" v="8902" actId="165"/>
          <ac:spMkLst>
            <pc:docMk/>
            <pc:sldMk cId="1114738345" sldId="318"/>
            <ac:spMk id="147" creationId="{5213510F-B2A1-4431-9171-ED479C5F641A}"/>
          </ac:spMkLst>
        </pc:spChg>
        <pc:spChg chg="mod">
          <ac:chgData name="B10856017" userId="9afd4463-931c-4ef4-a1c6-2e8ce38e18fe" providerId="ADAL" clId="{F9D1B691-D76A-4B9E-B403-AB13CDB83064}" dt="2022-04-23T18:19:56.208" v="8902" actId="165"/>
          <ac:spMkLst>
            <pc:docMk/>
            <pc:sldMk cId="1114738345" sldId="318"/>
            <ac:spMk id="148" creationId="{812C2B80-9630-4829-859E-82CDBC80CD8E}"/>
          </ac:spMkLst>
        </pc:spChg>
        <pc:spChg chg="mod">
          <ac:chgData name="B10856017" userId="9afd4463-931c-4ef4-a1c6-2e8ce38e18fe" providerId="ADAL" clId="{F9D1B691-D76A-4B9E-B403-AB13CDB83064}" dt="2022-04-24T17:05:22.369" v="10734" actId="27636"/>
          <ac:spMkLst>
            <pc:docMk/>
            <pc:sldMk cId="1114738345" sldId="318"/>
            <ac:spMk id="149" creationId="{56B2C5F7-6237-4061-A527-5657A9BC4978}"/>
          </ac:spMkLst>
        </pc:spChg>
        <pc:spChg chg="mod">
          <ac:chgData name="B10856017" userId="9afd4463-931c-4ef4-a1c6-2e8ce38e18fe" providerId="ADAL" clId="{F9D1B691-D76A-4B9E-B403-AB13CDB83064}" dt="2022-04-24T17:01:45.405" v="10516" actId="27636"/>
          <ac:spMkLst>
            <pc:docMk/>
            <pc:sldMk cId="1114738345" sldId="318"/>
            <ac:spMk id="150" creationId="{DC34B03E-7B04-4A8F-9EAA-F9942E039A5A}"/>
          </ac:spMkLst>
        </pc:spChg>
        <pc:spChg chg="mod">
          <ac:chgData name="B10856017" userId="9afd4463-931c-4ef4-a1c6-2e8ce38e18fe" providerId="ADAL" clId="{F9D1B691-D76A-4B9E-B403-AB13CDB83064}" dt="2022-04-23T18:19:56.208" v="8902" actId="165"/>
          <ac:spMkLst>
            <pc:docMk/>
            <pc:sldMk cId="1114738345" sldId="318"/>
            <ac:spMk id="156" creationId="{B1B6485D-6C12-4A67-BD25-E2DA20DABC4B}"/>
          </ac:spMkLst>
        </pc:spChg>
        <pc:spChg chg="mod">
          <ac:chgData name="B10856017" userId="9afd4463-931c-4ef4-a1c6-2e8ce38e18fe" providerId="ADAL" clId="{F9D1B691-D76A-4B9E-B403-AB13CDB83064}" dt="2022-04-23T18:19:56.208" v="8902" actId="165"/>
          <ac:spMkLst>
            <pc:docMk/>
            <pc:sldMk cId="1114738345" sldId="318"/>
            <ac:spMk id="157" creationId="{86DE708F-F90C-47B6-8CCD-E086F38B262B}"/>
          </ac:spMkLst>
        </pc:spChg>
        <pc:spChg chg="mod">
          <ac:chgData name="B10856017" userId="9afd4463-931c-4ef4-a1c6-2e8ce38e18fe" providerId="ADAL" clId="{F9D1B691-D76A-4B9E-B403-AB13CDB83064}" dt="2022-04-23T18:19:56.208" v="8902" actId="165"/>
          <ac:spMkLst>
            <pc:docMk/>
            <pc:sldMk cId="1114738345" sldId="318"/>
            <ac:spMk id="159" creationId="{B8BECAF4-9AFD-4773-BDCE-7F006EDFE03A}"/>
          </ac:spMkLst>
        </pc:spChg>
        <pc:spChg chg="mod">
          <ac:chgData name="B10856017" userId="9afd4463-931c-4ef4-a1c6-2e8ce38e18fe" providerId="ADAL" clId="{F9D1B691-D76A-4B9E-B403-AB13CDB83064}" dt="2022-04-25T03:46:59.767" v="11144"/>
          <ac:spMkLst>
            <pc:docMk/>
            <pc:sldMk cId="1114738345" sldId="318"/>
            <ac:spMk id="161" creationId="{61EC1CD1-479F-499C-B804-72427FB551D5}"/>
          </ac:spMkLst>
        </pc:spChg>
        <pc:spChg chg="del mod topLvl">
          <ac:chgData name="B10856017" userId="9afd4463-931c-4ef4-a1c6-2e8ce38e18fe" providerId="ADAL" clId="{F9D1B691-D76A-4B9E-B403-AB13CDB83064}" dt="2022-04-23T18:20:36.910" v="8910" actId="478"/>
          <ac:spMkLst>
            <pc:docMk/>
            <pc:sldMk cId="1114738345" sldId="318"/>
            <ac:spMk id="163" creationId="{A5185CBF-A9E1-4FF8-915C-E3799130EADA}"/>
          </ac:spMkLst>
        </pc:spChg>
        <pc:spChg chg="del mod topLvl">
          <ac:chgData name="B10856017" userId="9afd4463-931c-4ef4-a1c6-2e8ce38e18fe" providerId="ADAL" clId="{F9D1B691-D76A-4B9E-B403-AB13CDB83064}" dt="2022-04-23T18:20:36.910" v="8910" actId="478"/>
          <ac:spMkLst>
            <pc:docMk/>
            <pc:sldMk cId="1114738345" sldId="318"/>
            <ac:spMk id="164" creationId="{2AF2266B-74DB-47AF-AE3F-79558E6DBE9B}"/>
          </ac:spMkLst>
        </pc:spChg>
        <pc:spChg chg="del mod topLvl">
          <ac:chgData name="B10856017" userId="9afd4463-931c-4ef4-a1c6-2e8ce38e18fe" providerId="ADAL" clId="{F9D1B691-D76A-4B9E-B403-AB13CDB83064}" dt="2022-04-23T18:20:36.910" v="8910" actId="478"/>
          <ac:spMkLst>
            <pc:docMk/>
            <pc:sldMk cId="1114738345" sldId="318"/>
            <ac:spMk id="165" creationId="{C85676A6-832E-45B9-B08A-AAE4D5400D95}"/>
          </ac:spMkLst>
        </pc:spChg>
        <pc:spChg chg="mod">
          <ac:chgData name="B10856017" userId="9afd4463-931c-4ef4-a1c6-2e8ce38e18fe" providerId="ADAL" clId="{F9D1B691-D76A-4B9E-B403-AB13CDB83064}" dt="2022-04-24T05:55:29.083" v="10279" actId="165"/>
          <ac:spMkLst>
            <pc:docMk/>
            <pc:sldMk cId="1114738345" sldId="318"/>
            <ac:spMk id="166" creationId="{6D373505-30C2-4F55-84FF-D1079F47368F}"/>
          </ac:spMkLst>
        </pc:spChg>
        <pc:spChg chg="del mod topLvl">
          <ac:chgData name="B10856017" userId="9afd4463-931c-4ef4-a1c6-2e8ce38e18fe" providerId="ADAL" clId="{F9D1B691-D76A-4B9E-B403-AB13CDB83064}" dt="2022-04-23T18:20:36.910" v="8910" actId="478"/>
          <ac:spMkLst>
            <pc:docMk/>
            <pc:sldMk cId="1114738345" sldId="318"/>
            <ac:spMk id="166" creationId="{BC8F37B6-6B11-4738-A74B-AE973F2D77D0}"/>
          </ac:spMkLst>
        </pc:spChg>
        <pc:spChg chg="mod">
          <ac:chgData name="B10856017" userId="9afd4463-931c-4ef4-a1c6-2e8ce38e18fe" providerId="ADAL" clId="{F9D1B691-D76A-4B9E-B403-AB13CDB83064}" dt="2022-04-23T18:20:34.506" v="8907" actId="165"/>
          <ac:spMkLst>
            <pc:docMk/>
            <pc:sldMk cId="1114738345" sldId="318"/>
            <ac:spMk id="167" creationId="{186A24CA-A488-42DA-9E55-DE72BD87AC56}"/>
          </ac:spMkLst>
        </pc:spChg>
        <pc:spChg chg="add mod">
          <ac:chgData name="B10856017" userId="9afd4463-931c-4ef4-a1c6-2e8ce38e18fe" providerId="ADAL" clId="{F9D1B691-D76A-4B9E-B403-AB13CDB83064}" dt="2022-04-25T03:46:59.767" v="11144"/>
          <ac:spMkLst>
            <pc:docMk/>
            <pc:sldMk cId="1114738345" sldId="318"/>
            <ac:spMk id="167" creationId="{49580364-1A17-423A-BE97-B1D2E1D9E82F}"/>
          </ac:spMkLst>
        </pc:spChg>
        <pc:spChg chg="mod">
          <ac:chgData name="B10856017" userId="9afd4463-931c-4ef4-a1c6-2e8ce38e18fe" providerId="ADAL" clId="{F9D1B691-D76A-4B9E-B403-AB13CDB83064}" dt="2022-04-24T05:59:19.276" v="10378" actId="27636"/>
          <ac:spMkLst>
            <pc:docMk/>
            <pc:sldMk cId="1114738345" sldId="318"/>
            <ac:spMk id="168" creationId="{2F06DE25-4AFA-4CD1-99C5-360052FFC612}"/>
          </ac:spMkLst>
        </pc:spChg>
        <pc:spChg chg="mod">
          <ac:chgData name="B10856017" userId="9afd4463-931c-4ef4-a1c6-2e8ce38e18fe" providerId="ADAL" clId="{F9D1B691-D76A-4B9E-B403-AB13CDB83064}" dt="2022-04-24T17:05:22.288" v="10732"/>
          <ac:spMkLst>
            <pc:docMk/>
            <pc:sldMk cId="1114738345" sldId="318"/>
            <ac:spMk id="169" creationId="{0EEDFBF6-F1C3-4927-9BD5-BE93F21E9C4B}"/>
          </ac:spMkLst>
        </pc:spChg>
        <pc:spChg chg="mod">
          <ac:chgData name="B10856017" userId="9afd4463-931c-4ef4-a1c6-2e8ce38e18fe" providerId="ADAL" clId="{F9D1B691-D76A-4B9E-B403-AB13CDB83064}" dt="2022-04-23T18:20:34.506" v="8907" actId="165"/>
          <ac:spMkLst>
            <pc:docMk/>
            <pc:sldMk cId="1114738345" sldId="318"/>
            <ac:spMk id="169" creationId="{35B3A8FD-A0CD-47A9-AAFC-AAF510D73749}"/>
          </ac:spMkLst>
        </pc:spChg>
        <pc:spChg chg="mod">
          <ac:chgData name="B10856017" userId="9afd4463-931c-4ef4-a1c6-2e8ce38e18fe" providerId="ADAL" clId="{F9D1B691-D76A-4B9E-B403-AB13CDB83064}" dt="2022-04-24T17:05:22.288" v="10732"/>
          <ac:spMkLst>
            <pc:docMk/>
            <pc:sldMk cId="1114738345" sldId="318"/>
            <ac:spMk id="170" creationId="{9A6B627E-F5A5-4A8A-9C91-47C37612EC12}"/>
          </ac:spMkLst>
        </pc:spChg>
        <pc:spChg chg="mod">
          <ac:chgData name="B10856017" userId="9afd4463-931c-4ef4-a1c6-2e8ce38e18fe" providerId="ADAL" clId="{F9D1B691-D76A-4B9E-B403-AB13CDB83064}" dt="2022-04-24T17:05:22.288" v="10732"/>
          <ac:spMkLst>
            <pc:docMk/>
            <pc:sldMk cId="1114738345" sldId="318"/>
            <ac:spMk id="172" creationId="{2CCC42F0-082C-4505-B7E5-788B7D610199}"/>
          </ac:spMkLst>
        </pc:spChg>
        <pc:spChg chg="mod">
          <ac:chgData name="B10856017" userId="9afd4463-931c-4ef4-a1c6-2e8ce38e18fe" providerId="ADAL" clId="{F9D1B691-D76A-4B9E-B403-AB13CDB83064}" dt="2022-04-23T18:20:34.506" v="8907" actId="165"/>
          <ac:spMkLst>
            <pc:docMk/>
            <pc:sldMk cId="1114738345" sldId="318"/>
            <ac:spMk id="175" creationId="{1BC141C0-94DA-4585-95ED-041B08D29B9E}"/>
          </ac:spMkLst>
        </pc:spChg>
        <pc:spChg chg="mod">
          <ac:chgData name="B10856017" userId="9afd4463-931c-4ef4-a1c6-2e8ce38e18fe" providerId="ADAL" clId="{F9D1B691-D76A-4B9E-B403-AB13CDB83064}" dt="2022-04-23T18:20:34.506" v="8907" actId="165"/>
          <ac:spMkLst>
            <pc:docMk/>
            <pc:sldMk cId="1114738345" sldId="318"/>
            <ac:spMk id="176" creationId="{18E555E5-E67E-410F-B9F6-34A0AF2ECE71}"/>
          </ac:spMkLst>
        </pc:spChg>
        <pc:spChg chg="mod">
          <ac:chgData name="B10856017" userId="9afd4463-931c-4ef4-a1c6-2e8ce38e18fe" providerId="ADAL" clId="{F9D1B691-D76A-4B9E-B403-AB13CDB83064}" dt="2022-04-24T17:15:03.976" v="10917"/>
          <ac:spMkLst>
            <pc:docMk/>
            <pc:sldMk cId="1114738345" sldId="318"/>
            <ac:spMk id="176" creationId="{9C4FFF72-60FB-4A23-8B62-019BF47FADFD}"/>
          </ac:spMkLst>
        </pc:spChg>
        <pc:spChg chg="mod">
          <ac:chgData name="B10856017" userId="9afd4463-931c-4ef4-a1c6-2e8ce38e18fe" providerId="ADAL" clId="{F9D1B691-D76A-4B9E-B403-AB13CDB83064}" dt="2022-04-24T17:15:03.976" v="10917"/>
          <ac:spMkLst>
            <pc:docMk/>
            <pc:sldMk cId="1114738345" sldId="318"/>
            <ac:spMk id="177" creationId="{222D00B2-700C-4C09-BA04-9A75333569E4}"/>
          </ac:spMkLst>
        </pc:spChg>
        <pc:spChg chg="mod">
          <ac:chgData name="B10856017" userId="9afd4463-931c-4ef4-a1c6-2e8ce38e18fe" providerId="ADAL" clId="{F9D1B691-D76A-4B9E-B403-AB13CDB83064}" dt="2022-04-24T17:15:03.976" v="10917"/>
          <ac:spMkLst>
            <pc:docMk/>
            <pc:sldMk cId="1114738345" sldId="318"/>
            <ac:spMk id="178" creationId="{21F1B546-4044-44C9-81C1-024D9B75091F}"/>
          </ac:spMkLst>
        </pc:spChg>
        <pc:spChg chg="mod">
          <ac:chgData name="B10856017" userId="9afd4463-931c-4ef4-a1c6-2e8ce38e18fe" providerId="ADAL" clId="{F9D1B691-D76A-4B9E-B403-AB13CDB83064}" dt="2022-04-23T18:20:34.506" v="8907" actId="165"/>
          <ac:spMkLst>
            <pc:docMk/>
            <pc:sldMk cId="1114738345" sldId="318"/>
            <ac:spMk id="178" creationId="{D4090429-A94B-4A4D-9375-72FA70C66F63}"/>
          </ac:spMkLst>
        </pc:spChg>
        <pc:spChg chg="mod">
          <ac:chgData name="B10856017" userId="9afd4463-931c-4ef4-a1c6-2e8ce38e18fe" providerId="ADAL" clId="{F9D1B691-D76A-4B9E-B403-AB13CDB83064}" dt="2022-04-24T05:55:29.083" v="10279" actId="165"/>
          <ac:spMkLst>
            <pc:docMk/>
            <pc:sldMk cId="1114738345" sldId="318"/>
            <ac:spMk id="179" creationId="{033C84D4-FF47-4E02-9AB3-B15866983EAC}"/>
          </ac:spMkLst>
        </pc:spChg>
        <pc:spChg chg="mod">
          <ac:chgData name="B10856017" userId="9afd4463-931c-4ef4-a1c6-2e8ce38e18fe" providerId="ADAL" clId="{F9D1B691-D76A-4B9E-B403-AB13CDB83064}" dt="2022-04-23T18:36:05.359" v="9163" actId="27636"/>
          <ac:spMkLst>
            <pc:docMk/>
            <pc:sldMk cId="1114738345" sldId="318"/>
            <ac:spMk id="181" creationId="{5D5B82AF-44F6-4FDD-AA7F-FA39BD345F2C}"/>
          </ac:spMkLst>
        </pc:spChg>
        <pc:spChg chg="mod">
          <ac:chgData name="B10856017" userId="9afd4463-931c-4ef4-a1c6-2e8ce38e18fe" providerId="ADAL" clId="{F9D1B691-D76A-4B9E-B403-AB13CDB83064}" dt="2022-04-24T05:55:29.083" v="10279" actId="165"/>
          <ac:spMkLst>
            <pc:docMk/>
            <pc:sldMk cId="1114738345" sldId="318"/>
            <ac:spMk id="181" creationId="{96F848A7-7B73-45F1-8A8C-81541D0CA590}"/>
          </ac:spMkLst>
        </pc:spChg>
        <pc:spChg chg="mod">
          <ac:chgData name="B10856017" userId="9afd4463-931c-4ef4-a1c6-2e8ce38e18fe" providerId="ADAL" clId="{F9D1B691-D76A-4B9E-B403-AB13CDB83064}" dt="2022-04-24T17:15:03.976" v="10917"/>
          <ac:spMkLst>
            <pc:docMk/>
            <pc:sldMk cId="1114738345" sldId="318"/>
            <ac:spMk id="182" creationId="{BA7B117F-6527-4574-8806-9613877422AC}"/>
          </ac:spMkLst>
        </pc:spChg>
        <pc:spChg chg="mod">
          <ac:chgData name="B10856017" userId="9afd4463-931c-4ef4-a1c6-2e8ce38e18fe" providerId="ADAL" clId="{F9D1B691-D76A-4B9E-B403-AB13CDB83064}" dt="2022-04-24T17:15:03.976" v="10917"/>
          <ac:spMkLst>
            <pc:docMk/>
            <pc:sldMk cId="1114738345" sldId="318"/>
            <ac:spMk id="184" creationId="{3BEF60BE-4A1E-47C7-AEED-3E8747CA7744}"/>
          </ac:spMkLst>
        </pc:spChg>
        <pc:spChg chg="mod">
          <ac:chgData name="B10856017" userId="9afd4463-931c-4ef4-a1c6-2e8ce38e18fe" providerId="ADAL" clId="{F9D1B691-D76A-4B9E-B403-AB13CDB83064}" dt="2022-04-24T17:15:03.976" v="10917"/>
          <ac:spMkLst>
            <pc:docMk/>
            <pc:sldMk cId="1114738345" sldId="318"/>
            <ac:spMk id="185" creationId="{BBD929C1-8F1A-43CD-8535-665AB1DEF920}"/>
          </ac:spMkLst>
        </pc:spChg>
        <pc:spChg chg="mod">
          <ac:chgData name="B10856017" userId="9afd4463-931c-4ef4-a1c6-2e8ce38e18fe" providerId="ADAL" clId="{F9D1B691-D76A-4B9E-B403-AB13CDB83064}" dt="2022-04-25T03:46:59.876" v="11145" actId="27636"/>
          <ac:spMkLst>
            <pc:docMk/>
            <pc:sldMk cId="1114738345" sldId="318"/>
            <ac:spMk id="186" creationId="{0322922F-CD62-4505-AF66-B5EA97EF28E2}"/>
          </ac:spMkLst>
        </pc:spChg>
        <pc:spChg chg="mod">
          <ac:chgData name="B10856017" userId="9afd4463-931c-4ef4-a1c6-2e8ce38e18fe" providerId="ADAL" clId="{F9D1B691-D76A-4B9E-B403-AB13CDB83064}" dt="2022-04-24T17:15:03.976" v="10917"/>
          <ac:spMkLst>
            <pc:docMk/>
            <pc:sldMk cId="1114738345" sldId="318"/>
            <ac:spMk id="187" creationId="{50D393D4-3550-4CCE-A1B5-D9F7603D3860}"/>
          </ac:spMkLst>
        </pc:spChg>
        <pc:spChg chg="mod">
          <ac:chgData name="B10856017" userId="9afd4463-931c-4ef4-a1c6-2e8ce38e18fe" providerId="ADAL" clId="{F9D1B691-D76A-4B9E-B403-AB13CDB83064}" dt="2022-04-24T17:01:45.391" v="10509" actId="27636"/>
          <ac:spMkLst>
            <pc:docMk/>
            <pc:sldMk cId="1114738345" sldId="318"/>
            <ac:spMk id="192" creationId="{9F7545BB-D491-4296-9DA9-AE2F0C6603DA}"/>
          </ac:spMkLst>
        </pc:spChg>
        <pc:spChg chg="mod">
          <ac:chgData name="B10856017" userId="9afd4463-931c-4ef4-a1c6-2e8ce38e18fe" providerId="ADAL" clId="{F9D1B691-D76A-4B9E-B403-AB13CDB83064}" dt="2022-04-24T17:01:45.410" v="10518" actId="27636"/>
          <ac:spMkLst>
            <pc:docMk/>
            <pc:sldMk cId="1114738345" sldId="318"/>
            <ac:spMk id="193" creationId="{E0D40912-6DC7-402C-A673-271F2FE866C2}"/>
          </ac:spMkLst>
        </pc:spChg>
        <pc:spChg chg="mod">
          <ac:chgData name="B10856017" userId="9afd4463-931c-4ef4-a1c6-2e8ce38e18fe" providerId="ADAL" clId="{F9D1B691-D76A-4B9E-B403-AB13CDB83064}" dt="2022-04-23T18:30:52.551" v="9111"/>
          <ac:spMkLst>
            <pc:docMk/>
            <pc:sldMk cId="1114738345" sldId="318"/>
            <ac:spMk id="194" creationId="{E8AC109B-DD03-450D-83F2-0FB1504EEE54}"/>
          </ac:spMkLst>
        </pc:spChg>
        <pc:spChg chg="mod">
          <ac:chgData name="B10856017" userId="9afd4463-931c-4ef4-a1c6-2e8ce38e18fe" providerId="ADAL" clId="{F9D1B691-D76A-4B9E-B403-AB13CDB83064}" dt="2022-04-23T18:30:52.551" v="9111"/>
          <ac:spMkLst>
            <pc:docMk/>
            <pc:sldMk cId="1114738345" sldId="318"/>
            <ac:spMk id="195" creationId="{53857FB9-CD5A-4C3B-B6A2-39BBD3399F09}"/>
          </ac:spMkLst>
        </pc:spChg>
        <pc:spChg chg="mod">
          <ac:chgData name="B10856017" userId="9afd4463-931c-4ef4-a1c6-2e8ce38e18fe" providerId="ADAL" clId="{F9D1B691-D76A-4B9E-B403-AB13CDB83064}" dt="2022-04-23T18:36:05.355" v="9162" actId="27636"/>
          <ac:spMkLst>
            <pc:docMk/>
            <pc:sldMk cId="1114738345" sldId="318"/>
            <ac:spMk id="196" creationId="{84E7BF3A-E7BC-4963-937F-AAFAF49DC83D}"/>
          </ac:spMkLst>
        </pc:spChg>
        <pc:spChg chg="mod">
          <ac:chgData name="B10856017" userId="9afd4463-931c-4ef4-a1c6-2e8ce38e18fe" providerId="ADAL" clId="{F9D1B691-D76A-4B9E-B403-AB13CDB83064}" dt="2022-04-23T18:30:52.626" v="9112" actId="27636"/>
          <ac:spMkLst>
            <pc:docMk/>
            <pc:sldMk cId="1114738345" sldId="318"/>
            <ac:spMk id="197" creationId="{7BEDEBD8-E7CA-4D4A-A3C1-A7853DCB285F}"/>
          </ac:spMkLst>
        </pc:spChg>
        <pc:spChg chg="mod">
          <ac:chgData name="B10856017" userId="9afd4463-931c-4ef4-a1c6-2e8ce38e18fe" providerId="ADAL" clId="{F9D1B691-D76A-4B9E-B403-AB13CDB83064}" dt="2022-04-23T18:30:52.551" v="9111"/>
          <ac:spMkLst>
            <pc:docMk/>
            <pc:sldMk cId="1114738345" sldId="318"/>
            <ac:spMk id="203" creationId="{17634A60-4822-48E9-8F8B-D29F23017D91}"/>
          </ac:spMkLst>
        </pc:spChg>
        <pc:spChg chg="mod">
          <ac:chgData name="B10856017" userId="9afd4463-931c-4ef4-a1c6-2e8ce38e18fe" providerId="ADAL" clId="{F9D1B691-D76A-4B9E-B403-AB13CDB83064}" dt="2022-04-23T18:30:52.551" v="9111"/>
          <ac:spMkLst>
            <pc:docMk/>
            <pc:sldMk cId="1114738345" sldId="318"/>
            <ac:spMk id="204" creationId="{E20EC6BB-C93D-478C-8E0A-E29A41827BF3}"/>
          </ac:spMkLst>
        </pc:spChg>
        <pc:spChg chg="mod">
          <ac:chgData name="B10856017" userId="9afd4463-931c-4ef4-a1c6-2e8ce38e18fe" providerId="ADAL" clId="{F9D1B691-D76A-4B9E-B403-AB13CDB83064}" dt="2022-04-23T18:30:52.551" v="9111"/>
          <ac:spMkLst>
            <pc:docMk/>
            <pc:sldMk cId="1114738345" sldId="318"/>
            <ac:spMk id="206" creationId="{ABD93A34-FA78-47A3-B4CB-3B912F0D8457}"/>
          </ac:spMkLst>
        </pc:spChg>
        <pc:spChg chg="mod">
          <ac:chgData name="B10856017" userId="9afd4463-931c-4ef4-a1c6-2e8ce38e18fe" providerId="ADAL" clId="{F9D1B691-D76A-4B9E-B403-AB13CDB83064}" dt="2022-04-23T18:47:34.008" v="9300"/>
          <ac:spMkLst>
            <pc:docMk/>
            <pc:sldMk cId="1114738345" sldId="318"/>
            <ac:spMk id="210" creationId="{97473D17-FFC3-408C-999F-8FF390493B62}"/>
          </ac:spMkLst>
        </pc:spChg>
        <pc:spChg chg="mod">
          <ac:chgData name="B10856017" userId="9afd4463-931c-4ef4-a1c6-2e8ce38e18fe" providerId="ADAL" clId="{F9D1B691-D76A-4B9E-B403-AB13CDB83064}" dt="2022-04-23T18:47:34.008" v="9300"/>
          <ac:spMkLst>
            <pc:docMk/>
            <pc:sldMk cId="1114738345" sldId="318"/>
            <ac:spMk id="211" creationId="{DF06A97A-9BDF-4BA9-94B1-84FEF6B2ABF5}"/>
          </ac:spMkLst>
        </pc:spChg>
        <pc:spChg chg="mod">
          <ac:chgData name="B10856017" userId="9afd4463-931c-4ef4-a1c6-2e8ce38e18fe" providerId="ADAL" clId="{F9D1B691-D76A-4B9E-B403-AB13CDB83064}" dt="2022-04-23T18:47:34.008" v="9300"/>
          <ac:spMkLst>
            <pc:docMk/>
            <pc:sldMk cId="1114738345" sldId="318"/>
            <ac:spMk id="212" creationId="{E6F31E81-B58C-48DD-8A64-1D7358170798}"/>
          </ac:spMkLst>
        </pc:spChg>
        <pc:spChg chg="mod">
          <ac:chgData name="B10856017" userId="9afd4463-931c-4ef4-a1c6-2e8ce38e18fe" providerId="ADAL" clId="{F9D1B691-D76A-4B9E-B403-AB13CDB83064}" dt="2022-04-23T18:47:34.008" v="9300"/>
          <ac:spMkLst>
            <pc:docMk/>
            <pc:sldMk cId="1114738345" sldId="318"/>
            <ac:spMk id="213" creationId="{8221186B-4D7A-46C6-AFE1-DE6CD28167E2}"/>
          </ac:spMkLst>
        </pc:spChg>
        <pc:spChg chg="mod">
          <ac:chgData name="B10856017" userId="9afd4463-931c-4ef4-a1c6-2e8ce38e18fe" providerId="ADAL" clId="{F9D1B691-D76A-4B9E-B403-AB13CDB83064}" dt="2022-04-24T17:05:00.238" v="10713" actId="27636"/>
          <ac:spMkLst>
            <pc:docMk/>
            <pc:sldMk cId="1114738345" sldId="318"/>
            <ac:spMk id="214" creationId="{2C0909AB-3C3C-4840-97AC-93CFE75CBD72}"/>
          </ac:spMkLst>
        </pc:spChg>
        <pc:spChg chg="mod">
          <ac:chgData name="B10856017" userId="9afd4463-931c-4ef4-a1c6-2e8ce38e18fe" providerId="ADAL" clId="{F9D1B691-D76A-4B9E-B403-AB13CDB83064}" dt="2022-04-24T17:01:45.400" v="10513" actId="27636"/>
          <ac:spMkLst>
            <pc:docMk/>
            <pc:sldMk cId="1114738345" sldId="318"/>
            <ac:spMk id="215" creationId="{C6CF666D-A018-41F8-B455-B5BF9DA4E492}"/>
          </ac:spMkLst>
        </pc:spChg>
        <pc:spChg chg="mod">
          <ac:chgData name="B10856017" userId="9afd4463-931c-4ef4-a1c6-2e8ce38e18fe" providerId="ADAL" clId="{F9D1B691-D76A-4B9E-B403-AB13CDB83064}" dt="2022-04-23T18:47:34.008" v="9300"/>
          <ac:spMkLst>
            <pc:docMk/>
            <pc:sldMk cId="1114738345" sldId="318"/>
            <ac:spMk id="221" creationId="{91307B2D-F1DD-4A25-A6CE-FE2E5FC71D57}"/>
          </ac:spMkLst>
        </pc:spChg>
        <pc:spChg chg="mod">
          <ac:chgData name="B10856017" userId="9afd4463-931c-4ef4-a1c6-2e8ce38e18fe" providerId="ADAL" clId="{F9D1B691-D76A-4B9E-B403-AB13CDB83064}" dt="2022-04-23T18:47:34.008" v="9300"/>
          <ac:spMkLst>
            <pc:docMk/>
            <pc:sldMk cId="1114738345" sldId="318"/>
            <ac:spMk id="222" creationId="{93572F2D-7A9E-4BD5-87CB-F184F64F4A4D}"/>
          </ac:spMkLst>
        </pc:spChg>
        <pc:spChg chg="mod">
          <ac:chgData name="B10856017" userId="9afd4463-931c-4ef4-a1c6-2e8ce38e18fe" providerId="ADAL" clId="{F9D1B691-D76A-4B9E-B403-AB13CDB83064}" dt="2022-04-23T18:47:34.008" v="9300"/>
          <ac:spMkLst>
            <pc:docMk/>
            <pc:sldMk cId="1114738345" sldId="318"/>
            <ac:spMk id="224" creationId="{7C4C5FF6-7506-470E-B9A4-ECF4480B5FF4}"/>
          </ac:spMkLst>
        </pc:spChg>
        <pc:spChg chg="mod">
          <ac:chgData name="B10856017" userId="9afd4463-931c-4ef4-a1c6-2e8ce38e18fe" providerId="ADAL" clId="{F9D1B691-D76A-4B9E-B403-AB13CDB83064}" dt="2022-04-23T18:47:34.008" v="9300"/>
          <ac:spMkLst>
            <pc:docMk/>
            <pc:sldMk cId="1114738345" sldId="318"/>
            <ac:spMk id="228" creationId="{92FF8948-D6F0-46DF-B515-E2794A8AB32A}"/>
          </ac:spMkLst>
        </pc:spChg>
        <pc:spChg chg="mod">
          <ac:chgData name="B10856017" userId="9afd4463-931c-4ef4-a1c6-2e8ce38e18fe" providerId="ADAL" clId="{F9D1B691-D76A-4B9E-B403-AB13CDB83064}" dt="2022-04-23T18:47:34.008" v="9300"/>
          <ac:spMkLst>
            <pc:docMk/>
            <pc:sldMk cId="1114738345" sldId="318"/>
            <ac:spMk id="229" creationId="{F8FD65E4-D949-4979-91E8-506C9DD9943B}"/>
          </ac:spMkLst>
        </pc:spChg>
        <pc:spChg chg="mod">
          <ac:chgData name="B10856017" userId="9afd4463-931c-4ef4-a1c6-2e8ce38e18fe" providerId="ADAL" clId="{F9D1B691-D76A-4B9E-B403-AB13CDB83064}" dt="2022-04-24T17:17:17.301" v="10991" actId="27636"/>
          <ac:spMkLst>
            <pc:docMk/>
            <pc:sldMk cId="1114738345" sldId="318"/>
            <ac:spMk id="230" creationId="{7EFCAF72-38A6-42F1-A97F-AB1EFD52B6B0}"/>
          </ac:spMkLst>
        </pc:spChg>
        <pc:spChg chg="mod">
          <ac:chgData name="B10856017" userId="9afd4463-931c-4ef4-a1c6-2e8ce38e18fe" providerId="ADAL" clId="{F9D1B691-D76A-4B9E-B403-AB13CDB83064}" dt="2022-04-24T17:01:45.399" v="10512" actId="27636"/>
          <ac:spMkLst>
            <pc:docMk/>
            <pc:sldMk cId="1114738345" sldId="318"/>
            <ac:spMk id="231" creationId="{18EE8387-1D5F-4A3A-A018-02B8866C3E34}"/>
          </ac:spMkLst>
        </pc:spChg>
        <pc:spChg chg="mod">
          <ac:chgData name="B10856017" userId="9afd4463-931c-4ef4-a1c6-2e8ce38e18fe" providerId="ADAL" clId="{F9D1B691-D76A-4B9E-B403-AB13CDB83064}" dt="2022-04-23T18:47:34.008" v="9300"/>
          <ac:spMkLst>
            <pc:docMk/>
            <pc:sldMk cId="1114738345" sldId="318"/>
            <ac:spMk id="237" creationId="{69EFC77C-4754-444B-90DC-247DCA0C9740}"/>
          </ac:spMkLst>
        </pc:spChg>
        <pc:spChg chg="mod">
          <ac:chgData name="B10856017" userId="9afd4463-931c-4ef4-a1c6-2e8ce38e18fe" providerId="ADAL" clId="{F9D1B691-D76A-4B9E-B403-AB13CDB83064}" dt="2022-04-23T18:47:34.008" v="9300"/>
          <ac:spMkLst>
            <pc:docMk/>
            <pc:sldMk cId="1114738345" sldId="318"/>
            <ac:spMk id="238" creationId="{F77122B4-3411-4767-A754-F18400939A5E}"/>
          </ac:spMkLst>
        </pc:spChg>
        <pc:spChg chg="mod">
          <ac:chgData name="B10856017" userId="9afd4463-931c-4ef4-a1c6-2e8ce38e18fe" providerId="ADAL" clId="{F9D1B691-D76A-4B9E-B403-AB13CDB83064}" dt="2022-04-23T18:47:34.008" v="9300"/>
          <ac:spMkLst>
            <pc:docMk/>
            <pc:sldMk cId="1114738345" sldId="318"/>
            <ac:spMk id="240" creationId="{E32521B4-F27D-42F1-A85B-C2E5A73B52DF}"/>
          </ac:spMkLst>
        </pc:spChg>
        <pc:spChg chg="mod">
          <ac:chgData name="B10856017" userId="9afd4463-931c-4ef4-a1c6-2e8ce38e18fe" providerId="ADAL" clId="{F9D1B691-D76A-4B9E-B403-AB13CDB83064}" dt="2022-04-23T18:47:34.008" v="9300"/>
          <ac:spMkLst>
            <pc:docMk/>
            <pc:sldMk cId="1114738345" sldId="318"/>
            <ac:spMk id="242" creationId="{1E49A78F-E21C-40A8-AFF7-787A434D9C94}"/>
          </ac:spMkLst>
        </pc:spChg>
        <pc:spChg chg="mod">
          <ac:chgData name="B10856017" userId="9afd4463-931c-4ef4-a1c6-2e8ce38e18fe" providerId="ADAL" clId="{F9D1B691-D76A-4B9E-B403-AB13CDB83064}" dt="2022-04-24T17:05:00.233" v="10712" actId="27636"/>
          <ac:spMkLst>
            <pc:docMk/>
            <pc:sldMk cId="1114738345" sldId="318"/>
            <ac:spMk id="243" creationId="{650B15EA-05D7-4556-AA32-0F9E963B2BAE}"/>
          </ac:spMkLst>
        </pc:spChg>
        <pc:spChg chg="mod">
          <ac:chgData name="B10856017" userId="9afd4463-931c-4ef4-a1c6-2e8ce38e18fe" providerId="ADAL" clId="{F9D1B691-D76A-4B9E-B403-AB13CDB83064}" dt="2022-04-24T17:01:45.404" v="10515" actId="27636"/>
          <ac:spMkLst>
            <pc:docMk/>
            <pc:sldMk cId="1114738345" sldId="318"/>
            <ac:spMk id="244" creationId="{D87D7505-9DC8-4B53-B58F-4354DA79ABFB}"/>
          </ac:spMkLst>
        </pc:spChg>
        <pc:spChg chg="mod">
          <ac:chgData name="B10856017" userId="9afd4463-931c-4ef4-a1c6-2e8ce38e18fe" providerId="ADAL" clId="{F9D1B691-D76A-4B9E-B403-AB13CDB83064}" dt="2022-04-23T18:47:34.008" v="9300"/>
          <ac:spMkLst>
            <pc:docMk/>
            <pc:sldMk cId="1114738345" sldId="318"/>
            <ac:spMk id="250" creationId="{B4F119A1-378F-4A26-B9BD-3C9BD7AAB913}"/>
          </ac:spMkLst>
        </pc:spChg>
        <pc:spChg chg="mod">
          <ac:chgData name="B10856017" userId="9afd4463-931c-4ef4-a1c6-2e8ce38e18fe" providerId="ADAL" clId="{F9D1B691-D76A-4B9E-B403-AB13CDB83064}" dt="2022-04-23T18:47:34.008" v="9300"/>
          <ac:spMkLst>
            <pc:docMk/>
            <pc:sldMk cId="1114738345" sldId="318"/>
            <ac:spMk id="251" creationId="{1848FD06-1CC7-45DA-9C77-C862893A0C55}"/>
          </ac:spMkLst>
        </pc:spChg>
        <pc:spChg chg="mod">
          <ac:chgData name="B10856017" userId="9afd4463-931c-4ef4-a1c6-2e8ce38e18fe" providerId="ADAL" clId="{F9D1B691-D76A-4B9E-B403-AB13CDB83064}" dt="2022-04-23T18:47:34.008" v="9300"/>
          <ac:spMkLst>
            <pc:docMk/>
            <pc:sldMk cId="1114738345" sldId="318"/>
            <ac:spMk id="254" creationId="{11A97023-1382-414A-B4B7-CD877C504C51}"/>
          </ac:spMkLst>
        </pc:spChg>
        <pc:spChg chg="mod">
          <ac:chgData name="B10856017" userId="9afd4463-931c-4ef4-a1c6-2e8ce38e18fe" providerId="ADAL" clId="{F9D1B691-D76A-4B9E-B403-AB13CDB83064}" dt="2022-04-23T18:47:34.008" v="9300"/>
          <ac:spMkLst>
            <pc:docMk/>
            <pc:sldMk cId="1114738345" sldId="318"/>
            <ac:spMk id="255" creationId="{84E84377-5E48-4371-B278-8A0C71B7C377}"/>
          </ac:spMkLst>
        </pc:spChg>
        <pc:spChg chg="mod">
          <ac:chgData name="B10856017" userId="9afd4463-931c-4ef4-a1c6-2e8ce38e18fe" providerId="ADAL" clId="{F9D1B691-D76A-4B9E-B403-AB13CDB83064}" dt="2022-04-23T18:47:34.008" v="9300"/>
          <ac:spMkLst>
            <pc:docMk/>
            <pc:sldMk cId="1114738345" sldId="318"/>
            <ac:spMk id="257" creationId="{30413A36-637C-464B-AE81-DDBC1AC8A0C4}"/>
          </ac:spMkLst>
        </pc:spChg>
        <pc:spChg chg="mod">
          <ac:chgData name="B10856017" userId="9afd4463-931c-4ef4-a1c6-2e8ce38e18fe" providerId="ADAL" clId="{F9D1B691-D76A-4B9E-B403-AB13CDB83064}" dt="2022-04-24T17:15:03.976" v="10917"/>
          <ac:spMkLst>
            <pc:docMk/>
            <pc:sldMk cId="1114738345" sldId="318"/>
            <ac:spMk id="259" creationId="{C765AAFE-E4DD-450A-A1E9-EC9ED79CB1F1}"/>
          </ac:spMkLst>
        </pc:spChg>
        <pc:spChg chg="mod">
          <ac:chgData name="B10856017" userId="9afd4463-931c-4ef4-a1c6-2e8ce38e18fe" providerId="ADAL" clId="{F9D1B691-D76A-4B9E-B403-AB13CDB83064}" dt="2022-04-24T17:15:03.976" v="10917"/>
          <ac:spMkLst>
            <pc:docMk/>
            <pc:sldMk cId="1114738345" sldId="318"/>
            <ac:spMk id="260" creationId="{58E74B70-644D-4238-B5C6-550C7B34BCB5}"/>
          </ac:spMkLst>
        </pc:spChg>
        <pc:spChg chg="mod">
          <ac:chgData name="B10856017" userId="9afd4463-931c-4ef4-a1c6-2e8ce38e18fe" providerId="ADAL" clId="{F9D1B691-D76A-4B9E-B403-AB13CDB83064}" dt="2022-04-24T17:15:03.976" v="10917"/>
          <ac:spMkLst>
            <pc:docMk/>
            <pc:sldMk cId="1114738345" sldId="318"/>
            <ac:spMk id="262" creationId="{2D8AF0CE-AE4F-426A-831A-FB853CEB20BF}"/>
          </ac:spMkLst>
        </pc:spChg>
        <pc:grpChg chg="add del mod">
          <ac:chgData name="B10856017" userId="9afd4463-931c-4ef4-a1c6-2e8ce38e18fe" providerId="ADAL" clId="{F9D1B691-D76A-4B9E-B403-AB13CDB83064}" dt="2022-04-23T18:01:31.192" v="8648" actId="165"/>
          <ac:grpSpMkLst>
            <pc:docMk/>
            <pc:sldMk cId="1114738345" sldId="318"/>
            <ac:grpSpMk id="2" creationId="{06D183FA-DC4B-45A7-9B94-3CBE91985A03}"/>
          </ac:grpSpMkLst>
        </pc:grpChg>
        <pc:grpChg chg="del">
          <ac:chgData name="B10856017" userId="9afd4463-931c-4ef4-a1c6-2e8ce38e18fe" providerId="ADAL" clId="{F9D1B691-D76A-4B9E-B403-AB13CDB83064}" dt="2022-04-23T18:02:46.876" v="8654" actId="165"/>
          <ac:grpSpMkLst>
            <pc:docMk/>
            <pc:sldMk cId="1114738345" sldId="318"/>
            <ac:grpSpMk id="5" creationId="{E219E5A0-8BD7-4D5B-A3E5-EA740783B2D2}"/>
          </ac:grpSpMkLst>
        </pc:grpChg>
        <pc:grpChg chg="add del mod topLvl">
          <ac:chgData name="B10856017" userId="9afd4463-931c-4ef4-a1c6-2e8ce38e18fe" providerId="ADAL" clId="{F9D1B691-D76A-4B9E-B403-AB13CDB83064}" dt="2022-04-23T18:19:59.601" v="8906" actId="478"/>
          <ac:grpSpMkLst>
            <pc:docMk/>
            <pc:sldMk cId="1114738345" sldId="318"/>
            <ac:grpSpMk id="6" creationId="{02B9E164-45E3-409E-B72C-E4ECC5C169F8}"/>
          </ac:grpSpMkLst>
        </pc:grpChg>
        <pc:grpChg chg="add del mod">
          <ac:chgData name="B10856017" userId="9afd4463-931c-4ef4-a1c6-2e8ce38e18fe" providerId="ADAL" clId="{F9D1B691-D76A-4B9E-B403-AB13CDB83064}" dt="2022-04-23T18:19:56.208" v="8902" actId="165"/>
          <ac:grpSpMkLst>
            <pc:docMk/>
            <pc:sldMk cId="1114738345" sldId="318"/>
            <ac:grpSpMk id="7" creationId="{E567FAFA-FF03-4667-9FFE-622909F17177}"/>
          </ac:grpSpMkLst>
        </pc:grpChg>
        <pc:grpChg chg="ord">
          <ac:chgData name="B10856017" userId="9afd4463-931c-4ef4-a1c6-2e8ce38e18fe" providerId="ADAL" clId="{F9D1B691-D76A-4B9E-B403-AB13CDB83064}" dt="2022-04-23T18:31:22.747" v="9120" actId="167"/>
          <ac:grpSpMkLst>
            <pc:docMk/>
            <pc:sldMk cId="1114738345" sldId="318"/>
            <ac:grpSpMk id="41" creationId="{85A92C9B-1E5D-4F44-B0C1-DCD176200C6A}"/>
          </ac:grpSpMkLst>
        </pc:grpChg>
        <pc:grpChg chg="add del mod ord">
          <ac:chgData name="B10856017" userId="9afd4463-931c-4ef4-a1c6-2e8ce38e18fe" providerId="ADAL" clId="{F9D1B691-D76A-4B9E-B403-AB13CDB83064}" dt="2022-04-23T18:47:33.157" v="9299" actId="478"/>
          <ac:grpSpMkLst>
            <pc:docMk/>
            <pc:sldMk cId="1114738345" sldId="318"/>
            <ac:grpSpMk id="101" creationId="{90A9C729-01B5-4DD7-9A03-3C3AC8C3965F}"/>
          </ac:grpSpMkLst>
        </pc:grpChg>
        <pc:grpChg chg="mod">
          <ac:chgData name="B10856017" userId="9afd4463-931c-4ef4-a1c6-2e8ce38e18fe" providerId="ADAL" clId="{F9D1B691-D76A-4B9E-B403-AB13CDB83064}" dt="2022-04-23T18:30:01.527" v="9081"/>
          <ac:grpSpMkLst>
            <pc:docMk/>
            <pc:sldMk cId="1114738345" sldId="318"/>
            <ac:grpSpMk id="102" creationId="{FD20885D-EEED-435E-9CCC-E63950FAE692}"/>
          </ac:grpSpMkLst>
        </pc:grpChg>
        <pc:grpChg chg="mod">
          <ac:chgData name="B10856017" userId="9afd4463-931c-4ef4-a1c6-2e8ce38e18fe" providerId="ADAL" clId="{F9D1B691-D76A-4B9E-B403-AB13CDB83064}" dt="2022-04-23T18:30:01.527" v="9081"/>
          <ac:grpSpMkLst>
            <pc:docMk/>
            <pc:sldMk cId="1114738345" sldId="318"/>
            <ac:grpSpMk id="110" creationId="{CB26C9BA-D595-4E46-9073-4F2F8C738D70}"/>
          </ac:grpSpMkLst>
        </pc:grpChg>
        <pc:grpChg chg="add del mod">
          <ac:chgData name="B10856017" userId="9afd4463-931c-4ef4-a1c6-2e8ce38e18fe" providerId="ADAL" clId="{F9D1B691-D76A-4B9E-B403-AB13CDB83064}" dt="2022-04-24T05:55:29.083" v="10279" actId="165"/>
          <ac:grpSpMkLst>
            <pc:docMk/>
            <pc:sldMk cId="1114738345" sldId="318"/>
            <ac:grpSpMk id="119" creationId="{A2CC7E83-994A-4A23-92CE-0CE149B782EA}"/>
          </ac:grpSpMkLst>
        </pc:grpChg>
        <pc:grpChg chg="add del mod ord">
          <ac:chgData name="B10856017" userId="9afd4463-931c-4ef4-a1c6-2e8ce38e18fe" providerId="ADAL" clId="{F9D1B691-D76A-4B9E-B403-AB13CDB83064}" dt="2022-04-23T18:47:33.157" v="9299" actId="478"/>
          <ac:grpSpMkLst>
            <pc:docMk/>
            <pc:sldMk cId="1114738345" sldId="318"/>
            <ac:grpSpMk id="119" creationId="{D569D732-9D5F-4BF8-B223-A5A2FB6AA720}"/>
          </ac:grpSpMkLst>
        </pc:grpChg>
        <pc:grpChg chg="mod topLvl">
          <ac:chgData name="B10856017" userId="9afd4463-931c-4ef4-a1c6-2e8ce38e18fe" providerId="ADAL" clId="{F9D1B691-D76A-4B9E-B403-AB13CDB83064}" dt="2022-04-24T05:55:29.083" v="10279" actId="165"/>
          <ac:grpSpMkLst>
            <pc:docMk/>
            <pc:sldMk cId="1114738345" sldId="318"/>
            <ac:grpSpMk id="120" creationId="{3B9DF2B0-3A3E-4E83-BF05-42761D000463}"/>
          </ac:grpSpMkLst>
        </pc:grpChg>
        <pc:grpChg chg="mod">
          <ac:chgData name="B10856017" userId="9afd4463-931c-4ef4-a1c6-2e8ce38e18fe" providerId="ADAL" clId="{F9D1B691-D76A-4B9E-B403-AB13CDB83064}" dt="2022-04-23T18:30:52.551" v="9111"/>
          <ac:grpSpMkLst>
            <pc:docMk/>
            <pc:sldMk cId="1114738345" sldId="318"/>
            <ac:grpSpMk id="120" creationId="{D8543850-91E0-4885-B969-3D610D80D3FF}"/>
          </ac:grpSpMkLst>
        </pc:grpChg>
        <pc:grpChg chg="add del mod ord topLvl">
          <ac:chgData name="B10856017" userId="9afd4463-931c-4ef4-a1c6-2e8ce38e18fe" providerId="ADAL" clId="{F9D1B691-D76A-4B9E-B403-AB13CDB83064}" dt="2022-04-24T05:54:37.966" v="10260" actId="478"/>
          <ac:grpSpMkLst>
            <pc:docMk/>
            <pc:sldMk cId="1114738345" sldId="318"/>
            <ac:grpSpMk id="122" creationId="{40F2B472-C924-4F99-A1FD-E843439411E0}"/>
          </ac:grpSpMkLst>
        </pc:grpChg>
        <pc:grpChg chg="mod topLvl">
          <ac:chgData name="B10856017" userId="9afd4463-931c-4ef4-a1c6-2e8ce38e18fe" providerId="ADAL" clId="{F9D1B691-D76A-4B9E-B403-AB13CDB83064}" dt="2022-04-24T05:55:29.083" v="10279" actId="165"/>
          <ac:grpSpMkLst>
            <pc:docMk/>
            <pc:sldMk cId="1114738345" sldId="318"/>
            <ac:grpSpMk id="125" creationId="{B919DAB6-3E57-4EAD-A6C6-69BFFAFDBFBA}"/>
          </ac:grpSpMkLst>
        </pc:grpChg>
        <pc:grpChg chg="add mod">
          <ac:chgData name="B10856017" userId="9afd4463-931c-4ef4-a1c6-2e8ce38e18fe" providerId="ADAL" clId="{F9D1B691-D76A-4B9E-B403-AB13CDB83064}" dt="2022-04-25T03:46:59.767" v="11144"/>
          <ac:grpSpMkLst>
            <pc:docMk/>
            <pc:sldMk cId="1114738345" sldId="318"/>
            <ac:grpSpMk id="129" creationId="{4A2E84C7-67D1-44BA-927A-FD450CAA360E}"/>
          </ac:grpSpMkLst>
        </pc:grpChg>
        <pc:grpChg chg="add del mod">
          <ac:chgData name="B10856017" userId="9afd4463-931c-4ef4-a1c6-2e8ce38e18fe" providerId="ADAL" clId="{F9D1B691-D76A-4B9E-B403-AB13CDB83064}" dt="2022-04-24T17:15:03.664" v="10916" actId="478"/>
          <ac:grpSpMkLst>
            <pc:docMk/>
            <pc:sldMk cId="1114738345" sldId="318"/>
            <ac:grpSpMk id="129" creationId="{DE0E1834-B7DF-474F-8759-611655D774D9}"/>
          </ac:grpSpMkLst>
        </pc:grpChg>
        <pc:grpChg chg="mod">
          <ac:chgData name="B10856017" userId="9afd4463-931c-4ef4-a1c6-2e8ce38e18fe" providerId="ADAL" clId="{F9D1B691-D76A-4B9E-B403-AB13CDB83064}" dt="2022-04-24T17:05:22.288" v="10732"/>
          <ac:grpSpMkLst>
            <pc:docMk/>
            <pc:sldMk cId="1114738345" sldId="318"/>
            <ac:grpSpMk id="130" creationId="{FF1D86BF-5E37-4AFD-BA58-681A9DF79DF6}"/>
          </ac:grpSpMkLst>
        </pc:grpChg>
        <pc:grpChg chg="mod">
          <ac:chgData name="B10856017" userId="9afd4463-931c-4ef4-a1c6-2e8ce38e18fe" providerId="ADAL" clId="{F9D1B691-D76A-4B9E-B403-AB13CDB83064}" dt="2022-04-23T18:02:46.876" v="8654" actId="165"/>
          <ac:grpSpMkLst>
            <pc:docMk/>
            <pc:sldMk cId="1114738345" sldId="318"/>
            <ac:grpSpMk id="132" creationId="{4785C961-0F7A-4927-9414-2766BEB16768}"/>
          </ac:grpSpMkLst>
        </pc:grpChg>
        <pc:grpChg chg="mod">
          <ac:chgData name="B10856017" userId="9afd4463-931c-4ef4-a1c6-2e8ce38e18fe" providerId="ADAL" clId="{F9D1B691-D76A-4B9E-B403-AB13CDB83064}" dt="2022-04-25T03:46:59.767" v="11144"/>
          <ac:grpSpMkLst>
            <pc:docMk/>
            <pc:sldMk cId="1114738345" sldId="318"/>
            <ac:grpSpMk id="133" creationId="{D755CCA7-FD68-4EC6-8938-47089B5D7EA9}"/>
          </ac:grpSpMkLst>
        </pc:grpChg>
        <pc:grpChg chg="mod">
          <ac:chgData name="B10856017" userId="9afd4463-931c-4ef4-a1c6-2e8ce38e18fe" providerId="ADAL" clId="{F9D1B691-D76A-4B9E-B403-AB13CDB83064}" dt="2022-04-24T17:05:22.288" v="10732"/>
          <ac:grpSpMkLst>
            <pc:docMk/>
            <pc:sldMk cId="1114738345" sldId="318"/>
            <ac:grpSpMk id="140" creationId="{34060114-A268-4773-8340-D9F89838C9F8}"/>
          </ac:grpSpMkLst>
        </pc:grpChg>
        <pc:grpChg chg="del">
          <ac:chgData name="B10856017" userId="9afd4463-931c-4ef4-a1c6-2e8ce38e18fe" providerId="ADAL" clId="{F9D1B691-D76A-4B9E-B403-AB13CDB83064}" dt="2022-04-23T17:59:01.792" v="8611" actId="165"/>
          <ac:grpSpMkLst>
            <pc:docMk/>
            <pc:sldMk cId="1114738345" sldId="318"/>
            <ac:grpSpMk id="141" creationId="{6FBC06EE-CAC3-4F24-AF06-FA9BF4C9EB81}"/>
          </ac:grpSpMkLst>
        </pc:grpChg>
        <pc:grpChg chg="del mod ord topLvl">
          <ac:chgData name="B10856017" userId="9afd4463-931c-4ef4-a1c6-2e8ce38e18fe" providerId="ADAL" clId="{F9D1B691-D76A-4B9E-B403-AB13CDB83064}" dt="2022-04-25T03:46:59.292" v="11143" actId="478"/>
          <ac:grpSpMkLst>
            <pc:docMk/>
            <pc:sldMk cId="1114738345" sldId="318"/>
            <ac:grpSpMk id="142" creationId="{3A35A3E6-C6C3-46E5-BE34-3E7B9413C5AE}"/>
          </ac:grpSpMkLst>
        </pc:grpChg>
        <pc:grpChg chg="mod">
          <ac:chgData name="B10856017" userId="9afd4463-931c-4ef4-a1c6-2e8ce38e18fe" providerId="ADAL" clId="{F9D1B691-D76A-4B9E-B403-AB13CDB83064}" dt="2022-04-24T05:55:29.083" v="10279" actId="165"/>
          <ac:grpSpMkLst>
            <pc:docMk/>
            <pc:sldMk cId="1114738345" sldId="318"/>
            <ac:grpSpMk id="147" creationId="{C446E33C-F53E-4F88-86CD-6673A4F80D97}"/>
          </ac:grpSpMkLst>
        </pc:grpChg>
        <pc:grpChg chg="mod">
          <ac:chgData name="B10856017" userId="9afd4463-931c-4ef4-a1c6-2e8ce38e18fe" providerId="ADAL" clId="{F9D1B691-D76A-4B9E-B403-AB13CDB83064}" dt="2022-04-23T18:19:56.208" v="8902" actId="165"/>
          <ac:grpSpMkLst>
            <pc:docMk/>
            <pc:sldMk cId="1114738345" sldId="318"/>
            <ac:grpSpMk id="151" creationId="{F416FEE2-404A-4A6C-A21C-74D57916E238}"/>
          </ac:grpSpMkLst>
        </pc:grpChg>
        <pc:grpChg chg="del">
          <ac:chgData name="B10856017" userId="9afd4463-931c-4ef4-a1c6-2e8ce38e18fe" providerId="ADAL" clId="{F9D1B691-D76A-4B9E-B403-AB13CDB83064}" dt="2022-04-23T18:20:34.506" v="8907" actId="165"/>
          <ac:grpSpMkLst>
            <pc:docMk/>
            <pc:sldMk cId="1114738345" sldId="318"/>
            <ac:grpSpMk id="160" creationId="{F1599469-D49E-42F8-AB25-37C31F739862}"/>
          </ac:grpSpMkLst>
        </pc:grpChg>
        <pc:grpChg chg="mod ord topLvl">
          <ac:chgData name="B10856017" userId="9afd4463-931c-4ef4-a1c6-2e8ce38e18fe" providerId="ADAL" clId="{F9D1B691-D76A-4B9E-B403-AB13CDB83064}" dt="2022-04-23T18:47:55.634" v="9315" actId="1076"/>
          <ac:grpSpMkLst>
            <pc:docMk/>
            <pc:sldMk cId="1114738345" sldId="318"/>
            <ac:grpSpMk id="161" creationId="{02B3E7E1-BAFE-46D6-BD48-092A6A613F1C}"/>
          </ac:grpSpMkLst>
        </pc:grpChg>
        <pc:grpChg chg="mod">
          <ac:chgData name="B10856017" userId="9afd4463-931c-4ef4-a1c6-2e8ce38e18fe" providerId="ADAL" clId="{F9D1B691-D76A-4B9E-B403-AB13CDB83064}" dt="2022-04-23T18:20:34.506" v="8907" actId="165"/>
          <ac:grpSpMkLst>
            <pc:docMk/>
            <pc:sldMk cId="1114738345" sldId="318"/>
            <ac:grpSpMk id="170" creationId="{D8A77A88-37F0-403B-B226-6262202FFC63}"/>
          </ac:grpSpMkLst>
        </pc:grpChg>
        <pc:grpChg chg="add mod">
          <ac:chgData name="B10856017" userId="9afd4463-931c-4ef4-a1c6-2e8ce38e18fe" providerId="ADAL" clId="{F9D1B691-D76A-4B9E-B403-AB13CDB83064}" dt="2022-04-24T17:15:03.976" v="10917"/>
          <ac:grpSpMkLst>
            <pc:docMk/>
            <pc:sldMk cId="1114738345" sldId="318"/>
            <ac:grpSpMk id="173" creationId="{2C93B214-83BA-4D36-B38F-3499EDF64CB3}"/>
          </ac:grpSpMkLst>
        </pc:grpChg>
        <pc:grpChg chg="mod">
          <ac:chgData name="B10856017" userId="9afd4463-931c-4ef4-a1c6-2e8ce38e18fe" providerId="ADAL" clId="{F9D1B691-D76A-4B9E-B403-AB13CDB83064}" dt="2022-04-24T17:15:03.976" v="10917"/>
          <ac:grpSpMkLst>
            <pc:docMk/>
            <pc:sldMk cId="1114738345" sldId="318"/>
            <ac:grpSpMk id="174" creationId="{3B6D5F43-7A2A-479A-AA6E-A1DA2CC441DD}"/>
          </ac:grpSpMkLst>
        </pc:grpChg>
        <pc:grpChg chg="del mod ord">
          <ac:chgData name="B10856017" userId="9afd4463-931c-4ef4-a1c6-2e8ce38e18fe" providerId="ADAL" clId="{F9D1B691-D76A-4B9E-B403-AB13CDB83064}" dt="2022-04-23T18:47:33.157" v="9299" actId="478"/>
          <ac:grpSpMkLst>
            <pc:docMk/>
            <pc:sldMk cId="1114738345" sldId="318"/>
            <ac:grpSpMk id="179" creationId="{103F9D0E-8421-4995-B800-A00088FB0D1A}"/>
          </ac:grpSpMkLst>
        </pc:grpChg>
        <pc:grpChg chg="del">
          <ac:chgData name="B10856017" userId="9afd4463-931c-4ef4-a1c6-2e8ce38e18fe" providerId="ADAL" clId="{F9D1B691-D76A-4B9E-B403-AB13CDB83064}" dt="2022-04-24T17:05:21.917" v="10731" actId="478"/>
          <ac:grpSpMkLst>
            <pc:docMk/>
            <pc:sldMk cId="1114738345" sldId="318"/>
            <ac:grpSpMk id="183" creationId="{585C8552-618C-44ED-96A1-C83B1CF31E18}"/>
          </ac:grpSpMkLst>
        </pc:grpChg>
        <pc:grpChg chg="mod">
          <ac:chgData name="B10856017" userId="9afd4463-931c-4ef4-a1c6-2e8ce38e18fe" providerId="ADAL" clId="{F9D1B691-D76A-4B9E-B403-AB13CDB83064}" dt="2022-04-23T18:30:52.551" v="9111"/>
          <ac:grpSpMkLst>
            <pc:docMk/>
            <pc:sldMk cId="1114738345" sldId="318"/>
            <ac:grpSpMk id="198" creationId="{F3F4FE2E-7892-49A3-B5D1-94D1A8A44AC9}"/>
          </ac:grpSpMkLst>
        </pc:grpChg>
        <pc:grpChg chg="mod">
          <ac:chgData name="B10856017" userId="9afd4463-931c-4ef4-a1c6-2e8ce38e18fe" providerId="ADAL" clId="{F9D1B691-D76A-4B9E-B403-AB13CDB83064}" dt="2022-04-24T17:15:03.976" v="10917"/>
          <ac:grpSpMkLst>
            <pc:docMk/>
            <pc:sldMk cId="1114738345" sldId="318"/>
            <ac:grpSpMk id="203" creationId="{D8C657C6-84F7-4C0A-9C4E-4C81CC16380B}"/>
          </ac:grpSpMkLst>
        </pc:grpChg>
        <pc:grpChg chg="add mod ord">
          <ac:chgData name="B10856017" userId="9afd4463-931c-4ef4-a1c6-2e8ce38e18fe" providerId="ADAL" clId="{F9D1B691-D76A-4B9E-B403-AB13CDB83064}" dt="2022-04-23T18:47:35.991" v="9307" actId="167"/>
          <ac:grpSpMkLst>
            <pc:docMk/>
            <pc:sldMk cId="1114738345" sldId="318"/>
            <ac:grpSpMk id="207" creationId="{1C962C4F-9163-4E76-AB06-8CB551F00523}"/>
          </ac:grpSpMkLst>
        </pc:grpChg>
        <pc:grpChg chg="mod">
          <ac:chgData name="B10856017" userId="9afd4463-931c-4ef4-a1c6-2e8ce38e18fe" providerId="ADAL" clId="{F9D1B691-D76A-4B9E-B403-AB13CDB83064}" dt="2022-04-23T18:47:34.008" v="9300"/>
          <ac:grpSpMkLst>
            <pc:docMk/>
            <pc:sldMk cId="1114738345" sldId="318"/>
            <ac:grpSpMk id="208" creationId="{2D04A591-281E-4855-A3D3-3AE728AC3FB4}"/>
          </ac:grpSpMkLst>
        </pc:grpChg>
        <pc:grpChg chg="mod">
          <ac:chgData name="B10856017" userId="9afd4463-931c-4ef4-a1c6-2e8ce38e18fe" providerId="ADAL" clId="{F9D1B691-D76A-4B9E-B403-AB13CDB83064}" dt="2022-04-23T18:47:34.008" v="9300"/>
          <ac:grpSpMkLst>
            <pc:docMk/>
            <pc:sldMk cId="1114738345" sldId="318"/>
            <ac:grpSpMk id="216" creationId="{9F58DB37-D725-4353-9013-49CC4E888D06}"/>
          </ac:grpSpMkLst>
        </pc:grpChg>
        <pc:grpChg chg="add mod ord">
          <ac:chgData name="B10856017" userId="9afd4463-931c-4ef4-a1c6-2e8ce38e18fe" providerId="ADAL" clId="{F9D1B691-D76A-4B9E-B403-AB13CDB83064}" dt="2022-04-23T18:47:35.991" v="9307" actId="167"/>
          <ac:grpSpMkLst>
            <pc:docMk/>
            <pc:sldMk cId="1114738345" sldId="318"/>
            <ac:grpSpMk id="225" creationId="{3CE60DA2-9D1A-43B9-85B5-1A0A363AD334}"/>
          </ac:grpSpMkLst>
        </pc:grpChg>
        <pc:grpChg chg="mod">
          <ac:chgData name="B10856017" userId="9afd4463-931c-4ef4-a1c6-2e8ce38e18fe" providerId="ADAL" clId="{F9D1B691-D76A-4B9E-B403-AB13CDB83064}" dt="2022-04-23T18:47:34.008" v="9300"/>
          <ac:grpSpMkLst>
            <pc:docMk/>
            <pc:sldMk cId="1114738345" sldId="318"/>
            <ac:grpSpMk id="226" creationId="{A74F3A1A-25EA-49FD-B4FB-BA180474AD80}"/>
          </ac:grpSpMkLst>
        </pc:grpChg>
        <pc:grpChg chg="mod">
          <ac:chgData name="B10856017" userId="9afd4463-931c-4ef4-a1c6-2e8ce38e18fe" providerId="ADAL" clId="{F9D1B691-D76A-4B9E-B403-AB13CDB83064}" dt="2022-04-23T18:47:34.008" v="9300"/>
          <ac:grpSpMkLst>
            <pc:docMk/>
            <pc:sldMk cId="1114738345" sldId="318"/>
            <ac:grpSpMk id="232" creationId="{6874EE2C-2EAF-4BF4-9C90-DFFD8BAD45AE}"/>
          </ac:grpSpMkLst>
        </pc:grpChg>
        <pc:grpChg chg="add mod ord">
          <ac:chgData name="B10856017" userId="9afd4463-931c-4ef4-a1c6-2e8ce38e18fe" providerId="ADAL" clId="{F9D1B691-D76A-4B9E-B403-AB13CDB83064}" dt="2022-04-23T18:47:35.991" v="9307" actId="167"/>
          <ac:grpSpMkLst>
            <pc:docMk/>
            <pc:sldMk cId="1114738345" sldId="318"/>
            <ac:grpSpMk id="241" creationId="{84579848-7A57-47CB-A65B-3AD9BC8FF5C6}"/>
          </ac:grpSpMkLst>
        </pc:grpChg>
        <pc:grpChg chg="mod">
          <ac:chgData name="B10856017" userId="9afd4463-931c-4ef4-a1c6-2e8ce38e18fe" providerId="ADAL" clId="{F9D1B691-D76A-4B9E-B403-AB13CDB83064}" dt="2022-04-23T18:47:34.008" v="9300"/>
          <ac:grpSpMkLst>
            <pc:docMk/>
            <pc:sldMk cId="1114738345" sldId="318"/>
            <ac:grpSpMk id="245" creationId="{7F1A7000-7A62-433F-BB59-FEC2D46F1CE7}"/>
          </ac:grpSpMkLst>
        </pc:grpChg>
        <pc:grpChg chg="mod">
          <ac:chgData name="B10856017" userId="9afd4463-931c-4ef4-a1c6-2e8ce38e18fe" providerId="ADAL" clId="{F9D1B691-D76A-4B9E-B403-AB13CDB83064}" dt="2022-04-23T18:47:34.008" v="9300"/>
          <ac:grpSpMkLst>
            <pc:docMk/>
            <pc:sldMk cId="1114738345" sldId="318"/>
            <ac:grpSpMk id="253" creationId="{C9C208F5-79CE-4E80-A897-23048505CC8E}"/>
          </ac:grpSpMkLst>
        </pc:grpChg>
        <pc:picChg chg="ord">
          <ac:chgData name="B10856017" userId="9afd4463-931c-4ef4-a1c6-2e8ce38e18fe" providerId="ADAL" clId="{F9D1B691-D76A-4B9E-B403-AB13CDB83064}" dt="2022-04-23T18:31:22.747" v="9120" actId="167"/>
          <ac:picMkLst>
            <pc:docMk/>
            <pc:sldMk cId="1114738345" sldId="318"/>
            <ac:picMk id="42" creationId="{EE543268-770C-463D-9399-BD7847E74CBE}"/>
          </ac:picMkLst>
        </pc:picChg>
        <pc:picChg chg="ord">
          <ac:chgData name="B10856017" userId="9afd4463-931c-4ef4-a1c6-2e8ce38e18fe" providerId="ADAL" clId="{F9D1B691-D76A-4B9E-B403-AB13CDB83064}" dt="2022-04-23T18:31:22.747" v="9120" actId="167"/>
          <ac:picMkLst>
            <pc:docMk/>
            <pc:sldMk cId="1114738345" sldId="318"/>
            <ac:picMk id="43" creationId="{07108B8E-4241-4275-8901-C7EB3CA1DC29}"/>
          </ac:picMkLst>
        </pc:picChg>
        <pc:picChg chg="ord">
          <ac:chgData name="B10856017" userId="9afd4463-931c-4ef4-a1c6-2e8ce38e18fe" providerId="ADAL" clId="{F9D1B691-D76A-4B9E-B403-AB13CDB83064}" dt="2022-04-23T18:31:22.747" v="9120" actId="167"/>
          <ac:picMkLst>
            <pc:docMk/>
            <pc:sldMk cId="1114738345" sldId="318"/>
            <ac:picMk id="44" creationId="{7F72F9E7-7C95-49FF-AD3A-0B25E2C8443E}"/>
          </ac:picMkLst>
        </pc:picChg>
        <pc:picChg chg="ord">
          <ac:chgData name="B10856017" userId="9afd4463-931c-4ef4-a1c6-2e8ce38e18fe" providerId="ADAL" clId="{F9D1B691-D76A-4B9E-B403-AB13CDB83064}" dt="2022-04-23T18:31:22.747" v="9120" actId="167"/>
          <ac:picMkLst>
            <pc:docMk/>
            <pc:sldMk cId="1114738345" sldId="318"/>
            <ac:picMk id="45" creationId="{83B5421B-D7E5-41B0-9EC7-C7D1D362389E}"/>
          </ac:picMkLst>
        </pc:picChg>
        <pc:picChg chg="mod">
          <ac:chgData name="B10856017" userId="9afd4463-931c-4ef4-a1c6-2e8ce38e18fe" providerId="ADAL" clId="{F9D1B691-D76A-4B9E-B403-AB13CDB83064}" dt="2022-04-23T18:30:01.527" v="9081"/>
          <ac:picMkLst>
            <pc:docMk/>
            <pc:sldMk cId="1114738345" sldId="318"/>
            <ac:picMk id="103" creationId="{37673575-06D3-4623-85E5-20DB0979BE10}"/>
          </ac:picMkLst>
        </pc:picChg>
        <pc:picChg chg="mod">
          <ac:chgData name="B10856017" userId="9afd4463-931c-4ef4-a1c6-2e8ce38e18fe" providerId="ADAL" clId="{F9D1B691-D76A-4B9E-B403-AB13CDB83064}" dt="2022-04-23T18:30:01.527" v="9081"/>
          <ac:picMkLst>
            <pc:docMk/>
            <pc:sldMk cId="1114738345" sldId="318"/>
            <ac:picMk id="111" creationId="{B254BECE-CC62-41E2-9F25-18FAB7AD5715}"/>
          </ac:picMkLst>
        </pc:picChg>
        <pc:picChg chg="mod">
          <ac:chgData name="B10856017" userId="9afd4463-931c-4ef4-a1c6-2e8ce38e18fe" providerId="ADAL" clId="{F9D1B691-D76A-4B9E-B403-AB13CDB83064}" dt="2022-04-23T18:30:01.527" v="9081"/>
          <ac:picMkLst>
            <pc:docMk/>
            <pc:sldMk cId="1114738345" sldId="318"/>
            <ac:picMk id="112" creationId="{889936E6-E3E5-4521-8E4A-B161410EC3C4}"/>
          </ac:picMkLst>
        </pc:picChg>
        <pc:picChg chg="mod">
          <ac:chgData name="B10856017" userId="9afd4463-931c-4ef4-a1c6-2e8ce38e18fe" providerId="ADAL" clId="{F9D1B691-D76A-4B9E-B403-AB13CDB83064}" dt="2022-04-23T18:30:01.527" v="9081"/>
          <ac:picMkLst>
            <pc:docMk/>
            <pc:sldMk cId="1114738345" sldId="318"/>
            <ac:picMk id="113" creationId="{A69C9410-3E32-47EA-80FE-9F6037D8CACD}"/>
          </ac:picMkLst>
        </pc:picChg>
        <pc:picChg chg="mod">
          <ac:chgData name="B10856017" userId="9afd4463-931c-4ef4-a1c6-2e8ce38e18fe" providerId="ADAL" clId="{F9D1B691-D76A-4B9E-B403-AB13CDB83064}" dt="2022-04-23T18:30:01.527" v="9081"/>
          <ac:picMkLst>
            <pc:docMk/>
            <pc:sldMk cId="1114738345" sldId="318"/>
            <ac:picMk id="114" creationId="{2F6F54BB-1E99-41F1-A81F-07456DEA96D9}"/>
          </ac:picMkLst>
        </pc:picChg>
        <pc:picChg chg="mod">
          <ac:chgData name="B10856017" userId="9afd4463-931c-4ef4-a1c6-2e8ce38e18fe" providerId="ADAL" clId="{F9D1B691-D76A-4B9E-B403-AB13CDB83064}" dt="2022-04-23T18:30:01.527" v="9081"/>
          <ac:picMkLst>
            <pc:docMk/>
            <pc:sldMk cId="1114738345" sldId="318"/>
            <ac:picMk id="117" creationId="{6D2CA7CF-51A3-4050-9632-C8E5234A2D3E}"/>
          </ac:picMkLst>
        </pc:picChg>
        <pc:picChg chg="mod">
          <ac:chgData name="B10856017" userId="9afd4463-931c-4ef4-a1c6-2e8ce38e18fe" providerId="ADAL" clId="{F9D1B691-D76A-4B9E-B403-AB13CDB83064}" dt="2022-04-23T18:30:52.551" v="9111"/>
          <ac:picMkLst>
            <pc:docMk/>
            <pc:sldMk cId="1114738345" sldId="318"/>
            <ac:picMk id="121" creationId="{9B01640A-25C4-40EC-BD3B-8C05515FC6CA}"/>
          </ac:picMkLst>
        </pc:picChg>
        <pc:picChg chg="del mod ord topLvl">
          <ac:chgData name="B10856017" userId="9afd4463-931c-4ef4-a1c6-2e8ce38e18fe" providerId="ADAL" clId="{F9D1B691-D76A-4B9E-B403-AB13CDB83064}" dt="2022-04-24T05:54:39.988" v="10261" actId="478"/>
          <ac:picMkLst>
            <pc:docMk/>
            <pc:sldMk cId="1114738345" sldId="318"/>
            <ac:picMk id="123" creationId="{1DBEC2A7-2406-4DE4-9824-C0AFFEC0B6DE}"/>
          </ac:picMkLst>
        </pc:picChg>
        <pc:picChg chg="mod">
          <ac:chgData name="B10856017" userId="9afd4463-931c-4ef4-a1c6-2e8ce38e18fe" providerId="ADAL" clId="{F9D1B691-D76A-4B9E-B403-AB13CDB83064}" dt="2022-04-24T05:55:29.083" v="10279" actId="165"/>
          <ac:picMkLst>
            <pc:docMk/>
            <pc:sldMk cId="1114738345" sldId="318"/>
            <ac:picMk id="126" creationId="{A8E7A625-5A9D-4FC4-97D7-18242FB4845F}"/>
          </ac:picMkLst>
        </pc:picChg>
        <pc:picChg chg="mod">
          <ac:chgData name="B10856017" userId="9afd4463-931c-4ef4-a1c6-2e8ce38e18fe" providerId="ADAL" clId="{F9D1B691-D76A-4B9E-B403-AB13CDB83064}" dt="2022-04-24T17:05:22.288" v="10732"/>
          <ac:picMkLst>
            <pc:docMk/>
            <pc:sldMk cId="1114738345" sldId="318"/>
            <ac:picMk id="131" creationId="{CACC8B27-1C36-4B8B-9033-BFA34B472A2F}"/>
          </ac:picMkLst>
        </pc:picChg>
        <pc:picChg chg="mod">
          <ac:chgData name="B10856017" userId="9afd4463-931c-4ef4-a1c6-2e8ce38e18fe" providerId="ADAL" clId="{F9D1B691-D76A-4B9E-B403-AB13CDB83064}" dt="2022-04-23T18:02:46.876" v="8654" actId="165"/>
          <ac:picMkLst>
            <pc:docMk/>
            <pc:sldMk cId="1114738345" sldId="318"/>
            <ac:picMk id="133" creationId="{3E6569DC-495B-4E0A-9039-76A48EC533F1}"/>
          </ac:picMkLst>
        </pc:picChg>
        <pc:picChg chg="mod">
          <ac:chgData name="B10856017" userId="9afd4463-931c-4ef4-a1c6-2e8ce38e18fe" providerId="ADAL" clId="{F9D1B691-D76A-4B9E-B403-AB13CDB83064}" dt="2022-04-25T03:46:59.767" v="11144"/>
          <ac:picMkLst>
            <pc:docMk/>
            <pc:sldMk cId="1114738345" sldId="318"/>
            <ac:picMk id="134" creationId="{1A22A9A2-A77A-498B-A8D1-A8C64B22A961}"/>
          </ac:picMkLst>
        </pc:picChg>
        <pc:picChg chg="mod">
          <ac:chgData name="B10856017" userId="9afd4463-931c-4ef4-a1c6-2e8ce38e18fe" providerId="ADAL" clId="{F9D1B691-D76A-4B9E-B403-AB13CDB83064}" dt="2022-04-23T18:02:46.876" v="8654" actId="165"/>
          <ac:picMkLst>
            <pc:docMk/>
            <pc:sldMk cId="1114738345" sldId="318"/>
            <ac:picMk id="134" creationId="{21A5495D-9CB9-40D3-9CB0-C5DAC6114B5E}"/>
          </ac:picMkLst>
        </pc:picChg>
        <pc:picChg chg="mod">
          <ac:chgData name="B10856017" userId="9afd4463-931c-4ef4-a1c6-2e8ce38e18fe" providerId="ADAL" clId="{F9D1B691-D76A-4B9E-B403-AB13CDB83064}" dt="2022-04-25T03:46:59.767" v="11144"/>
          <ac:picMkLst>
            <pc:docMk/>
            <pc:sldMk cId="1114738345" sldId="318"/>
            <ac:picMk id="135" creationId="{44E78946-FBB9-4AEF-A251-D638B837AEA1}"/>
          </ac:picMkLst>
        </pc:picChg>
        <pc:picChg chg="mod">
          <ac:chgData name="B10856017" userId="9afd4463-931c-4ef4-a1c6-2e8ce38e18fe" providerId="ADAL" clId="{F9D1B691-D76A-4B9E-B403-AB13CDB83064}" dt="2022-04-23T18:02:46.876" v="8654" actId="165"/>
          <ac:picMkLst>
            <pc:docMk/>
            <pc:sldMk cId="1114738345" sldId="318"/>
            <ac:picMk id="135" creationId="{B663B8EE-13D1-4BF0-8F43-F8BF9C78314B}"/>
          </ac:picMkLst>
        </pc:picChg>
        <pc:picChg chg="mod">
          <ac:chgData name="B10856017" userId="9afd4463-931c-4ef4-a1c6-2e8ce38e18fe" providerId="ADAL" clId="{F9D1B691-D76A-4B9E-B403-AB13CDB83064}" dt="2022-04-23T18:02:46.876" v="8654" actId="165"/>
          <ac:picMkLst>
            <pc:docMk/>
            <pc:sldMk cId="1114738345" sldId="318"/>
            <ac:picMk id="136" creationId="{20C3D5EA-FDB6-470E-BDB7-DAA93CAA281B}"/>
          </ac:picMkLst>
        </pc:picChg>
        <pc:picChg chg="mod">
          <ac:chgData name="B10856017" userId="9afd4463-931c-4ef4-a1c6-2e8ce38e18fe" providerId="ADAL" clId="{F9D1B691-D76A-4B9E-B403-AB13CDB83064}" dt="2022-04-25T03:46:59.767" v="11144"/>
          <ac:picMkLst>
            <pc:docMk/>
            <pc:sldMk cId="1114738345" sldId="318"/>
            <ac:picMk id="136" creationId="{A866BBB8-A8C8-423A-93ED-38CABB51352E}"/>
          </ac:picMkLst>
        </pc:picChg>
        <pc:picChg chg="mod">
          <ac:chgData name="B10856017" userId="9afd4463-931c-4ef4-a1c6-2e8ce38e18fe" providerId="ADAL" clId="{F9D1B691-D76A-4B9E-B403-AB13CDB83064}" dt="2022-04-25T03:46:59.767" v="11144"/>
          <ac:picMkLst>
            <pc:docMk/>
            <pc:sldMk cId="1114738345" sldId="318"/>
            <ac:picMk id="137" creationId="{74174313-3940-4808-A969-5206FBDE011A}"/>
          </ac:picMkLst>
        </pc:picChg>
        <pc:picChg chg="mod">
          <ac:chgData name="B10856017" userId="9afd4463-931c-4ef4-a1c6-2e8ce38e18fe" providerId="ADAL" clId="{F9D1B691-D76A-4B9E-B403-AB13CDB83064}" dt="2022-04-23T18:02:46.876" v="8654" actId="165"/>
          <ac:picMkLst>
            <pc:docMk/>
            <pc:sldMk cId="1114738345" sldId="318"/>
            <ac:picMk id="139" creationId="{DC05EC64-934F-4A95-87FF-DF8E38A9FED1}"/>
          </ac:picMkLst>
        </pc:picChg>
        <pc:picChg chg="mod">
          <ac:chgData name="B10856017" userId="9afd4463-931c-4ef4-a1c6-2e8ce38e18fe" providerId="ADAL" clId="{F9D1B691-D76A-4B9E-B403-AB13CDB83064}" dt="2022-04-25T03:46:59.767" v="11144"/>
          <ac:picMkLst>
            <pc:docMk/>
            <pc:sldMk cId="1114738345" sldId="318"/>
            <ac:picMk id="140" creationId="{3B21B10C-50F7-4C72-88B0-074AE4624E1E}"/>
          </ac:picMkLst>
        </pc:picChg>
        <pc:picChg chg="del mod ord topLvl">
          <ac:chgData name="B10856017" userId="9afd4463-931c-4ef4-a1c6-2e8ce38e18fe" providerId="ADAL" clId="{F9D1B691-D76A-4B9E-B403-AB13CDB83064}" dt="2022-04-25T03:46:59.292" v="11143" actId="478"/>
          <ac:picMkLst>
            <pc:docMk/>
            <pc:sldMk cId="1114738345" sldId="318"/>
            <ac:picMk id="143" creationId="{4EDE8E76-34BA-4307-93CC-66C02D0110B6}"/>
          </ac:picMkLst>
        </pc:picChg>
        <pc:picChg chg="mod">
          <ac:chgData name="B10856017" userId="9afd4463-931c-4ef4-a1c6-2e8ce38e18fe" providerId="ADAL" clId="{F9D1B691-D76A-4B9E-B403-AB13CDB83064}" dt="2022-04-23T18:19:56.208" v="8902" actId="165"/>
          <ac:picMkLst>
            <pc:docMk/>
            <pc:sldMk cId="1114738345" sldId="318"/>
            <ac:picMk id="152" creationId="{69C37262-0994-4864-9BF9-75210E9F6980}"/>
          </ac:picMkLst>
        </pc:picChg>
        <pc:picChg chg="mod">
          <ac:chgData name="B10856017" userId="9afd4463-931c-4ef4-a1c6-2e8ce38e18fe" providerId="ADAL" clId="{F9D1B691-D76A-4B9E-B403-AB13CDB83064}" dt="2022-04-23T18:19:56.208" v="8902" actId="165"/>
          <ac:picMkLst>
            <pc:docMk/>
            <pc:sldMk cId="1114738345" sldId="318"/>
            <ac:picMk id="153" creationId="{C3655296-FE68-4F10-A74E-86D3E43A76B1}"/>
          </ac:picMkLst>
        </pc:picChg>
        <pc:picChg chg="mod">
          <ac:chgData name="B10856017" userId="9afd4463-931c-4ef4-a1c6-2e8ce38e18fe" providerId="ADAL" clId="{F9D1B691-D76A-4B9E-B403-AB13CDB83064}" dt="2022-04-23T18:19:56.208" v="8902" actId="165"/>
          <ac:picMkLst>
            <pc:docMk/>
            <pc:sldMk cId="1114738345" sldId="318"/>
            <ac:picMk id="154" creationId="{40A6A34D-1955-4CF2-B6DB-D4682B96657A}"/>
          </ac:picMkLst>
        </pc:picChg>
        <pc:picChg chg="mod">
          <ac:chgData name="B10856017" userId="9afd4463-931c-4ef4-a1c6-2e8ce38e18fe" providerId="ADAL" clId="{F9D1B691-D76A-4B9E-B403-AB13CDB83064}" dt="2022-04-23T18:19:56.208" v="8902" actId="165"/>
          <ac:picMkLst>
            <pc:docMk/>
            <pc:sldMk cId="1114738345" sldId="318"/>
            <ac:picMk id="155" creationId="{79CB95B3-9A5F-443E-AE19-57BD0431C406}"/>
          </ac:picMkLst>
        </pc:picChg>
        <pc:picChg chg="mod">
          <ac:chgData name="B10856017" userId="9afd4463-931c-4ef4-a1c6-2e8ce38e18fe" providerId="ADAL" clId="{F9D1B691-D76A-4B9E-B403-AB13CDB83064}" dt="2022-04-23T18:19:56.208" v="8902" actId="165"/>
          <ac:picMkLst>
            <pc:docMk/>
            <pc:sldMk cId="1114738345" sldId="318"/>
            <ac:picMk id="158" creationId="{22E010F6-89E8-4978-932D-A31589843FF8}"/>
          </ac:picMkLst>
        </pc:picChg>
        <pc:picChg chg="mod">
          <ac:chgData name="B10856017" userId="9afd4463-931c-4ef4-a1c6-2e8ce38e18fe" providerId="ADAL" clId="{F9D1B691-D76A-4B9E-B403-AB13CDB83064}" dt="2022-04-24T05:55:29.083" v="10279" actId="165"/>
          <ac:picMkLst>
            <pc:docMk/>
            <pc:sldMk cId="1114738345" sldId="318"/>
            <ac:picMk id="160" creationId="{4CF67D78-566A-44BC-AC42-79FA238B8FF5}"/>
          </ac:picMkLst>
        </pc:picChg>
        <pc:picChg chg="mod">
          <ac:chgData name="B10856017" userId="9afd4463-931c-4ef4-a1c6-2e8ce38e18fe" providerId="ADAL" clId="{F9D1B691-D76A-4B9E-B403-AB13CDB83064}" dt="2022-04-24T17:05:22.288" v="10732"/>
          <ac:picMkLst>
            <pc:docMk/>
            <pc:sldMk cId="1114738345" sldId="318"/>
            <ac:picMk id="161" creationId="{707A77F2-295F-47F6-88C4-3DF037F94CBC}"/>
          </ac:picMkLst>
        </pc:picChg>
        <pc:picChg chg="mod">
          <ac:chgData name="B10856017" userId="9afd4463-931c-4ef4-a1c6-2e8ce38e18fe" providerId="ADAL" clId="{F9D1B691-D76A-4B9E-B403-AB13CDB83064}" dt="2022-04-24T17:05:22.288" v="10732"/>
          <ac:picMkLst>
            <pc:docMk/>
            <pc:sldMk cId="1114738345" sldId="318"/>
            <ac:picMk id="162" creationId="{42256996-ED18-4F83-A316-981826CF2950}"/>
          </ac:picMkLst>
        </pc:picChg>
        <pc:picChg chg="add mod">
          <ac:chgData name="B10856017" userId="9afd4463-931c-4ef4-a1c6-2e8ce38e18fe" providerId="ADAL" clId="{F9D1B691-D76A-4B9E-B403-AB13CDB83064}" dt="2022-04-25T03:46:59.767" v="11144"/>
          <ac:picMkLst>
            <pc:docMk/>
            <pc:sldMk cId="1114738345" sldId="318"/>
            <ac:picMk id="162" creationId="{7E3AC16E-CAFE-4F16-AC65-65E8B6E4D378}"/>
          </ac:picMkLst>
        </pc:picChg>
        <pc:picChg chg="mod ord topLvl">
          <ac:chgData name="B10856017" userId="9afd4463-931c-4ef4-a1c6-2e8ce38e18fe" providerId="ADAL" clId="{F9D1B691-D76A-4B9E-B403-AB13CDB83064}" dt="2022-04-23T18:31:22.747" v="9120" actId="167"/>
          <ac:picMkLst>
            <pc:docMk/>
            <pc:sldMk cId="1114738345" sldId="318"/>
            <ac:picMk id="162" creationId="{CB5BFB0E-B43D-4BA8-9A4A-EEA42E25B0D3}"/>
          </ac:picMkLst>
        </pc:picChg>
        <pc:picChg chg="mod">
          <ac:chgData name="B10856017" userId="9afd4463-931c-4ef4-a1c6-2e8ce38e18fe" providerId="ADAL" clId="{F9D1B691-D76A-4B9E-B403-AB13CDB83064}" dt="2022-04-24T05:55:29.083" v="10279" actId="165"/>
          <ac:picMkLst>
            <pc:docMk/>
            <pc:sldMk cId="1114738345" sldId="318"/>
            <ac:picMk id="163" creationId="{A08BFEE4-0376-476C-BD1B-18FEC2A8688C}"/>
          </ac:picMkLst>
        </pc:picChg>
        <pc:picChg chg="mod">
          <ac:chgData name="B10856017" userId="9afd4463-931c-4ef4-a1c6-2e8ce38e18fe" providerId="ADAL" clId="{F9D1B691-D76A-4B9E-B403-AB13CDB83064}" dt="2022-04-24T05:55:29.083" v="10279" actId="165"/>
          <ac:picMkLst>
            <pc:docMk/>
            <pc:sldMk cId="1114738345" sldId="318"/>
            <ac:picMk id="164" creationId="{AA48E816-7B65-49CC-9653-76D16800BF5B}"/>
          </ac:picMkLst>
        </pc:picChg>
        <pc:picChg chg="mod">
          <ac:chgData name="B10856017" userId="9afd4463-931c-4ef4-a1c6-2e8ce38e18fe" providerId="ADAL" clId="{F9D1B691-D76A-4B9E-B403-AB13CDB83064}" dt="2022-04-24T05:55:29.083" v="10279" actId="165"/>
          <ac:picMkLst>
            <pc:docMk/>
            <pc:sldMk cId="1114738345" sldId="318"/>
            <ac:picMk id="165" creationId="{8C16BC5F-4D6E-4445-9C5E-5D07759C73B4}"/>
          </ac:picMkLst>
        </pc:picChg>
        <pc:picChg chg="mod">
          <ac:chgData name="B10856017" userId="9afd4463-931c-4ef4-a1c6-2e8ce38e18fe" providerId="ADAL" clId="{F9D1B691-D76A-4B9E-B403-AB13CDB83064}" dt="2022-04-24T17:05:22.288" v="10732"/>
          <ac:picMkLst>
            <pc:docMk/>
            <pc:sldMk cId="1114738345" sldId="318"/>
            <ac:picMk id="167" creationId="{94B9304C-A2C7-4D18-86C1-247453A33CE8}"/>
          </ac:picMkLst>
        </pc:picChg>
        <pc:picChg chg="mod">
          <ac:chgData name="B10856017" userId="9afd4463-931c-4ef4-a1c6-2e8ce38e18fe" providerId="ADAL" clId="{F9D1B691-D76A-4B9E-B403-AB13CDB83064}" dt="2022-04-24T17:05:22.288" v="10732"/>
          <ac:picMkLst>
            <pc:docMk/>
            <pc:sldMk cId="1114738345" sldId="318"/>
            <ac:picMk id="168" creationId="{A690B1AC-F5E9-49A4-B989-90321A9EC58C}"/>
          </ac:picMkLst>
        </pc:picChg>
        <pc:picChg chg="mod">
          <ac:chgData name="B10856017" userId="9afd4463-931c-4ef4-a1c6-2e8ce38e18fe" providerId="ADAL" clId="{F9D1B691-D76A-4B9E-B403-AB13CDB83064}" dt="2022-04-23T18:20:34.506" v="8907" actId="165"/>
          <ac:picMkLst>
            <pc:docMk/>
            <pc:sldMk cId="1114738345" sldId="318"/>
            <ac:picMk id="171" creationId="{92C4BA2D-6913-4FDC-A7C5-B26DEA36F358}"/>
          </ac:picMkLst>
        </pc:picChg>
        <pc:picChg chg="mod">
          <ac:chgData name="B10856017" userId="9afd4463-931c-4ef4-a1c6-2e8ce38e18fe" providerId="ADAL" clId="{F9D1B691-D76A-4B9E-B403-AB13CDB83064}" dt="2022-04-24T17:05:22.288" v="10732"/>
          <ac:picMkLst>
            <pc:docMk/>
            <pc:sldMk cId="1114738345" sldId="318"/>
            <ac:picMk id="171" creationId="{F92775F1-D20E-49B9-9B00-D9512CD4110C}"/>
          </ac:picMkLst>
        </pc:picChg>
        <pc:picChg chg="mod">
          <ac:chgData name="B10856017" userId="9afd4463-931c-4ef4-a1c6-2e8ce38e18fe" providerId="ADAL" clId="{F9D1B691-D76A-4B9E-B403-AB13CDB83064}" dt="2022-04-23T18:20:34.506" v="8907" actId="165"/>
          <ac:picMkLst>
            <pc:docMk/>
            <pc:sldMk cId="1114738345" sldId="318"/>
            <ac:picMk id="172" creationId="{A0D7B03D-5CDF-4599-9620-051599586198}"/>
          </ac:picMkLst>
        </pc:picChg>
        <pc:picChg chg="mod">
          <ac:chgData name="B10856017" userId="9afd4463-931c-4ef4-a1c6-2e8ce38e18fe" providerId="ADAL" clId="{F9D1B691-D76A-4B9E-B403-AB13CDB83064}" dt="2022-04-23T18:20:34.506" v="8907" actId="165"/>
          <ac:picMkLst>
            <pc:docMk/>
            <pc:sldMk cId="1114738345" sldId="318"/>
            <ac:picMk id="173" creationId="{B1D4D7EE-5B06-495C-BD4C-A561A88F3A8E}"/>
          </ac:picMkLst>
        </pc:picChg>
        <pc:picChg chg="mod">
          <ac:chgData name="B10856017" userId="9afd4463-931c-4ef4-a1c6-2e8ce38e18fe" providerId="ADAL" clId="{F9D1B691-D76A-4B9E-B403-AB13CDB83064}" dt="2022-04-23T18:20:34.506" v="8907" actId="165"/>
          <ac:picMkLst>
            <pc:docMk/>
            <pc:sldMk cId="1114738345" sldId="318"/>
            <ac:picMk id="174" creationId="{9C0E7970-3AD7-42F3-89AA-FD3414D4C019}"/>
          </ac:picMkLst>
        </pc:picChg>
        <pc:picChg chg="mod">
          <ac:chgData name="B10856017" userId="9afd4463-931c-4ef4-a1c6-2e8ce38e18fe" providerId="ADAL" clId="{F9D1B691-D76A-4B9E-B403-AB13CDB83064}" dt="2022-04-24T17:15:03.976" v="10917"/>
          <ac:picMkLst>
            <pc:docMk/>
            <pc:sldMk cId="1114738345" sldId="318"/>
            <ac:picMk id="175" creationId="{697268C1-E71C-44D0-BADD-2B939E898104}"/>
          </ac:picMkLst>
        </pc:picChg>
        <pc:picChg chg="mod">
          <ac:chgData name="B10856017" userId="9afd4463-931c-4ef4-a1c6-2e8ce38e18fe" providerId="ADAL" clId="{F9D1B691-D76A-4B9E-B403-AB13CDB83064}" dt="2022-04-23T18:20:34.506" v="8907" actId="165"/>
          <ac:picMkLst>
            <pc:docMk/>
            <pc:sldMk cId="1114738345" sldId="318"/>
            <ac:picMk id="177" creationId="{77F2E623-4BEA-4495-94B8-3D91B8574D3B}"/>
          </ac:picMkLst>
        </pc:picChg>
        <pc:picChg chg="mod">
          <ac:chgData name="B10856017" userId="9afd4463-931c-4ef4-a1c6-2e8ce38e18fe" providerId="ADAL" clId="{F9D1B691-D76A-4B9E-B403-AB13CDB83064}" dt="2022-04-24T05:55:29.083" v="10279" actId="165"/>
          <ac:picMkLst>
            <pc:docMk/>
            <pc:sldMk cId="1114738345" sldId="318"/>
            <ac:picMk id="180" creationId="{7E8817B7-D91A-48D3-814C-E4AF257AE300}"/>
          </ac:picMkLst>
        </pc:picChg>
        <pc:picChg chg="mod">
          <ac:chgData name="B10856017" userId="9afd4463-931c-4ef4-a1c6-2e8ce38e18fe" providerId="ADAL" clId="{F9D1B691-D76A-4B9E-B403-AB13CDB83064}" dt="2022-04-23T18:30:52.551" v="9111"/>
          <ac:picMkLst>
            <pc:docMk/>
            <pc:sldMk cId="1114738345" sldId="318"/>
            <ac:picMk id="199" creationId="{C27F3712-051B-43E8-B5FF-1A1C71175133}"/>
          </ac:picMkLst>
        </pc:picChg>
        <pc:picChg chg="mod">
          <ac:chgData name="B10856017" userId="9afd4463-931c-4ef4-a1c6-2e8ce38e18fe" providerId="ADAL" clId="{F9D1B691-D76A-4B9E-B403-AB13CDB83064}" dt="2022-04-23T18:30:52.551" v="9111"/>
          <ac:picMkLst>
            <pc:docMk/>
            <pc:sldMk cId="1114738345" sldId="318"/>
            <ac:picMk id="200" creationId="{224F49EB-954B-4775-B22D-FAC371108427}"/>
          </ac:picMkLst>
        </pc:picChg>
        <pc:picChg chg="mod">
          <ac:chgData name="B10856017" userId="9afd4463-931c-4ef4-a1c6-2e8ce38e18fe" providerId="ADAL" clId="{F9D1B691-D76A-4B9E-B403-AB13CDB83064}" dt="2022-04-23T18:30:52.551" v="9111"/>
          <ac:picMkLst>
            <pc:docMk/>
            <pc:sldMk cId="1114738345" sldId="318"/>
            <ac:picMk id="201" creationId="{87019D50-D1E8-47C1-A4C3-D2F869211D60}"/>
          </ac:picMkLst>
        </pc:picChg>
        <pc:picChg chg="mod">
          <ac:chgData name="B10856017" userId="9afd4463-931c-4ef4-a1c6-2e8ce38e18fe" providerId="ADAL" clId="{F9D1B691-D76A-4B9E-B403-AB13CDB83064}" dt="2022-04-23T18:30:52.551" v="9111"/>
          <ac:picMkLst>
            <pc:docMk/>
            <pc:sldMk cId="1114738345" sldId="318"/>
            <ac:picMk id="202" creationId="{95CC86DE-A766-4AB8-86C4-7A1443057858}"/>
          </ac:picMkLst>
        </pc:picChg>
        <pc:picChg chg="mod">
          <ac:chgData name="B10856017" userId="9afd4463-931c-4ef4-a1c6-2e8ce38e18fe" providerId="ADAL" clId="{F9D1B691-D76A-4B9E-B403-AB13CDB83064}" dt="2022-04-24T17:15:03.976" v="10917"/>
          <ac:picMkLst>
            <pc:docMk/>
            <pc:sldMk cId="1114738345" sldId="318"/>
            <ac:picMk id="204" creationId="{3ED38419-4FCD-48DD-AD6B-295F18C79AB9}"/>
          </ac:picMkLst>
        </pc:picChg>
        <pc:picChg chg="mod">
          <ac:chgData name="B10856017" userId="9afd4463-931c-4ef4-a1c6-2e8ce38e18fe" providerId="ADAL" clId="{F9D1B691-D76A-4B9E-B403-AB13CDB83064}" dt="2022-04-23T18:30:52.551" v="9111"/>
          <ac:picMkLst>
            <pc:docMk/>
            <pc:sldMk cId="1114738345" sldId="318"/>
            <ac:picMk id="205" creationId="{8025AD1D-6EB9-479D-8E6B-4D23778C1FDA}"/>
          </ac:picMkLst>
        </pc:picChg>
        <pc:picChg chg="mod">
          <ac:chgData name="B10856017" userId="9afd4463-931c-4ef4-a1c6-2e8ce38e18fe" providerId="ADAL" clId="{F9D1B691-D76A-4B9E-B403-AB13CDB83064}" dt="2022-04-24T17:15:03.976" v="10917"/>
          <ac:picMkLst>
            <pc:docMk/>
            <pc:sldMk cId="1114738345" sldId="318"/>
            <ac:picMk id="205" creationId="{D3C51610-5FCB-40DA-830D-22ABB453EB95}"/>
          </ac:picMkLst>
        </pc:picChg>
        <pc:picChg chg="mod">
          <ac:chgData name="B10856017" userId="9afd4463-931c-4ef4-a1c6-2e8ce38e18fe" providerId="ADAL" clId="{F9D1B691-D76A-4B9E-B403-AB13CDB83064}" dt="2022-04-24T17:15:03.976" v="10917"/>
          <ac:picMkLst>
            <pc:docMk/>
            <pc:sldMk cId="1114738345" sldId="318"/>
            <ac:picMk id="206" creationId="{C4BA9CF8-B8FB-4E6D-995E-FE3A90A47F27}"/>
          </ac:picMkLst>
        </pc:picChg>
        <pc:picChg chg="mod">
          <ac:chgData name="B10856017" userId="9afd4463-931c-4ef4-a1c6-2e8ce38e18fe" providerId="ADAL" clId="{F9D1B691-D76A-4B9E-B403-AB13CDB83064}" dt="2022-04-23T18:47:34.008" v="9300"/>
          <ac:picMkLst>
            <pc:docMk/>
            <pc:sldMk cId="1114738345" sldId="318"/>
            <ac:picMk id="209" creationId="{D17E8D5B-060A-4258-AC25-B7B990BDBFD6}"/>
          </ac:picMkLst>
        </pc:picChg>
        <pc:picChg chg="mod">
          <ac:chgData name="B10856017" userId="9afd4463-931c-4ef4-a1c6-2e8ce38e18fe" providerId="ADAL" clId="{F9D1B691-D76A-4B9E-B403-AB13CDB83064}" dt="2022-04-23T18:47:34.008" v="9300"/>
          <ac:picMkLst>
            <pc:docMk/>
            <pc:sldMk cId="1114738345" sldId="318"/>
            <ac:picMk id="217" creationId="{40769982-389C-4BBE-A1CC-00B7E3640CE1}"/>
          </ac:picMkLst>
        </pc:picChg>
        <pc:picChg chg="mod">
          <ac:chgData name="B10856017" userId="9afd4463-931c-4ef4-a1c6-2e8ce38e18fe" providerId="ADAL" clId="{F9D1B691-D76A-4B9E-B403-AB13CDB83064}" dt="2022-04-23T18:47:34.008" v="9300"/>
          <ac:picMkLst>
            <pc:docMk/>
            <pc:sldMk cId="1114738345" sldId="318"/>
            <ac:picMk id="218" creationId="{8472E844-941C-4804-896D-F31EA65D618B}"/>
          </ac:picMkLst>
        </pc:picChg>
        <pc:picChg chg="mod">
          <ac:chgData name="B10856017" userId="9afd4463-931c-4ef4-a1c6-2e8ce38e18fe" providerId="ADAL" clId="{F9D1B691-D76A-4B9E-B403-AB13CDB83064}" dt="2022-04-23T18:47:34.008" v="9300"/>
          <ac:picMkLst>
            <pc:docMk/>
            <pc:sldMk cId="1114738345" sldId="318"/>
            <ac:picMk id="219" creationId="{D2921F98-DDEE-41DE-AC51-1361B57B2478}"/>
          </ac:picMkLst>
        </pc:picChg>
        <pc:picChg chg="mod">
          <ac:chgData name="B10856017" userId="9afd4463-931c-4ef4-a1c6-2e8ce38e18fe" providerId="ADAL" clId="{F9D1B691-D76A-4B9E-B403-AB13CDB83064}" dt="2022-04-23T18:47:34.008" v="9300"/>
          <ac:picMkLst>
            <pc:docMk/>
            <pc:sldMk cId="1114738345" sldId="318"/>
            <ac:picMk id="220" creationId="{53BE3D80-6C82-41C3-8947-0E3A421250C9}"/>
          </ac:picMkLst>
        </pc:picChg>
        <pc:picChg chg="mod">
          <ac:chgData name="B10856017" userId="9afd4463-931c-4ef4-a1c6-2e8ce38e18fe" providerId="ADAL" clId="{F9D1B691-D76A-4B9E-B403-AB13CDB83064}" dt="2022-04-23T18:47:34.008" v="9300"/>
          <ac:picMkLst>
            <pc:docMk/>
            <pc:sldMk cId="1114738345" sldId="318"/>
            <ac:picMk id="223" creationId="{76D97788-E121-4ED1-A0DC-86E78B8CD0E2}"/>
          </ac:picMkLst>
        </pc:picChg>
        <pc:picChg chg="mod">
          <ac:chgData name="B10856017" userId="9afd4463-931c-4ef4-a1c6-2e8ce38e18fe" providerId="ADAL" clId="{F9D1B691-D76A-4B9E-B403-AB13CDB83064}" dt="2022-04-23T18:47:34.008" v="9300"/>
          <ac:picMkLst>
            <pc:docMk/>
            <pc:sldMk cId="1114738345" sldId="318"/>
            <ac:picMk id="227" creationId="{ECAAA72F-9E49-446D-BA65-DA36D1A8FAEA}"/>
          </ac:picMkLst>
        </pc:picChg>
        <pc:picChg chg="mod">
          <ac:chgData name="B10856017" userId="9afd4463-931c-4ef4-a1c6-2e8ce38e18fe" providerId="ADAL" clId="{F9D1B691-D76A-4B9E-B403-AB13CDB83064}" dt="2022-04-23T18:47:34.008" v="9300"/>
          <ac:picMkLst>
            <pc:docMk/>
            <pc:sldMk cId="1114738345" sldId="318"/>
            <ac:picMk id="233" creationId="{D345C57D-A091-442F-9942-D22C71F4B017}"/>
          </ac:picMkLst>
        </pc:picChg>
        <pc:picChg chg="mod">
          <ac:chgData name="B10856017" userId="9afd4463-931c-4ef4-a1c6-2e8ce38e18fe" providerId="ADAL" clId="{F9D1B691-D76A-4B9E-B403-AB13CDB83064}" dt="2022-04-23T18:47:34.008" v="9300"/>
          <ac:picMkLst>
            <pc:docMk/>
            <pc:sldMk cId="1114738345" sldId="318"/>
            <ac:picMk id="234" creationId="{D2F2E0CB-6A3F-4EB9-8B12-E64B6621FD73}"/>
          </ac:picMkLst>
        </pc:picChg>
        <pc:picChg chg="mod">
          <ac:chgData name="B10856017" userId="9afd4463-931c-4ef4-a1c6-2e8ce38e18fe" providerId="ADAL" clId="{F9D1B691-D76A-4B9E-B403-AB13CDB83064}" dt="2022-04-23T18:47:34.008" v="9300"/>
          <ac:picMkLst>
            <pc:docMk/>
            <pc:sldMk cId="1114738345" sldId="318"/>
            <ac:picMk id="235" creationId="{F26EA827-2C86-4D29-8F3E-8F7BB1782AF8}"/>
          </ac:picMkLst>
        </pc:picChg>
        <pc:picChg chg="mod">
          <ac:chgData name="B10856017" userId="9afd4463-931c-4ef4-a1c6-2e8ce38e18fe" providerId="ADAL" clId="{F9D1B691-D76A-4B9E-B403-AB13CDB83064}" dt="2022-04-23T18:47:34.008" v="9300"/>
          <ac:picMkLst>
            <pc:docMk/>
            <pc:sldMk cId="1114738345" sldId="318"/>
            <ac:picMk id="236" creationId="{1F721D98-B0E8-49E3-B4B0-DF538B67FAB2}"/>
          </ac:picMkLst>
        </pc:picChg>
        <pc:picChg chg="mod">
          <ac:chgData name="B10856017" userId="9afd4463-931c-4ef4-a1c6-2e8ce38e18fe" providerId="ADAL" clId="{F9D1B691-D76A-4B9E-B403-AB13CDB83064}" dt="2022-04-23T18:47:34.008" v="9300"/>
          <ac:picMkLst>
            <pc:docMk/>
            <pc:sldMk cId="1114738345" sldId="318"/>
            <ac:picMk id="239" creationId="{230FAAA7-94F4-4C3F-B46C-C08A091BBA2D}"/>
          </ac:picMkLst>
        </pc:picChg>
        <pc:picChg chg="mod">
          <ac:chgData name="B10856017" userId="9afd4463-931c-4ef4-a1c6-2e8ce38e18fe" providerId="ADAL" clId="{F9D1B691-D76A-4B9E-B403-AB13CDB83064}" dt="2022-04-23T18:47:34.008" v="9300"/>
          <ac:picMkLst>
            <pc:docMk/>
            <pc:sldMk cId="1114738345" sldId="318"/>
            <ac:picMk id="246" creationId="{9D3F66E5-B6DD-468C-A624-778A7EDB778D}"/>
          </ac:picMkLst>
        </pc:picChg>
        <pc:picChg chg="mod">
          <ac:chgData name="B10856017" userId="9afd4463-931c-4ef4-a1c6-2e8ce38e18fe" providerId="ADAL" clId="{F9D1B691-D76A-4B9E-B403-AB13CDB83064}" dt="2022-04-23T18:47:34.008" v="9300"/>
          <ac:picMkLst>
            <pc:docMk/>
            <pc:sldMk cId="1114738345" sldId="318"/>
            <ac:picMk id="247" creationId="{0BC27172-1FF1-462D-988B-55DBB14FC550}"/>
          </ac:picMkLst>
        </pc:picChg>
        <pc:picChg chg="mod">
          <ac:chgData name="B10856017" userId="9afd4463-931c-4ef4-a1c6-2e8ce38e18fe" providerId="ADAL" clId="{F9D1B691-D76A-4B9E-B403-AB13CDB83064}" dt="2022-04-23T18:47:34.008" v="9300"/>
          <ac:picMkLst>
            <pc:docMk/>
            <pc:sldMk cId="1114738345" sldId="318"/>
            <ac:picMk id="248" creationId="{D22747BB-3457-486B-B646-48FCF3749F79}"/>
          </ac:picMkLst>
        </pc:picChg>
        <pc:picChg chg="mod">
          <ac:chgData name="B10856017" userId="9afd4463-931c-4ef4-a1c6-2e8ce38e18fe" providerId="ADAL" clId="{F9D1B691-D76A-4B9E-B403-AB13CDB83064}" dt="2022-04-23T18:47:34.008" v="9300"/>
          <ac:picMkLst>
            <pc:docMk/>
            <pc:sldMk cId="1114738345" sldId="318"/>
            <ac:picMk id="249" creationId="{2FE2EA6C-F39D-477E-ACB3-27ECEBD2CE9F}"/>
          </ac:picMkLst>
        </pc:picChg>
        <pc:picChg chg="mod">
          <ac:chgData name="B10856017" userId="9afd4463-931c-4ef4-a1c6-2e8ce38e18fe" providerId="ADAL" clId="{F9D1B691-D76A-4B9E-B403-AB13CDB83064}" dt="2022-04-23T18:47:34.008" v="9300"/>
          <ac:picMkLst>
            <pc:docMk/>
            <pc:sldMk cId="1114738345" sldId="318"/>
            <ac:picMk id="252" creationId="{13733641-9049-49A0-81CA-6649674E204F}"/>
          </ac:picMkLst>
        </pc:picChg>
        <pc:picChg chg="mod">
          <ac:chgData name="B10856017" userId="9afd4463-931c-4ef4-a1c6-2e8ce38e18fe" providerId="ADAL" clId="{F9D1B691-D76A-4B9E-B403-AB13CDB83064}" dt="2022-04-23T18:47:34.008" v="9300"/>
          <ac:picMkLst>
            <pc:docMk/>
            <pc:sldMk cId="1114738345" sldId="318"/>
            <ac:picMk id="256" creationId="{739072ED-216E-45E0-BDB5-7AC1779657F1}"/>
          </ac:picMkLst>
        </pc:picChg>
        <pc:picChg chg="mod">
          <ac:chgData name="B10856017" userId="9afd4463-931c-4ef4-a1c6-2e8ce38e18fe" providerId="ADAL" clId="{F9D1B691-D76A-4B9E-B403-AB13CDB83064}" dt="2022-04-24T17:15:03.976" v="10917"/>
          <ac:picMkLst>
            <pc:docMk/>
            <pc:sldMk cId="1114738345" sldId="318"/>
            <ac:picMk id="258" creationId="{4DF9BB6D-C42E-4389-8ABB-E21EC3CCD6C2}"/>
          </ac:picMkLst>
        </pc:picChg>
        <pc:picChg chg="mod">
          <ac:chgData name="B10856017" userId="9afd4463-931c-4ef4-a1c6-2e8ce38e18fe" providerId="ADAL" clId="{F9D1B691-D76A-4B9E-B403-AB13CDB83064}" dt="2022-04-24T17:15:03.976" v="10917"/>
          <ac:picMkLst>
            <pc:docMk/>
            <pc:sldMk cId="1114738345" sldId="318"/>
            <ac:picMk id="261" creationId="{EECC8433-FD2C-462C-BE13-4A15E9F884B0}"/>
          </ac:picMkLst>
        </pc:picChg>
      </pc:sldChg>
      <pc:sldChg chg="addSp delSp modSp add mod ord modTransition modAnim">
        <pc:chgData name="B10856017" userId="9afd4463-931c-4ef4-a1c6-2e8ce38e18fe" providerId="ADAL" clId="{F9D1B691-D76A-4B9E-B403-AB13CDB83064}" dt="2022-04-25T03:46:59.937" v="11149" actId="27636"/>
        <pc:sldMkLst>
          <pc:docMk/>
          <pc:sldMk cId="3888956455" sldId="319"/>
        </pc:sldMkLst>
        <pc:spChg chg="mod">
          <ac:chgData name="B10856017" userId="9afd4463-931c-4ef4-a1c6-2e8ce38e18fe" providerId="ADAL" clId="{F9D1B691-D76A-4B9E-B403-AB13CDB83064}" dt="2022-04-23T18:31:44.779" v="9124"/>
          <ac:spMkLst>
            <pc:docMk/>
            <pc:sldMk cId="3888956455" sldId="319"/>
            <ac:spMk id="102" creationId="{93F357A1-6319-4C65-85DB-1FCD06B806DC}"/>
          </ac:spMkLst>
        </pc:spChg>
        <pc:spChg chg="mod">
          <ac:chgData name="B10856017" userId="9afd4463-931c-4ef4-a1c6-2e8ce38e18fe" providerId="ADAL" clId="{F9D1B691-D76A-4B9E-B403-AB13CDB83064}" dt="2022-04-23T18:31:44.868" v="9126" actId="27636"/>
          <ac:spMkLst>
            <pc:docMk/>
            <pc:sldMk cId="3888956455" sldId="319"/>
            <ac:spMk id="103" creationId="{7EC02163-92E9-4173-8BB6-4B0E2E867C4B}"/>
          </ac:spMkLst>
        </pc:spChg>
        <pc:spChg chg="mod">
          <ac:chgData name="B10856017" userId="9afd4463-931c-4ef4-a1c6-2e8ce38e18fe" providerId="ADAL" clId="{F9D1B691-D76A-4B9E-B403-AB13CDB83064}" dt="2022-04-23T18:31:44.779" v="9124"/>
          <ac:spMkLst>
            <pc:docMk/>
            <pc:sldMk cId="3888956455" sldId="319"/>
            <ac:spMk id="104" creationId="{82336595-E983-4169-BB7E-92C09B68A4A0}"/>
          </ac:spMkLst>
        </pc:spChg>
        <pc:spChg chg="mod">
          <ac:chgData name="B10856017" userId="9afd4463-931c-4ef4-a1c6-2e8ce38e18fe" providerId="ADAL" clId="{F9D1B691-D76A-4B9E-B403-AB13CDB83064}" dt="2022-04-23T18:31:44.779" v="9124"/>
          <ac:spMkLst>
            <pc:docMk/>
            <pc:sldMk cId="3888956455" sldId="319"/>
            <ac:spMk id="110" creationId="{03F054EB-0EDC-4E7E-B513-05A4B0EC7C1E}"/>
          </ac:spMkLst>
        </pc:spChg>
        <pc:spChg chg="mod">
          <ac:chgData name="B10856017" userId="9afd4463-931c-4ef4-a1c6-2e8ce38e18fe" providerId="ADAL" clId="{F9D1B691-D76A-4B9E-B403-AB13CDB83064}" dt="2022-04-23T18:31:44.779" v="9124"/>
          <ac:spMkLst>
            <pc:docMk/>
            <pc:sldMk cId="3888956455" sldId="319"/>
            <ac:spMk id="111" creationId="{DD37B042-82FB-413F-97D7-916CC9FEF81C}"/>
          </ac:spMkLst>
        </pc:spChg>
        <pc:spChg chg="mod">
          <ac:chgData name="B10856017" userId="9afd4463-931c-4ef4-a1c6-2e8ce38e18fe" providerId="ADAL" clId="{F9D1B691-D76A-4B9E-B403-AB13CDB83064}" dt="2022-04-23T18:31:44.779" v="9124"/>
          <ac:spMkLst>
            <pc:docMk/>
            <pc:sldMk cId="3888956455" sldId="319"/>
            <ac:spMk id="112" creationId="{CFEB751A-1536-45B2-867B-9BF6676DC57E}"/>
          </ac:spMkLst>
        </pc:spChg>
        <pc:spChg chg="mod">
          <ac:chgData name="B10856017" userId="9afd4463-931c-4ef4-a1c6-2e8ce38e18fe" providerId="ADAL" clId="{F9D1B691-D76A-4B9E-B403-AB13CDB83064}" dt="2022-04-23T18:31:44.779" v="9124"/>
          <ac:spMkLst>
            <pc:docMk/>
            <pc:sldMk cId="3888956455" sldId="319"/>
            <ac:spMk id="115" creationId="{CABAFF50-A2C1-40B4-83A4-4F716B17A14F}"/>
          </ac:spMkLst>
        </pc:spChg>
        <pc:spChg chg="mod">
          <ac:chgData name="B10856017" userId="9afd4463-931c-4ef4-a1c6-2e8ce38e18fe" providerId="ADAL" clId="{F9D1B691-D76A-4B9E-B403-AB13CDB83064}" dt="2022-04-23T18:31:44.779" v="9124"/>
          <ac:spMkLst>
            <pc:docMk/>
            <pc:sldMk cId="3888956455" sldId="319"/>
            <ac:spMk id="119" creationId="{9F107CBC-AE4D-4C19-92BD-501A6331CE6D}"/>
          </ac:spMkLst>
        </pc:spChg>
        <pc:spChg chg="mod">
          <ac:chgData name="B10856017" userId="9afd4463-931c-4ef4-a1c6-2e8ce38e18fe" providerId="ADAL" clId="{F9D1B691-D76A-4B9E-B403-AB13CDB83064}" dt="2022-04-23T19:26:12.377" v="10022"/>
          <ac:spMkLst>
            <pc:docMk/>
            <pc:sldMk cId="3888956455" sldId="319"/>
            <ac:spMk id="120" creationId="{B84A28CC-881D-4E02-A2A7-161E3CA64219}"/>
          </ac:spMkLst>
        </pc:spChg>
        <pc:spChg chg="mod">
          <ac:chgData name="B10856017" userId="9afd4463-931c-4ef4-a1c6-2e8ce38e18fe" providerId="ADAL" clId="{F9D1B691-D76A-4B9E-B403-AB13CDB83064}" dt="2022-04-23T18:31:44.779" v="9124"/>
          <ac:spMkLst>
            <pc:docMk/>
            <pc:sldMk cId="3888956455" sldId="319"/>
            <ac:spMk id="120" creationId="{ECA2A1A0-BF46-49B2-B82F-070B87419F11}"/>
          </ac:spMkLst>
        </pc:spChg>
        <pc:spChg chg="mod">
          <ac:chgData name="B10856017" userId="9afd4463-931c-4ef4-a1c6-2e8ce38e18fe" providerId="ADAL" clId="{F9D1B691-D76A-4B9E-B403-AB13CDB83064}" dt="2022-04-23T18:31:44.779" v="9124"/>
          <ac:spMkLst>
            <pc:docMk/>
            <pc:sldMk cId="3888956455" sldId="319"/>
            <ac:spMk id="121" creationId="{A0FF4C2F-E7B5-421B-A846-A2A0E626EFBA}"/>
          </ac:spMkLst>
        </pc:spChg>
        <pc:spChg chg="mod">
          <ac:chgData name="B10856017" userId="9afd4463-931c-4ef4-a1c6-2e8ce38e18fe" providerId="ADAL" clId="{F9D1B691-D76A-4B9E-B403-AB13CDB83064}" dt="2022-04-23T19:26:12.377" v="10022"/>
          <ac:spMkLst>
            <pc:docMk/>
            <pc:sldMk cId="3888956455" sldId="319"/>
            <ac:spMk id="121" creationId="{DB765965-8B9F-4E94-8CF1-DCA256062D42}"/>
          </ac:spMkLst>
        </pc:spChg>
        <pc:spChg chg="mod">
          <ac:chgData name="B10856017" userId="9afd4463-931c-4ef4-a1c6-2e8ce38e18fe" providerId="ADAL" clId="{F9D1B691-D76A-4B9E-B403-AB13CDB83064}" dt="2022-04-23T19:26:12.377" v="10022"/>
          <ac:spMkLst>
            <pc:docMk/>
            <pc:sldMk cId="3888956455" sldId="319"/>
            <ac:spMk id="123" creationId="{C00A667C-E47B-4EFC-9573-5FFDB97DD23E}"/>
          </ac:spMkLst>
        </pc:spChg>
        <pc:spChg chg="mod">
          <ac:chgData name="B10856017" userId="9afd4463-931c-4ef4-a1c6-2e8ce38e18fe" providerId="ADAL" clId="{F9D1B691-D76A-4B9E-B403-AB13CDB83064}" dt="2022-04-23T19:26:12.377" v="10022"/>
          <ac:spMkLst>
            <pc:docMk/>
            <pc:sldMk cId="3888956455" sldId="319"/>
            <ac:spMk id="124" creationId="{292D4D7F-B049-422D-88DC-8D83AA9A1C87}"/>
          </ac:spMkLst>
        </pc:spChg>
        <pc:spChg chg="del">
          <ac:chgData name="B10856017" userId="9afd4463-931c-4ef4-a1c6-2e8ce38e18fe" providerId="ADAL" clId="{F9D1B691-D76A-4B9E-B403-AB13CDB83064}" dt="2022-04-23T18:19:14.291" v="8893" actId="478"/>
          <ac:spMkLst>
            <pc:docMk/>
            <pc:sldMk cId="3888956455" sldId="319"/>
            <ac:spMk id="124" creationId="{63C23785-B366-4FBC-B359-8A4623F9EFA6}"/>
          </ac:spMkLst>
        </pc:spChg>
        <pc:spChg chg="del">
          <ac:chgData name="B10856017" userId="9afd4463-931c-4ef4-a1c6-2e8ce38e18fe" providerId="ADAL" clId="{F9D1B691-D76A-4B9E-B403-AB13CDB83064}" dt="2022-04-23T18:18:21.705" v="8880" actId="478"/>
          <ac:spMkLst>
            <pc:docMk/>
            <pc:sldMk cId="3888956455" sldId="319"/>
            <ac:spMk id="125" creationId="{A084DDE9-ECB2-4475-9240-AE25FE847824}"/>
          </ac:spMkLst>
        </pc:spChg>
        <pc:spChg chg="del">
          <ac:chgData name="B10856017" userId="9afd4463-931c-4ef4-a1c6-2e8ce38e18fe" providerId="ADAL" clId="{F9D1B691-D76A-4B9E-B403-AB13CDB83064}" dt="2022-04-23T18:18:21.705" v="8880" actId="478"/>
          <ac:spMkLst>
            <pc:docMk/>
            <pc:sldMk cId="3888956455" sldId="319"/>
            <ac:spMk id="126" creationId="{1A3A5842-3EAC-4F63-9BDB-1094DCA470C3}"/>
          </ac:spMkLst>
        </pc:spChg>
        <pc:spChg chg="del">
          <ac:chgData name="B10856017" userId="9afd4463-931c-4ef4-a1c6-2e8ce38e18fe" providerId="ADAL" clId="{F9D1B691-D76A-4B9E-B403-AB13CDB83064}" dt="2022-04-23T18:18:21.705" v="8880" actId="478"/>
          <ac:spMkLst>
            <pc:docMk/>
            <pc:sldMk cId="3888956455" sldId="319"/>
            <ac:spMk id="127" creationId="{23D4D4C6-9B81-4F77-B31F-0254991FBF35}"/>
          </ac:spMkLst>
        </pc:spChg>
        <pc:spChg chg="mod">
          <ac:chgData name="B10856017" userId="9afd4463-931c-4ef4-a1c6-2e8ce38e18fe" providerId="ADAL" clId="{F9D1B691-D76A-4B9E-B403-AB13CDB83064}" dt="2022-04-23T19:26:12.377" v="10022"/>
          <ac:spMkLst>
            <pc:docMk/>
            <pc:sldMk cId="3888956455" sldId="319"/>
            <ac:spMk id="127" creationId="{ADFCAF71-83FE-4ADC-9E49-A5AE544F2174}"/>
          </ac:spMkLst>
        </pc:spChg>
        <pc:spChg chg="mod">
          <ac:chgData name="B10856017" userId="9afd4463-931c-4ef4-a1c6-2e8ce38e18fe" providerId="ADAL" clId="{F9D1B691-D76A-4B9E-B403-AB13CDB83064}" dt="2022-04-23T19:26:12.377" v="10022"/>
          <ac:spMkLst>
            <pc:docMk/>
            <pc:sldMk cId="3888956455" sldId="319"/>
            <ac:spMk id="128" creationId="{5D620CF0-945D-4D78-B06B-B27078228885}"/>
          </ac:spMkLst>
        </pc:spChg>
        <pc:spChg chg="mod">
          <ac:chgData name="B10856017" userId="9afd4463-931c-4ef4-a1c6-2e8ce38e18fe" providerId="ADAL" clId="{F9D1B691-D76A-4B9E-B403-AB13CDB83064}" dt="2022-04-24T17:04:59.849" v="10692"/>
          <ac:spMkLst>
            <pc:docMk/>
            <pc:sldMk cId="3888956455" sldId="319"/>
            <ac:spMk id="128" creationId="{AA2F6C24-13B7-49EB-A3A7-2D0883107DCB}"/>
          </ac:spMkLst>
        </pc:spChg>
        <pc:spChg chg="del">
          <ac:chgData name="B10856017" userId="9afd4463-931c-4ef4-a1c6-2e8ce38e18fe" providerId="ADAL" clId="{F9D1B691-D76A-4B9E-B403-AB13CDB83064}" dt="2022-04-23T18:18:21.705" v="8880" actId="478"/>
          <ac:spMkLst>
            <pc:docMk/>
            <pc:sldMk cId="3888956455" sldId="319"/>
            <ac:spMk id="128" creationId="{D2CB67F3-9FC3-4CF9-AB19-39E9CEFAFFD0}"/>
          </ac:spMkLst>
        </pc:spChg>
        <pc:spChg chg="mod">
          <ac:chgData name="B10856017" userId="9afd4463-931c-4ef4-a1c6-2e8ce38e18fe" providerId="ADAL" clId="{F9D1B691-D76A-4B9E-B403-AB13CDB83064}" dt="2022-04-24T17:04:59.849" v="10692"/>
          <ac:spMkLst>
            <pc:docMk/>
            <pc:sldMk cId="3888956455" sldId="319"/>
            <ac:spMk id="129" creationId="{AF08DECA-03FB-41BA-80F6-8EF1826DEA14}"/>
          </ac:spMkLst>
        </pc:spChg>
        <pc:spChg chg="mod">
          <ac:chgData name="B10856017" userId="9afd4463-931c-4ef4-a1c6-2e8ce38e18fe" providerId="ADAL" clId="{F9D1B691-D76A-4B9E-B403-AB13CDB83064}" dt="2022-04-23T18:27:55.839" v="9054" actId="27636"/>
          <ac:spMkLst>
            <pc:docMk/>
            <pc:sldMk cId="3888956455" sldId="319"/>
            <ac:spMk id="130" creationId="{DD7BFAA8-AFFB-455D-A5DF-1615705A4C8C}"/>
          </ac:spMkLst>
        </pc:spChg>
        <pc:spChg chg="mod">
          <ac:chgData name="B10856017" userId="9afd4463-931c-4ef4-a1c6-2e8ce38e18fe" providerId="ADAL" clId="{F9D1B691-D76A-4B9E-B403-AB13CDB83064}" dt="2022-04-24T17:04:59.849" v="10692"/>
          <ac:spMkLst>
            <pc:docMk/>
            <pc:sldMk cId="3888956455" sldId="319"/>
            <ac:spMk id="130" creationId="{FF2B5E9C-51BF-4BED-B938-8BAB70964EF0}"/>
          </ac:spMkLst>
        </pc:spChg>
        <pc:spChg chg="mod">
          <ac:chgData name="B10856017" userId="9afd4463-931c-4ef4-a1c6-2e8ce38e18fe" providerId="ADAL" clId="{F9D1B691-D76A-4B9E-B403-AB13CDB83064}" dt="2022-04-24T17:04:59.849" v="10692"/>
          <ac:spMkLst>
            <pc:docMk/>
            <pc:sldMk cId="3888956455" sldId="319"/>
            <ac:spMk id="131" creationId="{B285959F-8F80-4006-8130-0F615A5D8B5F}"/>
          </ac:spMkLst>
        </pc:spChg>
        <pc:spChg chg="mod">
          <ac:chgData name="B10856017" userId="9afd4463-931c-4ef4-a1c6-2e8ce38e18fe" providerId="ADAL" clId="{F9D1B691-D76A-4B9E-B403-AB13CDB83064}" dt="2022-04-23T19:12:22.631" v="9792" actId="27636"/>
          <ac:spMkLst>
            <pc:docMk/>
            <pc:sldMk cId="3888956455" sldId="319"/>
            <ac:spMk id="131" creationId="{C3F2E418-AE38-4B2C-ADEB-FBBD1A6EDC31}"/>
          </ac:spMkLst>
        </pc:spChg>
        <pc:spChg chg="mod">
          <ac:chgData name="B10856017" userId="9afd4463-931c-4ef4-a1c6-2e8ce38e18fe" providerId="ADAL" clId="{F9D1B691-D76A-4B9E-B403-AB13CDB83064}" dt="2022-04-24T17:04:59.849" v="10692"/>
          <ac:spMkLst>
            <pc:docMk/>
            <pc:sldMk cId="3888956455" sldId="319"/>
            <ac:spMk id="132" creationId="{AE7947C3-1A1B-4C4A-BD63-16A6DA59F663}"/>
          </ac:spMkLst>
        </pc:spChg>
        <pc:spChg chg="mod">
          <ac:chgData name="B10856017" userId="9afd4463-931c-4ef4-a1c6-2e8ce38e18fe" providerId="ADAL" clId="{F9D1B691-D76A-4B9E-B403-AB13CDB83064}" dt="2022-04-24T17:04:59.849" v="10692"/>
          <ac:spMkLst>
            <pc:docMk/>
            <pc:sldMk cId="3888956455" sldId="319"/>
            <ac:spMk id="133" creationId="{38D143E4-0129-417F-8B51-15D1C3AE6FE4}"/>
          </ac:spMkLst>
        </pc:spChg>
        <pc:spChg chg="mod">
          <ac:chgData name="B10856017" userId="9afd4463-931c-4ef4-a1c6-2e8ce38e18fe" providerId="ADAL" clId="{F9D1B691-D76A-4B9E-B403-AB13CDB83064}" dt="2022-04-24T17:04:59.849" v="10692"/>
          <ac:spMkLst>
            <pc:docMk/>
            <pc:sldMk cId="3888956455" sldId="319"/>
            <ac:spMk id="134" creationId="{671FB668-37C7-4C27-A336-52FFF493AB90}"/>
          </ac:spMkLst>
        </pc:spChg>
        <pc:spChg chg="mod">
          <ac:chgData name="B10856017" userId="9afd4463-931c-4ef4-a1c6-2e8ce38e18fe" providerId="ADAL" clId="{F9D1B691-D76A-4B9E-B403-AB13CDB83064}" dt="2022-04-24T17:04:59.849" v="10692"/>
          <ac:spMkLst>
            <pc:docMk/>
            <pc:sldMk cId="3888956455" sldId="319"/>
            <ac:spMk id="135" creationId="{F6A97C82-2DF6-41ED-B34A-379114B0F965}"/>
          </ac:spMkLst>
        </pc:spChg>
        <pc:spChg chg="mod">
          <ac:chgData name="B10856017" userId="9afd4463-931c-4ef4-a1c6-2e8ce38e18fe" providerId="ADAL" clId="{F9D1B691-D76A-4B9E-B403-AB13CDB83064}" dt="2022-04-23T18:31:44.779" v="9124"/>
          <ac:spMkLst>
            <pc:docMk/>
            <pc:sldMk cId="3888956455" sldId="319"/>
            <ac:spMk id="141" creationId="{57DF0BB1-3A6C-4660-BF94-9FF6EFF70DAA}"/>
          </ac:spMkLst>
        </pc:spChg>
        <pc:spChg chg="mod">
          <ac:chgData name="B10856017" userId="9afd4463-931c-4ef4-a1c6-2e8ce38e18fe" providerId="ADAL" clId="{F9D1B691-D76A-4B9E-B403-AB13CDB83064}" dt="2022-04-23T19:26:57.397" v="10046"/>
          <ac:spMkLst>
            <pc:docMk/>
            <pc:sldMk cId="3888956455" sldId="319"/>
            <ac:spMk id="141" creationId="{A5F0DA34-D415-462A-954F-AB39C57A4161}"/>
          </ac:spMkLst>
        </pc:spChg>
        <pc:spChg chg="mod">
          <ac:chgData name="B10856017" userId="9afd4463-931c-4ef4-a1c6-2e8ce38e18fe" providerId="ADAL" clId="{F9D1B691-D76A-4B9E-B403-AB13CDB83064}" dt="2022-04-24T17:04:59.849" v="10692"/>
          <ac:spMkLst>
            <pc:docMk/>
            <pc:sldMk cId="3888956455" sldId="319"/>
            <ac:spMk id="141" creationId="{BEECD725-4FE8-4432-BD13-CBB9E94C37D1}"/>
          </ac:spMkLst>
        </pc:spChg>
        <pc:spChg chg="mod">
          <ac:chgData name="B10856017" userId="9afd4463-931c-4ef4-a1c6-2e8ce38e18fe" providerId="ADAL" clId="{F9D1B691-D76A-4B9E-B403-AB13CDB83064}" dt="2022-04-24T17:04:59.849" v="10692"/>
          <ac:spMkLst>
            <pc:docMk/>
            <pc:sldMk cId="3888956455" sldId="319"/>
            <ac:spMk id="142" creationId="{A80C33CE-067A-4FB9-930E-D2A054F75337}"/>
          </ac:spMkLst>
        </pc:spChg>
        <pc:spChg chg="mod">
          <ac:chgData name="B10856017" userId="9afd4463-931c-4ef4-a1c6-2e8ce38e18fe" providerId="ADAL" clId="{F9D1B691-D76A-4B9E-B403-AB13CDB83064}" dt="2022-04-24T17:04:59.849" v="10692"/>
          <ac:spMkLst>
            <pc:docMk/>
            <pc:sldMk cId="3888956455" sldId="319"/>
            <ac:spMk id="144" creationId="{0678892A-EC67-424A-B3FD-B4D6BB81EE1F}"/>
          </ac:spMkLst>
        </pc:spChg>
        <pc:spChg chg="mod">
          <ac:chgData name="B10856017" userId="9afd4463-931c-4ef4-a1c6-2e8ce38e18fe" providerId="ADAL" clId="{F9D1B691-D76A-4B9E-B403-AB13CDB83064}" dt="2022-04-23T19:26:57.397" v="10046"/>
          <ac:spMkLst>
            <pc:docMk/>
            <pc:sldMk cId="3888956455" sldId="319"/>
            <ac:spMk id="144" creationId="{17E5CB5E-2ADC-4DFE-A738-EA7FAD1E1559}"/>
          </ac:spMkLst>
        </pc:spChg>
        <pc:spChg chg="del mod topLvl">
          <ac:chgData name="B10856017" userId="9afd4463-931c-4ef4-a1c6-2e8ce38e18fe" providerId="ADAL" clId="{F9D1B691-D76A-4B9E-B403-AB13CDB83064}" dt="2022-04-23T18:21:08.726" v="8919" actId="478"/>
          <ac:spMkLst>
            <pc:docMk/>
            <pc:sldMk cId="3888956455" sldId="319"/>
            <ac:spMk id="144" creationId="{95260397-1CB0-4A19-92CA-D09FDA48BD1A}"/>
          </ac:spMkLst>
        </pc:spChg>
        <pc:spChg chg="del mod topLvl">
          <ac:chgData name="B10856017" userId="9afd4463-931c-4ef4-a1c6-2e8ce38e18fe" providerId="ADAL" clId="{F9D1B691-D76A-4B9E-B403-AB13CDB83064}" dt="2022-04-23T18:21:08.726" v="8919" actId="478"/>
          <ac:spMkLst>
            <pc:docMk/>
            <pc:sldMk cId="3888956455" sldId="319"/>
            <ac:spMk id="145" creationId="{28742384-7AAA-4606-A34D-D92B4572E398}"/>
          </ac:spMkLst>
        </pc:spChg>
        <pc:spChg chg="mod">
          <ac:chgData name="B10856017" userId="9afd4463-931c-4ef4-a1c6-2e8ce38e18fe" providerId="ADAL" clId="{F9D1B691-D76A-4B9E-B403-AB13CDB83064}" dt="2022-04-24T17:05:09.851" v="10717"/>
          <ac:spMkLst>
            <pc:docMk/>
            <pc:sldMk cId="3888956455" sldId="319"/>
            <ac:spMk id="146" creationId="{1937320B-CF2B-4CC0-B51B-276F84476C91}"/>
          </ac:spMkLst>
        </pc:spChg>
        <pc:spChg chg="mod">
          <ac:chgData name="B10856017" userId="9afd4463-931c-4ef4-a1c6-2e8ce38e18fe" providerId="ADAL" clId="{F9D1B691-D76A-4B9E-B403-AB13CDB83064}" dt="2022-04-23T18:21:01.201" v="8913" actId="165"/>
          <ac:spMkLst>
            <pc:docMk/>
            <pc:sldMk cId="3888956455" sldId="319"/>
            <ac:spMk id="146" creationId="{5198B166-BA07-4228-A08E-E498C7CF8942}"/>
          </ac:spMkLst>
        </pc:spChg>
        <pc:spChg chg="mod">
          <ac:chgData name="B10856017" userId="9afd4463-931c-4ef4-a1c6-2e8ce38e18fe" providerId="ADAL" clId="{F9D1B691-D76A-4B9E-B403-AB13CDB83064}" dt="2022-04-24T17:05:09.851" v="10717"/>
          <ac:spMkLst>
            <pc:docMk/>
            <pc:sldMk cId="3888956455" sldId="319"/>
            <ac:spMk id="147" creationId="{0E91CF8D-739D-4C27-88DC-A04771986096}"/>
          </ac:spMkLst>
        </pc:spChg>
        <pc:spChg chg="mod">
          <ac:chgData name="B10856017" userId="9afd4463-931c-4ef4-a1c6-2e8ce38e18fe" providerId="ADAL" clId="{F9D1B691-D76A-4B9E-B403-AB13CDB83064}" dt="2022-04-23T18:21:01.201" v="8913" actId="165"/>
          <ac:spMkLst>
            <pc:docMk/>
            <pc:sldMk cId="3888956455" sldId="319"/>
            <ac:spMk id="147" creationId="{5213510F-B2A1-4431-9171-ED479C5F641A}"/>
          </ac:spMkLst>
        </pc:spChg>
        <pc:spChg chg="mod">
          <ac:chgData name="B10856017" userId="9afd4463-931c-4ef4-a1c6-2e8ce38e18fe" providerId="ADAL" clId="{F9D1B691-D76A-4B9E-B403-AB13CDB83064}" dt="2022-04-23T18:21:25.015" v="8926" actId="165"/>
          <ac:spMkLst>
            <pc:docMk/>
            <pc:sldMk cId="3888956455" sldId="319"/>
            <ac:spMk id="148" creationId="{812C2B80-9630-4829-859E-82CDBC80CD8E}"/>
          </ac:spMkLst>
        </pc:spChg>
        <pc:spChg chg="mod">
          <ac:chgData name="B10856017" userId="9afd4463-931c-4ef4-a1c6-2e8ce38e18fe" providerId="ADAL" clId="{F9D1B691-D76A-4B9E-B403-AB13CDB83064}" dt="2022-04-24T17:05:09.851" v="10717"/>
          <ac:spMkLst>
            <pc:docMk/>
            <pc:sldMk cId="3888956455" sldId="319"/>
            <ac:spMk id="148" creationId="{C6FA3AE4-4DAD-43B4-8DA5-16C8FE791FA3}"/>
          </ac:spMkLst>
        </pc:spChg>
        <pc:spChg chg="mod">
          <ac:chgData name="B10856017" userId="9afd4463-931c-4ef4-a1c6-2e8ce38e18fe" providerId="ADAL" clId="{F9D1B691-D76A-4B9E-B403-AB13CDB83064}" dt="2022-04-24T05:59:19.293" v="10381" actId="27636"/>
          <ac:spMkLst>
            <pc:docMk/>
            <pc:sldMk cId="3888956455" sldId="319"/>
            <ac:spMk id="149" creationId="{56B2C5F7-6237-4061-A527-5657A9BC4978}"/>
          </ac:spMkLst>
        </pc:spChg>
        <pc:spChg chg="mod">
          <ac:chgData name="B10856017" userId="9afd4463-931c-4ef4-a1c6-2e8ce38e18fe" providerId="ADAL" clId="{F9D1B691-D76A-4B9E-B403-AB13CDB83064}" dt="2022-04-23T19:12:22.616" v="9789" actId="27636"/>
          <ac:spMkLst>
            <pc:docMk/>
            <pc:sldMk cId="3888956455" sldId="319"/>
            <ac:spMk id="150" creationId="{DC34B03E-7B04-4A8F-9EAA-F9942E039A5A}"/>
          </ac:spMkLst>
        </pc:spChg>
        <pc:spChg chg="mod">
          <ac:chgData name="B10856017" userId="9afd4463-931c-4ef4-a1c6-2e8ce38e18fe" providerId="ADAL" clId="{F9D1B691-D76A-4B9E-B403-AB13CDB83064}" dt="2022-04-24T17:05:09.851" v="10717"/>
          <ac:spMkLst>
            <pc:docMk/>
            <pc:sldMk cId="3888956455" sldId="319"/>
            <ac:spMk id="154" creationId="{F55A1365-A6B4-420B-983D-E9ECD7170E98}"/>
          </ac:spMkLst>
        </pc:spChg>
        <pc:spChg chg="mod">
          <ac:chgData name="B10856017" userId="9afd4463-931c-4ef4-a1c6-2e8ce38e18fe" providerId="ADAL" clId="{F9D1B691-D76A-4B9E-B403-AB13CDB83064}" dt="2022-04-24T17:05:09.851" v="10717"/>
          <ac:spMkLst>
            <pc:docMk/>
            <pc:sldMk cId="3888956455" sldId="319"/>
            <ac:spMk id="155" creationId="{852B2EE2-2E6B-4612-BCE0-3CC0239DE958}"/>
          </ac:spMkLst>
        </pc:spChg>
        <pc:spChg chg="mod">
          <ac:chgData name="B10856017" userId="9afd4463-931c-4ef4-a1c6-2e8ce38e18fe" providerId="ADAL" clId="{F9D1B691-D76A-4B9E-B403-AB13CDB83064}" dt="2022-04-23T18:21:25.015" v="8926" actId="165"/>
          <ac:spMkLst>
            <pc:docMk/>
            <pc:sldMk cId="3888956455" sldId="319"/>
            <ac:spMk id="156" creationId="{B1B6485D-6C12-4A67-BD25-E2DA20DABC4B}"/>
          </ac:spMkLst>
        </pc:spChg>
        <pc:spChg chg="mod">
          <ac:chgData name="B10856017" userId="9afd4463-931c-4ef4-a1c6-2e8ce38e18fe" providerId="ADAL" clId="{F9D1B691-D76A-4B9E-B403-AB13CDB83064}" dt="2022-04-23T18:21:25.015" v="8926" actId="165"/>
          <ac:spMkLst>
            <pc:docMk/>
            <pc:sldMk cId="3888956455" sldId="319"/>
            <ac:spMk id="157" creationId="{86DE708F-F90C-47B6-8CCD-E086F38B262B}"/>
          </ac:spMkLst>
        </pc:spChg>
        <pc:spChg chg="mod">
          <ac:chgData name="B10856017" userId="9afd4463-931c-4ef4-a1c6-2e8ce38e18fe" providerId="ADAL" clId="{F9D1B691-D76A-4B9E-B403-AB13CDB83064}" dt="2022-04-24T17:05:09.851" v="10717"/>
          <ac:spMkLst>
            <pc:docMk/>
            <pc:sldMk cId="3888956455" sldId="319"/>
            <ac:spMk id="157" creationId="{B5F88E12-8E97-41C5-BFE6-DECF301F1E4F}"/>
          </ac:spMkLst>
        </pc:spChg>
        <pc:spChg chg="mod">
          <ac:chgData name="B10856017" userId="9afd4463-931c-4ef4-a1c6-2e8ce38e18fe" providerId="ADAL" clId="{F9D1B691-D76A-4B9E-B403-AB13CDB83064}" dt="2022-04-24T17:05:16.831" v="10726"/>
          <ac:spMkLst>
            <pc:docMk/>
            <pc:sldMk cId="3888956455" sldId="319"/>
            <ac:spMk id="159" creationId="{1AB80DE4-CFB1-4992-9949-68BD251CEFE3}"/>
          </ac:spMkLst>
        </pc:spChg>
        <pc:spChg chg="mod">
          <ac:chgData name="B10856017" userId="9afd4463-931c-4ef4-a1c6-2e8ce38e18fe" providerId="ADAL" clId="{F9D1B691-D76A-4B9E-B403-AB13CDB83064}" dt="2022-04-23T18:21:25.015" v="8926" actId="165"/>
          <ac:spMkLst>
            <pc:docMk/>
            <pc:sldMk cId="3888956455" sldId="319"/>
            <ac:spMk id="159" creationId="{B8BECAF4-9AFD-4773-BDCE-7F006EDFE03A}"/>
          </ac:spMkLst>
        </pc:spChg>
        <pc:spChg chg="mod">
          <ac:chgData name="B10856017" userId="9afd4463-931c-4ef4-a1c6-2e8ce38e18fe" providerId="ADAL" clId="{F9D1B691-D76A-4B9E-B403-AB13CDB83064}" dt="2022-04-24T17:06:14.972" v="10746" actId="27636"/>
          <ac:spMkLst>
            <pc:docMk/>
            <pc:sldMk cId="3888956455" sldId="319"/>
            <ac:spMk id="161" creationId="{6B8A2061-E85E-4337-8835-43F4584AF1F4}"/>
          </ac:spMkLst>
        </pc:spChg>
        <pc:spChg chg="mod">
          <ac:chgData name="B10856017" userId="9afd4463-931c-4ef4-a1c6-2e8ce38e18fe" providerId="ADAL" clId="{F9D1B691-D76A-4B9E-B403-AB13CDB83064}" dt="2022-04-24T17:05:16.831" v="10726"/>
          <ac:spMkLst>
            <pc:docMk/>
            <pc:sldMk cId="3888956455" sldId="319"/>
            <ac:spMk id="162" creationId="{5F15CE0B-024D-455F-930F-87C7F0BE1118}"/>
          </ac:spMkLst>
        </pc:spChg>
        <pc:spChg chg="del mod topLvl">
          <ac:chgData name="B10856017" userId="9afd4463-931c-4ef4-a1c6-2e8ce38e18fe" providerId="ADAL" clId="{F9D1B691-D76A-4B9E-B403-AB13CDB83064}" dt="2022-04-23T18:21:16.757" v="8921" actId="478"/>
          <ac:spMkLst>
            <pc:docMk/>
            <pc:sldMk cId="3888956455" sldId="319"/>
            <ac:spMk id="163" creationId="{A5185CBF-A9E1-4FF8-915C-E3799130EADA}"/>
          </ac:spMkLst>
        </pc:spChg>
        <pc:spChg chg="del mod topLvl">
          <ac:chgData name="B10856017" userId="9afd4463-931c-4ef4-a1c6-2e8ce38e18fe" providerId="ADAL" clId="{F9D1B691-D76A-4B9E-B403-AB13CDB83064}" dt="2022-04-23T18:21:16.757" v="8921" actId="478"/>
          <ac:spMkLst>
            <pc:docMk/>
            <pc:sldMk cId="3888956455" sldId="319"/>
            <ac:spMk id="164" creationId="{2AF2266B-74DB-47AF-AE3F-79558E6DBE9B}"/>
          </ac:spMkLst>
        </pc:spChg>
        <pc:spChg chg="mod">
          <ac:chgData name="B10856017" userId="9afd4463-931c-4ef4-a1c6-2e8ce38e18fe" providerId="ADAL" clId="{F9D1B691-D76A-4B9E-B403-AB13CDB83064}" dt="2022-04-23T19:26:57.397" v="10046"/>
          <ac:spMkLst>
            <pc:docMk/>
            <pc:sldMk cId="3888956455" sldId="319"/>
            <ac:spMk id="164" creationId="{A10DEBA4-38DE-4D8C-8DB4-80A2324E4E60}"/>
          </ac:spMkLst>
        </pc:spChg>
        <pc:spChg chg="mod">
          <ac:chgData name="B10856017" userId="9afd4463-931c-4ef4-a1c6-2e8ce38e18fe" providerId="ADAL" clId="{F9D1B691-D76A-4B9E-B403-AB13CDB83064}" dt="2022-04-23T19:26:12.377" v="10022"/>
          <ac:spMkLst>
            <pc:docMk/>
            <pc:sldMk cId="3888956455" sldId="319"/>
            <ac:spMk id="165" creationId="{0CE210AE-F033-4D5A-A358-C26D61534EE6}"/>
          </ac:spMkLst>
        </pc:spChg>
        <pc:spChg chg="del mod topLvl">
          <ac:chgData name="B10856017" userId="9afd4463-931c-4ef4-a1c6-2e8ce38e18fe" providerId="ADAL" clId="{F9D1B691-D76A-4B9E-B403-AB13CDB83064}" dt="2022-04-23T18:21:16.757" v="8921" actId="478"/>
          <ac:spMkLst>
            <pc:docMk/>
            <pc:sldMk cId="3888956455" sldId="319"/>
            <ac:spMk id="165" creationId="{C85676A6-832E-45B9-B08A-AAE4D5400D95}"/>
          </ac:spMkLst>
        </pc:spChg>
        <pc:spChg chg="del mod topLvl">
          <ac:chgData name="B10856017" userId="9afd4463-931c-4ef4-a1c6-2e8ce38e18fe" providerId="ADAL" clId="{F9D1B691-D76A-4B9E-B403-AB13CDB83064}" dt="2022-04-23T18:21:16.757" v="8921" actId="478"/>
          <ac:spMkLst>
            <pc:docMk/>
            <pc:sldMk cId="3888956455" sldId="319"/>
            <ac:spMk id="166" creationId="{BC8F37B6-6B11-4738-A74B-AE973F2D77D0}"/>
          </ac:spMkLst>
        </pc:spChg>
        <pc:spChg chg="mod">
          <ac:chgData name="B10856017" userId="9afd4463-931c-4ef4-a1c6-2e8ce38e18fe" providerId="ADAL" clId="{F9D1B691-D76A-4B9E-B403-AB13CDB83064}" dt="2022-04-23T18:21:13.124" v="8920" actId="165"/>
          <ac:spMkLst>
            <pc:docMk/>
            <pc:sldMk cId="3888956455" sldId="319"/>
            <ac:spMk id="167" creationId="{186A24CA-A488-42DA-9E55-DE72BD87AC56}"/>
          </ac:spMkLst>
        </pc:spChg>
        <pc:spChg chg="mod">
          <ac:chgData name="B10856017" userId="9afd4463-931c-4ef4-a1c6-2e8ce38e18fe" providerId="ADAL" clId="{F9D1B691-D76A-4B9E-B403-AB13CDB83064}" dt="2022-04-24T06:03:38.147" v="10482" actId="27636"/>
          <ac:spMkLst>
            <pc:docMk/>
            <pc:sldMk cId="3888956455" sldId="319"/>
            <ac:spMk id="168" creationId="{2F06DE25-4AFA-4CD1-99C5-360052FFC612}"/>
          </ac:spMkLst>
        </pc:spChg>
        <pc:spChg chg="mod">
          <ac:chgData name="B10856017" userId="9afd4463-931c-4ef4-a1c6-2e8ce38e18fe" providerId="ADAL" clId="{F9D1B691-D76A-4B9E-B403-AB13CDB83064}" dt="2022-04-23T19:12:22.613" v="9788" actId="27636"/>
          <ac:spMkLst>
            <pc:docMk/>
            <pc:sldMk cId="3888956455" sldId="319"/>
            <ac:spMk id="169" creationId="{35B3A8FD-A0CD-47A9-AAFC-AAF510D73749}"/>
          </ac:spMkLst>
        </pc:spChg>
        <pc:spChg chg="mod">
          <ac:chgData name="B10856017" userId="9afd4463-931c-4ef4-a1c6-2e8ce38e18fe" providerId="ADAL" clId="{F9D1B691-D76A-4B9E-B403-AB13CDB83064}" dt="2022-04-24T17:05:16.831" v="10726"/>
          <ac:spMkLst>
            <pc:docMk/>
            <pc:sldMk cId="3888956455" sldId="319"/>
            <ac:spMk id="172" creationId="{8D1546EF-0534-4348-92B2-3935A6031BEB}"/>
          </ac:spMkLst>
        </pc:spChg>
        <pc:spChg chg="mod">
          <ac:chgData name="B10856017" userId="9afd4463-931c-4ef4-a1c6-2e8ce38e18fe" providerId="ADAL" clId="{F9D1B691-D76A-4B9E-B403-AB13CDB83064}" dt="2022-04-24T17:05:16.831" v="10726"/>
          <ac:spMkLst>
            <pc:docMk/>
            <pc:sldMk cId="3888956455" sldId="319"/>
            <ac:spMk id="173" creationId="{690224CE-7408-4816-8226-9C3B73A94F1A}"/>
          </ac:spMkLst>
        </pc:spChg>
        <pc:spChg chg="mod">
          <ac:chgData name="B10856017" userId="9afd4463-931c-4ef4-a1c6-2e8ce38e18fe" providerId="ADAL" clId="{F9D1B691-D76A-4B9E-B403-AB13CDB83064}" dt="2022-04-23T18:21:13.124" v="8920" actId="165"/>
          <ac:spMkLst>
            <pc:docMk/>
            <pc:sldMk cId="3888956455" sldId="319"/>
            <ac:spMk id="175" creationId="{1BC141C0-94DA-4585-95ED-041B08D29B9E}"/>
          </ac:spMkLst>
        </pc:spChg>
        <pc:spChg chg="mod">
          <ac:chgData name="B10856017" userId="9afd4463-931c-4ef4-a1c6-2e8ce38e18fe" providerId="ADAL" clId="{F9D1B691-D76A-4B9E-B403-AB13CDB83064}" dt="2022-04-24T17:05:16.831" v="10726"/>
          <ac:spMkLst>
            <pc:docMk/>
            <pc:sldMk cId="3888956455" sldId="319"/>
            <ac:spMk id="175" creationId="{EDAED8D2-1CD2-4FDE-8BDC-E249FD57FFF4}"/>
          </ac:spMkLst>
        </pc:spChg>
        <pc:spChg chg="mod">
          <ac:chgData name="B10856017" userId="9afd4463-931c-4ef4-a1c6-2e8ce38e18fe" providerId="ADAL" clId="{F9D1B691-D76A-4B9E-B403-AB13CDB83064}" dt="2022-04-23T18:21:13.124" v="8920" actId="165"/>
          <ac:spMkLst>
            <pc:docMk/>
            <pc:sldMk cId="3888956455" sldId="319"/>
            <ac:spMk id="176" creationId="{18E555E5-E67E-410F-B9F6-34A0AF2ECE71}"/>
          </ac:spMkLst>
        </pc:spChg>
        <pc:spChg chg="add mod">
          <ac:chgData name="B10856017" userId="9afd4463-931c-4ef4-a1c6-2e8ce38e18fe" providerId="ADAL" clId="{F9D1B691-D76A-4B9E-B403-AB13CDB83064}" dt="2022-04-24T17:05:17.885" v="10730" actId="164"/>
          <ac:spMkLst>
            <pc:docMk/>
            <pc:sldMk cId="3888956455" sldId="319"/>
            <ac:spMk id="177" creationId="{BE018BBA-1734-47E9-B771-5F02B2D1DB45}"/>
          </ac:spMkLst>
        </pc:spChg>
        <pc:spChg chg="add mod">
          <ac:chgData name="B10856017" userId="9afd4463-931c-4ef4-a1c6-2e8ce38e18fe" providerId="ADAL" clId="{F9D1B691-D76A-4B9E-B403-AB13CDB83064}" dt="2022-04-24T17:05:17.885" v="10730" actId="164"/>
          <ac:spMkLst>
            <pc:docMk/>
            <pc:sldMk cId="3888956455" sldId="319"/>
            <ac:spMk id="178" creationId="{20CDE579-E54B-4982-94C9-EA2F4C562B66}"/>
          </ac:spMkLst>
        </pc:spChg>
        <pc:spChg chg="mod">
          <ac:chgData name="B10856017" userId="9afd4463-931c-4ef4-a1c6-2e8ce38e18fe" providerId="ADAL" clId="{F9D1B691-D76A-4B9E-B403-AB13CDB83064}" dt="2022-04-23T18:21:13.124" v="8920" actId="165"/>
          <ac:spMkLst>
            <pc:docMk/>
            <pc:sldMk cId="3888956455" sldId="319"/>
            <ac:spMk id="178" creationId="{D4090429-A94B-4A4D-9375-72FA70C66F63}"/>
          </ac:spMkLst>
        </pc:spChg>
        <pc:spChg chg="mod">
          <ac:chgData name="B10856017" userId="9afd4463-931c-4ef4-a1c6-2e8ce38e18fe" providerId="ADAL" clId="{F9D1B691-D76A-4B9E-B403-AB13CDB83064}" dt="2022-04-23T19:26:12.377" v="10022"/>
          <ac:spMkLst>
            <pc:docMk/>
            <pc:sldMk cId="3888956455" sldId="319"/>
            <ac:spMk id="179" creationId="{6039A703-7783-4E9A-9725-6DB9AABF1B01}"/>
          </ac:spMkLst>
        </pc:spChg>
        <pc:spChg chg="mod">
          <ac:chgData name="B10856017" userId="9afd4463-931c-4ef4-a1c6-2e8ce38e18fe" providerId="ADAL" clId="{F9D1B691-D76A-4B9E-B403-AB13CDB83064}" dt="2022-04-24T17:01:45.460" v="10528" actId="27636"/>
          <ac:spMkLst>
            <pc:docMk/>
            <pc:sldMk cId="3888956455" sldId="319"/>
            <ac:spMk id="179" creationId="{DFBF1649-6A2F-4ADF-9ABF-955574361BFB}"/>
          </ac:spMkLst>
        </pc:spChg>
        <pc:spChg chg="add mod">
          <ac:chgData name="B10856017" userId="9afd4463-931c-4ef4-a1c6-2e8ce38e18fe" providerId="ADAL" clId="{F9D1B691-D76A-4B9E-B403-AB13CDB83064}" dt="2022-04-24T17:05:17.885" v="10730" actId="164"/>
          <ac:spMkLst>
            <pc:docMk/>
            <pc:sldMk cId="3888956455" sldId="319"/>
            <ac:spMk id="180" creationId="{44A2E34C-32E8-418E-9A38-A014D63B0EA1}"/>
          </ac:spMkLst>
        </pc:spChg>
        <pc:spChg chg="mod">
          <ac:chgData name="B10856017" userId="9afd4463-931c-4ef4-a1c6-2e8ce38e18fe" providerId="ADAL" clId="{F9D1B691-D76A-4B9E-B403-AB13CDB83064}" dt="2022-04-23T18:18:46.447" v="8887" actId="27636"/>
          <ac:spMkLst>
            <pc:docMk/>
            <pc:sldMk cId="3888956455" sldId="319"/>
            <ac:spMk id="181" creationId="{5D5B82AF-44F6-4FDD-AA7F-FA39BD345F2C}"/>
          </ac:spMkLst>
        </pc:spChg>
        <pc:spChg chg="add mod">
          <ac:chgData name="B10856017" userId="9afd4463-931c-4ef4-a1c6-2e8ce38e18fe" providerId="ADAL" clId="{F9D1B691-D76A-4B9E-B403-AB13CDB83064}" dt="2022-04-24T17:05:17.885" v="10730" actId="164"/>
          <ac:spMkLst>
            <pc:docMk/>
            <pc:sldMk cId="3888956455" sldId="319"/>
            <ac:spMk id="181" creationId="{EAD90079-9D01-428D-844F-1A53B3D860AF}"/>
          </ac:spMkLst>
        </pc:spChg>
        <pc:spChg chg="add mod">
          <ac:chgData name="B10856017" userId="9afd4463-931c-4ef4-a1c6-2e8ce38e18fe" providerId="ADAL" clId="{F9D1B691-D76A-4B9E-B403-AB13CDB83064}" dt="2022-04-24T17:05:17.885" v="10730" actId="164"/>
          <ac:spMkLst>
            <pc:docMk/>
            <pc:sldMk cId="3888956455" sldId="319"/>
            <ac:spMk id="182" creationId="{5857EE49-2384-45AE-98D8-B4C26F7F33FF}"/>
          </ac:spMkLst>
        </pc:spChg>
        <pc:spChg chg="mod">
          <ac:chgData name="B10856017" userId="9afd4463-931c-4ef4-a1c6-2e8ce38e18fe" providerId="ADAL" clId="{F9D1B691-D76A-4B9E-B403-AB13CDB83064}" dt="2022-04-24T17:14:56.991" v="10912"/>
          <ac:spMkLst>
            <pc:docMk/>
            <pc:sldMk cId="3888956455" sldId="319"/>
            <ac:spMk id="184" creationId="{030C9210-32CA-4429-83B1-155B1E30603C}"/>
          </ac:spMkLst>
        </pc:spChg>
        <pc:spChg chg="mod">
          <ac:chgData name="B10856017" userId="9afd4463-931c-4ef4-a1c6-2e8ce38e18fe" providerId="ADAL" clId="{F9D1B691-D76A-4B9E-B403-AB13CDB83064}" dt="2022-04-23T19:28:26.227" v="10122"/>
          <ac:spMkLst>
            <pc:docMk/>
            <pc:sldMk cId="3888956455" sldId="319"/>
            <ac:spMk id="184" creationId="{8C9BA538-9404-463F-9788-AD4A60593D1D}"/>
          </ac:spMkLst>
        </pc:spChg>
        <pc:spChg chg="mod">
          <ac:chgData name="B10856017" userId="9afd4463-931c-4ef4-a1c6-2e8ce38e18fe" providerId="ADAL" clId="{F9D1B691-D76A-4B9E-B403-AB13CDB83064}" dt="2022-04-23T19:28:26.227" v="10122"/>
          <ac:spMkLst>
            <pc:docMk/>
            <pc:sldMk cId="3888956455" sldId="319"/>
            <ac:spMk id="185" creationId="{30E9DD09-2933-417C-94EF-E89371D608CA}"/>
          </ac:spMkLst>
        </pc:spChg>
        <pc:spChg chg="mod">
          <ac:chgData name="B10856017" userId="9afd4463-931c-4ef4-a1c6-2e8ce38e18fe" providerId="ADAL" clId="{F9D1B691-D76A-4B9E-B403-AB13CDB83064}" dt="2022-04-25T03:46:59.937" v="11149" actId="27636"/>
          <ac:spMkLst>
            <pc:docMk/>
            <pc:sldMk cId="3888956455" sldId="319"/>
            <ac:spMk id="185" creationId="{8118D171-74C1-4705-97DC-BA12F04062B3}"/>
          </ac:spMkLst>
        </pc:spChg>
        <pc:spChg chg="mod">
          <ac:chgData name="B10856017" userId="9afd4463-931c-4ef4-a1c6-2e8ce38e18fe" providerId="ADAL" clId="{F9D1B691-D76A-4B9E-B403-AB13CDB83064}" dt="2022-04-24T17:14:56.991" v="10912"/>
          <ac:spMkLst>
            <pc:docMk/>
            <pc:sldMk cId="3888956455" sldId="319"/>
            <ac:spMk id="186" creationId="{67B22B94-097A-4D23-B2D1-26AA7264A625}"/>
          </ac:spMkLst>
        </pc:spChg>
        <pc:spChg chg="mod">
          <ac:chgData name="B10856017" userId="9afd4463-931c-4ef4-a1c6-2e8ce38e18fe" providerId="ADAL" clId="{F9D1B691-D76A-4B9E-B403-AB13CDB83064}" dt="2022-04-24T05:50:26.144" v="10147" actId="27636"/>
          <ac:spMkLst>
            <pc:docMk/>
            <pc:sldMk cId="3888956455" sldId="319"/>
            <ac:spMk id="186" creationId="{AFEA4DB0-B664-4FF8-B7D6-C43507806454}"/>
          </ac:spMkLst>
        </pc:spChg>
        <pc:spChg chg="mod">
          <ac:chgData name="B10856017" userId="9afd4463-931c-4ef4-a1c6-2e8ce38e18fe" providerId="ADAL" clId="{F9D1B691-D76A-4B9E-B403-AB13CDB83064}" dt="2022-04-23T19:28:26.327" v="10124" actId="27636"/>
          <ac:spMkLst>
            <pc:docMk/>
            <pc:sldMk cId="3888956455" sldId="319"/>
            <ac:spMk id="187" creationId="{98587776-7576-4688-B379-00BD3F6AF829}"/>
          </ac:spMkLst>
        </pc:spChg>
        <pc:spChg chg="mod">
          <ac:chgData name="B10856017" userId="9afd4463-931c-4ef4-a1c6-2e8ce38e18fe" providerId="ADAL" clId="{F9D1B691-D76A-4B9E-B403-AB13CDB83064}" dt="2022-04-24T17:14:56.991" v="10912"/>
          <ac:spMkLst>
            <pc:docMk/>
            <pc:sldMk cId="3888956455" sldId="319"/>
            <ac:spMk id="192" creationId="{9170606D-EB32-4A59-B53C-868B72B7519E}"/>
          </ac:spMkLst>
        </pc:spChg>
        <pc:spChg chg="mod">
          <ac:chgData name="B10856017" userId="9afd4463-931c-4ef4-a1c6-2e8ce38e18fe" providerId="ADAL" clId="{F9D1B691-D76A-4B9E-B403-AB13CDB83064}" dt="2022-04-23T19:28:26.227" v="10122"/>
          <ac:spMkLst>
            <pc:docMk/>
            <pc:sldMk cId="3888956455" sldId="319"/>
            <ac:spMk id="193" creationId="{3DAA99C0-EDA5-40FA-882C-74D13D75BC1C}"/>
          </ac:spMkLst>
        </pc:spChg>
        <pc:spChg chg="mod">
          <ac:chgData name="B10856017" userId="9afd4463-931c-4ef4-a1c6-2e8ce38e18fe" providerId="ADAL" clId="{F9D1B691-D76A-4B9E-B403-AB13CDB83064}" dt="2022-04-24T17:14:56.991" v="10912"/>
          <ac:spMkLst>
            <pc:docMk/>
            <pc:sldMk cId="3888956455" sldId="319"/>
            <ac:spMk id="193" creationId="{A8D1884B-CD17-4FFE-B8DF-90D10E283520}"/>
          </ac:spMkLst>
        </pc:spChg>
        <pc:spChg chg="mod">
          <ac:chgData name="B10856017" userId="9afd4463-931c-4ef4-a1c6-2e8ce38e18fe" providerId="ADAL" clId="{F9D1B691-D76A-4B9E-B403-AB13CDB83064}" dt="2022-04-23T18:31:53.804" v="9133" actId="27636"/>
          <ac:spMkLst>
            <pc:docMk/>
            <pc:sldMk cId="3888956455" sldId="319"/>
            <ac:spMk id="194" creationId="{526B71B6-6402-43DC-A744-43232E0DEBA2}"/>
          </ac:spMkLst>
        </pc:spChg>
        <pc:spChg chg="mod">
          <ac:chgData name="B10856017" userId="9afd4463-931c-4ef4-a1c6-2e8ce38e18fe" providerId="ADAL" clId="{F9D1B691-D76A-4B9E-B403-AB13CDB83064}" dt="2022-04-23T19:28:26.227" v="10122"/>
          <ac:spMkLst>
            <pc:docMk/>
            <pc:sldMk cId="3888956455" sldId="319"/>
            <ac:spMk id="194" creationId="{B389F769-E2E1-4860-A8C0-A86ECEB97951}"/>
          </ac:spMkLst>
        </pc:spChg>
        <pc:spChg chg="mod">
          <ac:chgData name="B10856017" userId="9afd4463-931c-4ef4-a1c6-2e8ce38e18fe" providerId="ADAL" clId="{F9D1B691-D76A-4B9E-B403-AB13CDB83064}" dt="2022-04-24T17:14:56.991" v="10912"/>
          <ac:spMkLst>
            <pc:docMk/>
            <pc:sldMk cId="3888956455" sldId="319"/>
            <ac:spMk id="195" creationId="{432E1E10-759F-4EE1-8BBC-5452DA026DBD}"/>
          </ac:spMkLst>
        </pc:spChg>
        <pc:spChg chg="mod">
          <ac:chgData name="B10856017" userId="9afd4463-931c-4ef4-a1c6-2e8ce38e18fe" providerId="ADAL" clId="{F9D1B691-D76A-4B9E-B403-AB13CDB83064}" dt="2022-04-23T18:31:44.779" v="9124"/>
          <ac:spMkLst>
            <pc:docMk/>
            <pc:sldMk cId="3888956455" sldId="319"/>
            <ac:spMk id="195" creationId="{979ABF97-C327-4902-8C89-9B07A884150F}"/>
          </ac:spMkLst>
        </pc:spChg>
        <pc:spChg chg="mod">
          <ac:chgData name="B10856017" userId="9afd4463-931c-4ef4-a1c6-2e8ce38e18fe" providerId="ADAL" clId="{F9D1B691-D76A-4B9E-B403-AB13CDB83064}" dt="2022-04-23T19:28:26.227" v="10122"/>
          <ac:spMkLst>
            <pc:docMk/>
            <pc:sldMk cId="3888956455" sldId="319"/>
            <ac:spMk id="196" creationId="{156FA87A-F822-43C3-9054-161F78D26B09}"/>
          </ac:spMkLst>
        </pc:spChg>
        <pc:spChg chg="mod">
          <ac:chgData name="B10856017" userId="9afd4463-931c-4ef4-a1c6-2e8ce38e18fe" providerId="ADAL" clId="{F9D1B691-D76A-4B9E-B403-AB13CDB83064}" dt="2022-04-24T17:01:45.453" v="10526" actId="27636"/>
          <ac:spMkLst>
            <pc:docMk/>
            <pc:sldMk cId="3888956455" sldId="319"/>
            <ac:spMk id="197" creationId="{C3D7B713-2D0A-4A4D-86AD-68FE28D8F7BD}"/>
          </ac:spMkLst>
        </pc:spChg>
        <pc:spChg chg="mod topLvl">
          <ac:chgData name="B10856017" userId="9afd4463-931c-4ef4-a1c6-2e8ce38e18fe" providerId="ADAL" clId="{F9D1B691-D76A-4B9E-B403-AB13CDB83064}" dt="2022-04-24T05:53:37.142" v="10224" actId="165"/>
          <ac:spMkLst>
            <pc:docMk/>
            <pc:sldMk cId="3888956455" sldId="319"/>
            <ac:spMk id="199" creationId="{E20038A4-2970-46D4-912D-1DC5F727D244}"/>
          </ac:spMkLst>
        </pc:spChg>
        <pc:spChg chg="mod topLvl">
          <ac:chgData name="B10856017" userId="9afd4463-931c-4ef4-a1c6-2e8ce38e18fe" providerId="ADAL" clId="{F9D1B691-D76A-4B9E-B403-AB13CDB83064}" dt="2022-04-24T05:53:37.142" v="10224" actId="165"/>
          <ac:spMkLst>
            <pc:docMk/>
            <pc:sldMk cId="3888956455" sldId="319"/>
            <ac:spMk id="201" creationId="{67171736-87D8-4945-B6D2-BB53107A0796}"/>
          </ac:spMkLst>
        </pc:spChg>
        <pc:spChg chg="mod">
          <ac:chgData name="B10856017" userId="9afd4463-931c-4ef4-a1c6-2e8ce38e18fe" providerId="ADAL" clId="{F9D1B691-D76A-4B9E-B403-AB13CDB83064}" dt="2022-04-23T18:31:44.779" v="9124"/>
          <ac:spMkLst>
            <pc:docMk/>
            <pc:sldMk cId="3888956455" sldId="319"/>
            <ac:spMk id="201" creationId="{9E63F846-5689-4D8D-AAD2-14BFD7E8B9AF}"/>
          </ac:spMkLst>
        </pc:spChg>
        <pc:spChg chg="mod">
          <ac:chgData name="B10856017" userId="9afd4463-931c-4ef4-a1c6-2e8ce38e18fe" providerId="ADAL" clId="{F9D1B691-D76A-4B9E-B403-AB13CDB83064}" dt="2022-04-23T18:31:44.779" v="9124"/>
          <ac:spMkLst>
            <pc:docMk/>
            <pc:sldMk cId="3888956455" sldId="319"/>
            <ac:spMk id="202" creationId="{C9085741-7566-4891-B054-B27A3726F285}"/>
          </ac:spMkLst>
        </pc:spChg>
        <pc:spChg chg="mod">
          <ac:chgData name="B10856017" userId="9afd4463-931c-4ef4-a1c6-2e8ce38e18fe" providerId="ADAL" clId="{F9D1B691-D76A-4B9E-B403-AB13CDB83064}" dt="2022-04-24T05:53:37.142" v="10224" actId="165"/>
          <ac:spMkLst>
            <pc:docMk/>
            <pc:sldMk cId="3888956455" sldId="319"/>
            <ac:spMk id="204" creationId="{68E84014-F85E-4D6A-958E-FB82B3B29ACB}"/>
          </ac:spMkLst>
        </pc:spChg>
        <pc:spChg chg="mod">
          <ac:chgData name="B10856017" userId="9afd4463-931c-4ef4-a1c6-2e8ce38e18fe" providerId="ADAL" clId="{F9D1B691-D76A-4B9E-B403-AB13CDB83064}" dt="2022-04-23T18:31:44.779" v="9124"/>
          <ac:spMkLst>
            <pc:docMk/>
            <pc:sldMk cId="3888956455" sldId="319"/>
            <ac:spMk id="204" creationId="{709A1A93-FA08-4BD5-8796-078BCAD109A1}"/>
          </ac:spMkLst>
        </pc:spChg>
        <pc:spChg chg="mod">
          <ac:chgData name="B10856017" userId="9afd4463-931c-4ef4-a1c6-2e8ce38e18fe" providerId="ADAL" clId="{F9D1B691-D76A-4B9E-B403-AB13CDB83064}" dt="2022-04-24T05:53:37.142" v="10224" actId="165"/>
          <ac:spMkLst>
            <pc:docMk/>
            <pc:sldMk cId="3888956455" sldId="319"/>
            <ac:spMk id="205" creationId="{26B1FF3F-EEC3-4E94-A3B3-F6DA5B5021A6}"/>
          </ac:spMkLst>
        </pc:spChg>
        <pc:spChg chg="mod">
          <ac:chgData name="B10856017" userId="9afd4463-931c-4ef4-a1c6-2e8ce38e18fe" providerId="ADAL" clId="{F9D1B691-D76A-4B9E-B403-AB13CDB83064}" dt="2022-04-24T17:01:45.455" v="10527" actId="27636"/>
          <ac:spMkLst>
            <pc:docMk/>
            <pc:sldMk cId="3888956455" sldId="319"/>
            <ac:spMk id="206" creationId="{96559983-9935-4F4D-802E-B6AC6019CE95}"/>
          </ac:spMkLst>
        </pc:spChg>
        <pc:spChg chg="mod">
          <ac:chgData name="B10856017" userId="9afd4463-931c-4ef4-a1c6-2e8ce38e18fe" providerId="ADAL" clId="{F9D1B691-D76A-4B9E-B403-AB13CDB83064}" dt="2022-04-23T18:31:44.779" v="9124"/>
          <ac:spMkLst>
            <pc:docMk/>
            <pc:sldMk cId="3888956455" sldId="319"/>
            <ac:spMk id="208" creationId="{DFEC0037-5603-401D-988A-A21D22D800A3}"/>
          </ac:spMkLst>
        </pc:spChg>
        <pc:spChg chg="mod">
          <ac:chgData name="B10856017" userId="9afd4463-931c-4ef4-a1c6-2e8ce38e18fe" providerId="ADAL" clId="{F9D1B691-D76A-4B9E-B403-AB13CDB83064}" dt="2022-04-23T18:31:44.779" v="9124"/>
          <ac:spMkLst>
            <pc:docMk/>
            <pc:sldMk cId="3888956455" sldId="319"/>
            <ac:spMk id="209" creationId="{DC865735-1626-4897-B49E-813750555CD3}"/>
          </ac:spMkLst>
        </pc:spChg>
        <pc:spChg chg="mod">
          <ac:chgData name="B10856017" userId="9afd4463-931c-4ef4-a1c6-2e8ce38e18fe" providerId="ADAL" clId="{F9D1B691-D76A-4B9E-B403-AB13CDB83064}" dt="2022-04-23T18:31:44.860" v="9125" actId="27636"/>
          <ac:spMkLst>
            <pc:docMk/>
            <pc:sldMk cId="3888956455" sldId="319"/>
            <ac:spMk id="210" creationId="{BF382AC2-AA00-413D-87B8-9D80865A45BA}"/>
          </ac:spMkLst>
        </pc:spChg>
        <pc:spChg chg="mod">
          <ac:chgData name="B10856017" userId="9afd4463-931c-4ef4-a1c6-2e8ce38e18fe" providerId="ADAL" clId="{F9D1B691-D76A-4B9E-B403-AB13CDB83064}" dt="2022-04-23T18:31:44.779" v="9124"/>
          <ac:spMkLst>
            <pc:docMk/>
            <pc:sldMk cId="3888956455" sldId="319"/>
            <ac:spMk id="211" creationId="{77675AEB-EF5C-4FAB-870C-0807335B1ABB}"/>
          </ac:spMkLst>
        </pc:spChg>
        <pc:spChg chg="mod">
          <ac:chgData name="B10856017" userId="9afd4463-931c-4ef4-a1c6-2e8ce38e18fe" providerId="ADAL" clId="{F9D1B691-D76A-4B9E-B403-AB13CDB83064}" dt="2022-04-24T05:53:37.142" v="10224" actId="165"/>
          <ac:spMkLst>
            <pc:docMk/>
            <pc:sldMk cId="3888956455" sldId="319"/>
            <ac:spMk id="212" creationId="{B959A2DC-61B7-4E7F-9857-AA84ED6278C4}"/>
          </ac:spMkLst>
        </pc:spChg>
        <pc:spChg chg="mod">
          <ac:chgData name="B10856017" userId="9afd4463-931c-4ef4-a1c6-2e8ce38e18fe" providerId="ADAL" clId="{F9D1B691-D76A-4B9E-B403-AB13CDB83064}" dt="2022-04-24T05:53:37.142" v="10224" actId="165"/>
          <ac:spMkLst>
            <pc:docMk/>
            <pc:sldMk cId="3888956455" sldId="319"/>
            <ac:spMk id="213" creationId="{B2D9884E-622D-4B99-ABEE-E27A7FA424DD}"/>
          </ac:spMkLst>
        </pc:spChg>
        <pc:spChg chg="mod">
          <ac:chgData name="B10856017" userId="9afd4463-931c-4ef4-a1c6-2e8ce38e18fe" providerId="ADAL" clId="{F9D1B691-D76A-4B9E-B403-AB13CDB83064}" dt="2022-04-24T05:53:37.142" v="10224" actId="165"/>
          <ac:spMkLst>
            <pc:docMk/>
            <pc:sldMk cId="3888956455" sldId="319"/>
            <ac:spMk id="215" creationId="{FBD0E28C-97D5-4254-9BB1-37F4F6203644}"/>
          </ac:spMkLst>
        </pc:spChg>
        <pc:spChg chg="mod">
          <ac:chgData name="B10856017" userId="9afd4463-931c-4ef4-a1c6-2e8ce38e18fe" providerId="ADAL" clId="{F9D1B691-D76A-4B9E-B403-AB13CDB83064}" dt="2022-04-23T18:31:44.779" v="9124"/>
          <ac:spMkLst>
            <pc:docMk/>
            <pc:sldMk cId="3888956455" sldId="319"/>
            <ac:spMk id="217" creationId="{76DC811A-9B78-4503-845C-9308C8C54C09}"/>
          </ac:spMkLst>
        </pc:spChg>
        <pc:spChg chg="mod">
          <ac:chgData name="B10856017" userId="9afd4463-931c-4ef4-a1c6-2e8ce38e18fe" providerId="ADAL" clId="{F9D1B691-D76A-4B9E-B403-AB13CDB83064}" dt="2022-04-23T18:31:44.779" v="9124"/>
          <ac:spMkLst>
            <pc:docMk/>
            <pc:sldMk cId="3888956455" sldId="319"/>
            <ac:spMk id="218" creationId="{556DD3AB-F84A-44B4-9CA6-6B1CDA67CAAC}"/>
          </ac:spMkLst>
        </pc:spChg>
        <pc:spChg chg="mod topLvl">
          <ac:chgData name="B10856017" userId="9afd4463-931c-4ef4-a1c6-2e8ce38e18fe" providerId="ADAL" clId="{F9D1B691-D76A-4B9E-B403-AB13CDB83064}" dt="2022-04-24T06:00:13.661" v="10407" actId="165"/>
          <ac:spMkLst>
            <pc:docMk/>
            <pc:sldMk cId="3888956455" sldId="319"/>
            <ac:spMk id="219" creationId="{9DA26039-9C58-449C-ADFA-BB47B97A7147}"/>
          </ac:spMkLst>
        </pc:spChg>
        <pc:spChg chg="mod">
          <ac:chgData name="B10856017" userId="9afd4463-931c-4ef4-a1c6-2e8ce38e18fe" providerId="ADAL" clId="{F9D1B691-D76A-4B9E-B403-AB13CDB83064}" dt="2022-04-24T06:00:13.661" v="10407" actId="165"/>
          <ac:spMkLst>
            <pc:docMk/>
            <pc:sldMk cId="3888956455" sldId="319"/>
            <ac:spMk id="220" creationId="{5E5B82A1-7785-4B10-8B5B-EABCFC620B3A}"/>
          </ac:spMkLst>
        </pc:spChg>
        <pc:spChg chg="mod">
          <ac:chgData name="B10856017" userId="9afd4463-931c-4ef4-a1c6-2e8ce38e18fe" providerId="ADAL" clId="{F9D1B691-D76A-4B9E-B403-AB13CDB83064}" dt="2022-04-23T18:31:44.779" v="9124"/>
          <ac:spMkLst>
            <pc:docMk/>
            <pc:sldMk cId="3888956455" sldId="319"/>
            <ac:spMk id="220" creationId="{D3EE7A96-F3B8-4D23-A093-93AB5B5B5C06}"/>
          </ac:spMkLst>
        </pc:spChg>
        <pc:spChg chg="mod">
          <ac:chgData name="B10856017" userId="9afd4463-931c-4ef4-a1c6-2e8ce38e18fe" providerId="ADAL" clId="{F9D1B691-D76A-4B9E-B403-AB13CDB83064}" dt="2022-04-23T18:47:22.966" v="9293"/>
          <ac:spMkLst>
            <pc:docMk/>
            <pc:sldMk cId="3888956455" sldId="319"/>
            <ac:spMk id="224" creationId="{84419E22-83F1-4A41-B050-54638880C4A6}"/>
          </ac:spMkLst>
        </pc:spChg>
        <pc:spChg chg="mod">
          <ac:chgData name="B10856017" userId="9afd4463-931c-4ef4-a1c6-2e8ce38e18fe" providerId="ADAL" clId="{F9D1B691-D76A-4B9E-B403-AB13CDB83064}" dt="2022-04-23T18:47:22.966" v="9293"/>
          <ac:spMkLst>
            <pc:docMk/>
            <pc:sldMk cId="3888956455" sldId="319"/>
            <ac:spMk id="225" creationId="{66C926FF-90FC-4D17-AB5B-79728084AF73}"/>
          </ac:spMkLst>
        </pc:spChg>
        <pc:spChg chg="mod">
          <ac:chgData name="B10856017" userId="9afd4463-931c-4ef4-a1c6-2e8ce38e18fe" providerId="ADAL" clId="{F9D1B691-D76A-4B9E-B403-AB13CDB83064}" dt="2022-04-23T18:47:22.966" v="9293"/>
          <ac:spMkLst>
            <pc:docMk/>
            <pc:sldMk cId="3888956455" sldId="319"/>
            <ac:spMk id="226" creationId="{8EB8E321-9C26-4BE2-B516-DA6500132D94}"/>
          </ac:spMkLst>
        </pc:spChg>
        <pc:spChg chg="mod">
          <ac:chgData name="B10856017" userId="9afd4463-931c-4ef4-a1c6-2e8ce38e18fe" providerId="ADAL" clId="{F9D1B691-D76A-4B9E-B403-AB13CDB83064}" dt="2022-04-23T18:47:22.966" v="9293"/>
          <ac:spMkLst>
            <pc:docMk/>
            <pc:sldMk cId="3888956455" sldId="319"/>
            <ac:spMk id="227" creationId="{5A816782-E5C8-4418-890E-4372C6AB217B}"/>
          </ac:spMkLst>
        </pc:spChg>
        <pc:spChg chg="mod">
          <ac:chgData name="B10856017" userId="9afd4463-931c-4ef4-a1c6-2e8ce38e18fe" providerId="ADAL" clId="{F9D1B691-D76A-4B9E-B403-AB13CDB83064}" dt="2022-04-25T03:46:59.913" v="11147" actId="27636"/>
          <ac:spMkLst>
            <pc:docMk/>
            <pc:sldMk cId="3888956455" sldId="319"/>
            <ac:spMk id="228" creationId="{19E75B21-CDDF-434B-8DFE-0CDACD144358}"/>
          </ac:spMkLst>
        </pc:spChg>
        <pc:spChg chg="mod">
          <ac:chgData name="B10856017" userId="9afd4463-931c-4ef4-a1c6-2e8ce38e18fe" providerId="ADAL" clId="{F9D1B691-D76A-4B9E-B403-AB13CDB83064}" dt="2022-04-24T17:01:45.420" v="10519" actId="27636"/>
          <ac:spMkLst>
            <pc:docMk/>
            <pc:sldMk cId="3888956455" sldId="319"/>
            <ac:spMk id="229" creationId="{C10F8765-3728-4257-AA5C-ADA487DEF9CD}"/>
          </ac:spMkLst>
        </pc:spChg>
        <pc:spChg chg="mod">
          <ac:chgData name="B10856017" userId="9afd4463-931c-4ef4-a1c6-2e8ce38e18fe" providerId="ADAL" clId="{F9D1B691-D76A-4B9E-B403-AB13CDB83064}" dt="2022-04-23T18:47:22.966" v="9293"/>
          <ac:spMkLst>
            <pc:docMk/>
            <pc:sldMk cId="3888956455" sldId="319"/>
            <ac:spMk id="235" creationId="{FFC12E7F-5E65-4163-9DB9-A49711E69B3A}"/>
          </ac:spMkLst>
        </pc:spChg>
        <pc:spChg chg="mod">
          <ac:chgData name="B10856017" userId="9afd4463-931c-4ef4-a1c6-2e8ce38e18fe" providerId="ADAL" clId="{F9D1B691-D76A-4B9E-B403-AB13CDB83064}" dt="2022-04-23T18:47:22.966" v="9293"/>
          <ac:spMkLst>
            <pc:docMk/>
            <pc:sldMk cId="3888956455" sldId="319"/>
            <ac:spMk id="236" creationId="{207EFFB3-211F-4FF7-A180-4C567A38235D}"/>
          </ac:spMkLst>
        </pc:spChg>
        <pc:spChg chg="mod">
          <ac:chgData name="B10856017" userId="9afd4463-931c-4ef4-a1c6-2e8ce38e18fe" providerId="ADAL" clId="{F9D1B691-D76A-4B9E-B403-AB13CDB83064}" dt="2022-04-23T18:47:22.966" v="9293"/>
          <ac:spMkLst>
            <pc:docMk/>
            <pc:sldMk cId="3888956455" sldId="319"/>
            <ac:spMk id="238" creationId="{34F01AE0-974F-4C3C-8117-D8354585E3B7}"/>
          </ac:spMkLst>
        </pc:spChg>
        <pc:spChg chg="mod">
          <ac:chgData name="B10856017" userId="9afd4463-931c-4ef4-a1c6-2e8ce38e18fe" providerId="ADAL" clId="{F9D1B691-D76A-4B9E-B403-AB13CDB83064}" dt="2022-04-23T18:47:22.966" v="9293"/>
          <ac:spMkLst>
            <pc:docMk/>
            <pc:sldMk cId="3888956455" sldId="319"/>
            <ac:spMk id="242" creationId="{82E20E1F-3B76-4C56-BF73-7F24612D21A0}"/>
          </ac:spMkLst>
        </pc:spChg>
        <pc:spChg chg="mod">
          <ac:chgData name="B10856017" userId="9afd4463-931c-4ef4-a1c6-2e8ce38e18fe" providerId="ADAL" clId="{F9D1B691-D76A-4B9E-B403-AB13CDB83064}" dt="2022-04-23T18:47:22.966" v="9293"/>
          <ac:spMkLst>
            <pc:docMk/>
            <pc:sldMk cId="3888956455" sldId="319"/>
            <ac:spMk id="243" creationId="{94FE7DC1-6A9C-45CB-9CEF-D6B0C1733593}"/>
          </ac:spMkLst>
        </pc:spChg>
        <pc:spChg chg="mod">
          <ac:chgData name="B10856017" userId="9afd4463-931c-4ef4-a1c6-2e8ce38e18fe" providerId="ADAL" clId="{F9D1B691-D76A-4B9E-B403-AB13CDB83064}" dt="2022-04-25T03:46:59.909" v="11146" actId="27636"/>
          <ac:spMkLst>
            <pc:docMk/>
            <pc:sldMk cId="3888956455" sldId="319"/>
            <ac:spMk id="244" creationId="{2F3C82AD-6714-41E0-AC7C-A5DF8A2D7862}"/>
          </ac:spMkLst>
        </pc:spChg>
        <pc:spChg chg="mod">
          <ac:chgData name="B10856017" userId="9afd4463-931c-4ef4-a1c6-2e8ce38e18fe" providerId="ADAL" clId="{F9D1B691-D76A-4B9E-B403-AB13CDB83064}" dt="2022-04-24T17:01:45.450" v="10524" actId="27636"/>
          <ac:spMkLst>
            <pc:docMk/>
            <pc:sldMk cId="3888956455" sldId="319"/>
            <ac:spMk id="245" creationId="{460B2FFE-3D32-4ACC-93BD-32976C3B5AA3}"/>
          </ac:spMkLst>
        </pc:spChg>
        <pc:spChg chg="mod">
          <ac:chgData name="B10856017" userId="9afd4463-931c-4ef4-a1c6-2e8ce38e18fe" providerId="ADAL" clId="{F9D1B691-D76A-4B9E-B403-AB13CDB83064}" dt="2022-04-23T18:47:22.966" v="9293"/>
          <ac:spMkLst>
            <pc:docMk/>
            <pc:sldMk cId="3888956455" sldId="319"/>
            <ac:spMk id="251" creationId="{23E9B5A7-98EB-438E-806E-3F930969FD99}"/>
          </ac:spMkLst>
        </pc:spChg>
        <pc:spChg chg="mod">
          <ac:chgData name="B10856017" userId="9afd4463-931c-4ef4-a1c6-2e8ce38e18fe" providerId="ADAL" clId="{F9D1B691-D76A-4B9E-B403-AB13CDB83064}" dt="2022-04-23T18:47:22.966" v="9293"/>
          <ac:spMkLst>
            <pc:docMk/>
            <pc:sldMk cId="3888956455" sldId="319"/>
            <ac:spMk id="252" creationId="{868524EA-D024-49D0-9872-41B55F7C7C12}"/>
          </ac:spMkLst>
        </pc:spChg>
        <pc:spChg chg="mod">
          <ac:chgData name="B10856017" userId="9afd4463-931c-4ef4-a1c6-2e8ce38e18fe" providerId="ADAL" clId="{F9D1B691-D76A-4B9E-B403-AB13CDB83064}" dt="2022-04-23T18:47:22.966" v="9293"/>
          <ac:spMkLst>
            <pc:docMk/>
            <pc:sldMk cId="3888956455" sldId="319"/>
            <ac:spMk id="254" creationId="{A73E37EC-48BB-411A-BDC9-9CF00D05052A}"/>
          </ac:spMkLst>
        </pc:spChg>
        <pc:spChg chg="mod">
          <ac:chgData name="B10856017" userId="9afd4463-931c-4ef4-a1c6-2e8ce38e18fe" providerId="ADAL" clId="{F9D1B691-D76A-4B9E-B403-AB13CDB83064}" dt="2022-04-23T18:47:22.966" v="9293"/>
          <ac:spMkLst>
            <pc:docMk/>
            <pc:sldMk cId="3888956455" sldId="319"/>
            <ac:spMk id="256" creationId="{F30327A6-A87A-4B48-A427-DF12B0BC190D}"/>
          </ac:spMkLst>
        </pc:spChg>
        <pc:spChg chg="mod">
          <ac:chgData name="B10856017" userId="9afd4463-931c-4ef4-a1c6-2e8ce38e18fe" providerId="ADAL" clId="{F9D1B691-D76A-4B9E-B403-AB13CDB83064}" dt="2022-04-24T17:17:17.309" v="10993" actId="27636"/>
          <ac:spMkLst>
            <pc:docMk/>
            <pc:sldMk cId="3888956455" sldId="319"/>
            <ac:spMk id="257" creationId="{2CEA1BAE-F771-4273-8020-3EDCF05F5B84}"/>
          </ac:spMkLst>
        </pc:spChg>
        <pc:spChg chg="mod">
          <ac:chgData name="B10856017" userId="9afd4463-931c-4ef4-a1c6-2e8ce38e18fe" providerId="ADAL" clId="{F9D1B691-D76A-4B9E-B403-AB13CDB83064}" dt="2022-04-24T17:01:45.452" v="10525" actId="27636"/>
          <ac:spMkLst>
            <pc:docMk/>
            <pc:sldMk cId="3888956455" sldId="319"/>
            <ac:spMk id="258" creationId="{247AA5FA-4598-4B61-BBA2-5CF0D11432EB}"/>
          </ac:spMkLst>
        </pc:spChg>
        <pc:spChg chg="mod">
          <ac:chgData name="B10856017" userId="9afd4463-931c-4ef4-a1c6-2e8ce38e18fe" providerId="ADAL" clId="{F9D1B691-D76A-4B9E-B403-AB13CDB83064}" dt="2022-04-23T18:47:22.966" v="9293"/>
          <ac:spMkLst>
            <pc:docMk/>
            <pc:sldMk cId="3888956455" sldId="319"/>
            <ac:spMk id="264" creationId="{CEEED3B7-2EE2-4B58-9B21-46BA8586CC21}"/>
          </ac:spMkLst>
        </pc:spChg>
        <pc:spChg chg="mod">
          <ac:chgData name="B10856017" userId="9afd4463-931c-4ef4-a1c6-2e8ce38e18fe" providerId="ADAL" clId="{F9D1B691-D76A-4B9E-B403-AB13CDB83064}" dt="2022-04-23T18:47:22.966" v="9293"/>
          <ac:spMkLst>
            <pc:docMk/>
            <pc:sldMk cId="3888956455" sldId="319"/>
            <ac:spMk id="265" creationId="{75932607-42BA-4E20-8F01-8C3EE2C3D13B}"/>
          </ac:spMkLst>
        </pc:spChg>
        <pc:spChg chg="mod">
          <ac:chgData name="B10856017" userId="9afd4463-931c-4ef4-a1c6-2e8ce38e18fe" providerId="ADAL" clId="{F9D1B691-D76A-4B9E-B403-AB13CDB83064}" dt="2022-04-23T18:47:22.966" v="9293"/>
          <ac:spMkLst>
            <pc:docMk/>
            <pc:sldMk cId="3888956455" sldId="319"/>
            <ac:spMk id="268" creationId="{02814FDF-52A2-41DD-B9F0-33F137150BC6}"/>
          </ac:spMkLst>
        </pc:spChg>
        <pc:spChg chg="mod">
          <ac:chgData name="B10856017" userId="9afd4463-931c-4ef4-a1c6-2e8ce38e18fe" providerId="ADAL" clId="{F9D1B691-D76A-4B9E-B403-AB13CDB83064}" dt="2022-04-23T18:47:22.966" v="9293"/>
          <ac:spMkLst>
            <pc:docMk/>
            <pc:sldMk cId="3888956455" sldId="319"/>
            <ac:spMk id="269" creationId="{70B88C42-5D03-4EF7-8A54-E3CDBD340BE9}"/>
          </ac:spMkLst>
        </pc:spChg>
        <pc:spChg chg="mod">
          <ac:chgData name="B10856017" userId="9afd4463-931c-4ef4-a1c6-2e8ce38e18fe" providerId="ADAL" clId="{F9D1B691-D76A-4B9E-B403-AB13CDB83064}" dt="2022-04-23T18:47:22.966" v="9293"/>
          <ac:spMkLst>
            <pc:docMk/>
            <pc:sldMk cId="3888956455" sldId="319"/>
            <ac:spMk id="271" creationId="{8B847849-FAC9-451C-85F9-8DE663C2A2A9}"/>
          </ac:spMkLst>
        </pc:spChg>
        <pc:spChg chg="mod">
          <ac:chgData name="B10856017" userId="9afd4463-931c-4ef4-a1c6-2e8ce38e18fe" providerId="ADAL" clId="{F9D1B691-D76A-4B9E-B403-AB13CDB83064}" dt="2022-04-25T03:46:59.928" v="11148" actId="27636"/>
          <ac:spMkLst>
            <pc:docMk/>
            <pc:sldMk cId="3888956455" sldId="319"/>
            <ac:spMk id="272" creationId="{7E169D5F-1F01-4FD1-938B-D06A6A2FC876}"/>
          </ac:spMkLst>
        </pc:spChg>
        <pc:spChg chg="mod">
          <ac:chgData name="B10856017" userId="9afd4463-931c-4ef4-a1c6-2e8ce38e18fe" providerId="ADAL" clId="{F9D1B691-D76A-4B9E-B403-AB13CDB83064}" dt="2022-04-24T17:01:45.437" v="10520" actId="27636"/>
          <ac:spMkLst>
            <pc:docMk/>
            <pc:sldMk cId="3888956455" sldId="319"/>
            <ac:spMk id="273" creationId="{ADD8BA46-1E4F-47B6-B746-026BAC2CE1EF}"/>
          </ac:spMkLst>
        </pc:spChg>
        <pc:spChg chg="mod">
          <ac:chgData name="B10856017" userId="9afd4463-931c-4ef4-a1c6-2e8ce38e18fe" providerId="ADAL" clId="{F9D1B691-D76A-4B9E-B403-AB13CDB83064}" dt="2022-04-24T06:00:13.661" v="10407" actId="165"/>
          <ac:spMkLst>
            <pc:docMk/>
            <pc:sldMk cId="3888956455" sldId="319"/>
            <ac:spMk id="279" creationId="{E89E3C3D-0FB4-4626-AD6F-190FBB79AF32}"/>
          </ac:spMkLst>
        </pc:spChg>
        <pc:spChg chg="mod">
          <ac:chgData name="B10856017" userId="9afd4463-931c-4ef4-a1c6-2e8ce38e18fe" providerId="ADAL" clId="{F9D1B691-D76A-4B9E-B403-AB13CDB83064}" dt="2022-04-24T06:00:13.661" v="10407" actId="165"/>
          <ac:spMkLst>
            <pc:docMk/>
            <pc:sldMk cId="3888956455" sldId="319"/>
            <ac:spMk id="280" creationId="{DF329584-18A2-48BB-8B99-B7E8BDB978C8}"/>
          </ac:spMkLst>
        </pc:spChg>
        <pc:spChg chg="mod">
          <ac:chgData name="B10856017" userId="9afd4463-931c-4ef4-a1c6-2e8ce38e18fe" providerId="ADAL" clId="{F9D1B691-D76A-4B9E-B403-AB13CDB83064}" dt="2022-04-24T06:00:13.661" v="10407" actId="165"/>
          <ac:spMkLst>
            <pc:docMk/>
            <pc:sldMk cId="3888956455" sldId="319"/>
            <ac:spMk id="282" creationId="{B04416A1-FA62-4EA4-B9EB-73A6D9CB2724}"/>
          </ac:spMkLst>
        </pc:spChg>
        <pc:spChg chg="add mod">
          <ac:chgData name="B10856017" userId="9afd4463-931c-4ef4-a1c6-2e8ce38e18fe" providerId="ADAL" clId="{F9D1B691-D76A-4B9E-B403-AB13CDB83064}" dt="2022-04-24T17:14:58.165" v="10915" actId="164"/>
          <ac:spMkLst>
            <pc:docMk/>
            <pc:sldMk cId="3888956455" sldId="319"/>
            <ac:spMk id="291" creationId="{969E805B-D50B-4108-B631-4486B418145C}"/>
          </ac:spMkLst>
        </pc:spChg>
        <pc:spChg chg="add mod">
          <ac:chgData name="B10856017" userId="9afd4463-931c-4ef4-a1c6-2e8ce38e18fe" providerId="ADAL" clId="{F9D1B691-D76A-4B9E-B403-AB13CDB83064}" dt="2022-04-24T17:14:58.165" v="10915" actId="164"/>
          <ac:spMkLst>
            <pc:docMk/>
            <pc:sldMk cId="3888956455" sldId="319"/>
            <ac:spMk id="292" creationId="{4B9AE5EA-2C5E-44CE-8631-3DB905D5207A}"/>
          </ac:spMkLst>
        </pc:spChg>
        <pc:spChg chg="add mod">
          <ac:chgData name="B10856017" userId="9afd4463-931c-4ef4-a1c6-2e8ce38e18fe" providerId="ADAL" clId="{F9D1B691-D76A-4B9E-B403-AB13CDB83064}" dt="2022-04-24T17:14:58.165" v="10915" actId="164"/>
          <ac:spMkLst>
            <pc:docMk/>
            <pc:sldMk cId="3888956455" sldId="319"/>
            <ac:spMk id="293" creationId="{4AA99C74-3D4C-401A-BF82-7839C4607BD4}"/>
          </ac:spMkLst>
        </pc:spChg>
        <pc:spChg chg="add mod">
          <ac:chgData name="B10856017" userId="9afd4463-931c-4ef4-a1c6-2e8ce38e18fe" providerId="ADAL" clId="{F9D1B691-D76A-4B9E-B403-AB13CDB83064}" dt="2022-04-24T17:14:58.165" v="10915" actId="164"/>
          <ac:spMkLst>
            <pc:docMk/>
            <pc:sldMk cId="3888956455" sldId="319"/>
            <ac:spMk id="294" creationId="{A2C08306-A0EB-468D-B490-B6AEC8F1F919}"/>
          </ac:spMkLst>
        </pc:spChg>
        <pc:spChg chg="add mod">
          <ac:chgData name="B10856017" userId="9afd4463-931c-4ef4-a1c6-2e8ce38e18fe" providerId="ADAL" clId="{F9D1B691-D76A-4B9E-B403-AB13CDB83064}" dt="2022-04-24T17:14:58.165" v="10915" actId="164"/>
          <ac:spMkLst>
            <pc:docMk/>
            <pc:sldMk cId="3888956455" sldId="319"/>
            <ac:spMk id="295" creationId="{F9532025-2DDC-4909-9097-7F27CC6B1B8B}"/>
          </ac:spMkLst>
        </pc:spChg>
        <pc:grpChg chg="add del mod">
          <ac:chgData name="B10856017" userId="9afd4463-931c-4ef4-a1c6-2e8ce38e18fe" providerId="ADAL" clId="{F9D1B691-D76A-4B9E-B403-AB13CDB83064}" dt="2022-04-24T17:14:56.731" v="10911" actId="478"/>
          <ac:grpSpMkLst>
            <pc:docMk/>
            <pc:sldMk cId="3888956455" sldId="319"/>
            <ac:grpSpMk id="2" creationId="{113BFCA3-3A14-49AF-A916-D5454A9E47C8}"/>
          </ac:grpSpMkLst>
        </pc:grpChg>
        <pc:grpChg chg="add mod">
          <ac:chgData name="B10856017" userId="9afd4463-931c-4ef4-a1c6-2e8ce38e18fe" providerId="ADAL" clId="{F9D1B691-D76A-4B9E-B403-AB13CDB83064}" dt="2022-04-23T18:21:19.910" v="8922" actId="164"/>
          <ac:grpSpMkLst>
            <pc:docMk/>
            <pc:sldMk cId="3888956455" sldId="319"/>
            <ac:grpSpMk id="2" creationId="{1322C847-00B3-4853-A4E1-BB47025C839A}"/>
          </ac:grpSpMkLst>
        </pc:grpChg>
        <pc:grpChg chg="add mod">
          <ac:chgData name="B10856017" userId="9afd4463-931c-4ef4-a1c6-2e8ce38e18fe" providerId="ADAL" clId="{F9D1B691-D76A-4B9E-B403-AB13CDB83064}" dt="2022-04-24T17:14:58.165" v="10915" actId="164"/>
          <ac:grpSpMkLst>
            <pc:docMk/>
            <pc:sldMk cId="3888956455" sldId="319"/>
            <ac:grpSpMk id="5" creationId="{B92ACB26-8503-46B1-964B-22DF1415C48D}"/>
          </ac:grpSpMkLst>
        </pc:grpChg>
        <pc:grpChg chg="add del mod">
          <ac:chgData name="B10856017" userId="9afd4463-931c-4ef4-a1c6-2e8ce38e18fe" providerId="ADAL" clId="{F9D1B691-D76A-4B9E-B403-AB13CDB83064}" dt="2022-04-23T18:21:25.015" v="8926" actId="165"/>
          <ac:grpSpMkLst>
            <pc:docMk/>
            <pc:sldMk cId="3888956455" sldId="319"/>
            <ac:grpSpMk id="5" creationId="{F8C6AEC8-1509-4DF0-8E74-8FD694C4EF03}"/>
          </ac:grpSpMkLst>
        </pc:grpChg>
        <pc:grpChg chg="del mod topLvl">
          <ac:chgData name="B10856017" userId="9afd4463-931c-4ef4-a1c6-2e8ce38e18fe" providerId="ADAL" clId="{F9D1B691-D76A-4B9E-B403-AB13CDB83064}" dt="2022-04-23T18:21:08.726" v="8919" actId="478"/>
          <ac:grpSpMkLst>
            <pc:docMk/>
            <pc:sldMk cId="3888956455" sldId="319"/>
            <ac:grpSpMk id="6" creationId="{02B9E164-45E3-409E-B72C-E4ECC5C169F8}"/>
          </ac:grpSpMkLst>
        </pc:grpChg>
        <pc:grpChg chg="del">
          <ac:chgData name="B10856017" userId="9afd4463-931c-4ef4-a1c6-2e8ce38e18fe" providerId="ADAL" clId="{F9D1B691-D76A-4B9E-B403-AB13CDB83064}" dt="2022-04-23T18:21:01.201" v="8913" actId="165"/>
          <ac:grpSpMkLst>
            <pc:docMk/>
            <pc:sldMk cId="3888956455" sldId="319"/>
            <ac:grpSpMk id="7" creationId="{E567FAFA-FF03-4667-9FFE-622909F17177}"/>
          </ac:grpSpMkLst>
        </pc:grpChg>
        <pc:grpChg chg="add del mod ord">
          <ac:chgData name="B10856017" userId="9afd4463-931c-4ef4-a1c6-2e8ce38e18fe" providerId="ADAL" clId="{F9D1B691-D76A-4B9E-B403-AB13CDB83064}" dt="2022-04-23T18:47:21.929" v="9292" actId="478"/>
          <ac:grpSpMkLst>
            <pc:docMk/>
            <pc:sldMk cId="3888956455" sldId="319"/>
            <ac:grpSpMk id="101" creationId="{BE3792AF-ECDA-449B-A5C4-2B96EF5A25EA}"/>
          </ac:grpSpMkLst>
        </pc:grpChg>
        <pc:grpChg chg="mod">
          <ac:chgData name="B10856017" userId="9afd4463-931c-4ef4-a1c6-2e8ce38e18fe" providerId="ADAL" clId="{F9D1B691-D76A-4B9E-B403-AB13CDB83064}" dt="2022-04-23T18:31:44.779" v="9124"/>
          <ac:grpSpMkLst>
            <pc:docMk/>
            <pc:sldMk cId="3888956455" sldId="319"/>
            <ac:grpSpMk id="105" creationId="{919D7350-AE18-4048-A73B-D1E9BF338F2B}"/>
          </ac:grpSpMkLst>
        </pc:grpChg>
        <pc:grpChg chg="add del mod ord">
          <ac:chgData name="B10856017" userId="9afd4463-931c-4ef4-a1c6-2e8ce38e18fe" providerId="ADAL" clId="{F9D1B691-D76A-4B9E-B403-AB13CDB83064}" dt="2022-04-23T18:47:21.929" v="9292" actId="478"/>
          <ac:grpSpMkLst>
            <pc:docMk/>
            <pc:sldMk cId="3888956455" sldId="319"/>
            <ac:grpSpMk id="116" creationId="{BE36E3FD-6C35-45DB-9E51-4B70CB8F7F99}"/>
          </ac:grpSpMkLst>
        </pc:grpChg>
        <pc:grpChg chg="mod">
          <ac:chgData name="B10856017" userId="9afd4463-931c-4ef4-a1c6-2e8ce38e18fe" providerId="ADAL" clId="{F9D1B691-D76A-4B9E-B403-AB13CDB83064}" dt="2022-04-23T18:31:44.779" v="9124"/>
          <ac:grpSpMkLst>
            <pc:docMk/>
            <pc:sldMk cId="3888956455" sldId="319"/>
            <ac:grpSpMk id="117" creationId="{1C3E439D-6929-429E-8160-E50FDC2FC659}"/>
          </ac:grpSpMkLst>
        </pc:grpChg>
        <pc:grpChg chg="add del mod">
          <ac:chgData name="B10856017" userId="9afd4463-931c-4ef4-a1c6-2e8ce38e18fe" providerId="ADAL" clId="{F9D1B691-D76A-4B9E-B403-AB13CDB83064}" dt="2022-04-23T19:26:57.397" v="10046"/>
          <ac:grpSpMkLst>
            <pc:docMk/>
            <pc:sldMk cId="3888956455" sldId="319"/>
            <ac:grpSpMk id="119" creationId="{515D7E3D-C383-42FC-BF20-8C1E44885F79}"/>
          </ac:grpSpMkLst>
        </pc:grpChg>
        <pc:grpChg chg="add del">
          <ac:chgData name="B10856017" userId="9afd4463-931c-4ef4-a1c6-2e8ce38e18fe" providerId="ADAL" clId="{F9D1B691-D76A-4B9E-B403-AB13CDB83064}" dt="2022-04-23T19:28:23.554" v="10120" actId="478"/>
          <ac:grpSpMkLst>
            <pc:docMk/>
            <pc:sldMk cId="3888956455" sldId="319"/>
            <ac:grpSpMk id="122" creationId="{40F2B472-C924-4F99-A1FD-E843439411E0}"/>
          </ac:grpSpMkLst>
        </pc:grpChg>
        <pc:grpChg chg="mod">
          <ac:chgData name="B10856017" userId="9afd4463-931c-4ef4-a1c6-2e8ce38e18fe" providerId="ADAL" clId="{F9D1B691-D76A-4B9E-B403-AB13CDB83064}" dt="2022-04-23T19:26:12.377" v="10022"/>
          <ac:grpSpMkLst>
            <pc:docMk/>
            <pc:sldMk cId="3888956455" sldId="319"/>
            <ac:grpSpMk id="125" creationId="{98A92E05-74CA-4322-9064-CBECBDC5BB8B}"/>
          </ac:grpSpMkLst>
        </pc:grpChg>
        <pc:grpChg chg="add del mod">
          <ac:chgData name="B10856017" userId="9afd4463-931c-4ef4-a1c6-2e8ce38e18fe" providerId="ADAL" clId="{F9D1B691-D76A-4B9E-B403-AB13CDB83064}" dt="2022-04-24T17:05:05.171" v="10716" actId="478"/>
          <ac:grpSpMkLst>
            <pc:docMk/>
            <pc:sldMk cId="3888956455" sldId="319"/>
            <ac:grpSpMk id="125" creationId="{C2E97BC4-A424-4642-A4FD-37E840F2F771}"/>
          </ac:grpSpMkLst>
        </pc:grpChg>
        <pc:grpChg chg="mod">
          <ac:chgData name="B10856017" userId="9afd4463-931c-4ef4-a1c6-2e8ce38e18fe" providerId="ADAL" clId="{F9D1B691-D76A-4B9E-B403-AB13CDB83064}" dt="2022-04-24T17:04:59.849" v="10692"/>
          <ac:grpSpMkLst>
            <pc:docMk/>
            <pc:sldMk cId="3888956455" sldId="319"/>
            <ac:grpSpMk id="126" creationId="{A8DAAAED-EEED-481A-9C00-3FF7F30C0D16}"/>
          </ac:grpSpMkLst>
        </pc:grpChg>
        <pc:grpChg chg="mod">
          <ac:chgData name="B10856017" userId="9afd4463-931c-4ef4-a1c6-2e8ce38e18fe" providerId="ADAL" clId="{F9D1B691-D76A-4B9E-B403-AB13CDB83064}" dt="2022-04-24T17:04:59.849" v="10692"/>
          <ac:grpSpMkLst>
            <pc:docMk/>
            <pc:sldMk cId="3888956455" sldId="319"/>
            <ac:grpSpMk id="136" creationId="{BEB5B879-2346-4459-B89C-9E7531409482}"/>
          </ac:grpSpMkLst>
        </pc:grpChg>
        <pc:grpChg chg="del mod topLvl">
          <ac:chgData name="B10856017" userId="9afd4463-931c-4ef4-a1c6-2e8ce38e18fe" providerId="ADAL" clId="{F9D1B691-D76A-4B9E-B403-AB13CDB83064}" dt="2022-04-24T05:59:40.737" v="10387" actId="478"/>
          <ac:grpSpMkLst>
            <pc:docMk/>
            <pc:sldMk cId="3888956455" sldId="319"/>
            <ac:grpSpMk id="142" creationId="{3A35A3E6-C6C3-46E5-BE34-3E7B9413C5AE}"/>
          </ac:grpSpMkLst>
        </pc:grpChg>
        <pc:grpChg chg="add del mod">
          <ac:chgData name="B10856017" userId="9afd4463-931c-4ef4-a1c6-2e8ce38e18fe" providerId="ADAL" clId="{F9D1B691-D76A-4B9E-B403-AB13CDB83064}" dt="2022-04-24T17:05:11.129" v="10723"/>
          <ac:grpSpMkLst>
            <pc:docMk/>
            <pc:sldMk cId="3888956455" sldId="319"/>
            <ac:grpSpMk id="145" creationId="{493B7954-4DDA-430D-8F89-6A85CD73829E}"/>
          </ac:grpSpMkLst>
        </pc:grpChg>
        <pc:grpChg chg="mod">
          <ac:chgData name="B10856017" userId="9afd4463-931c-4ef4-a1c6-2e8ce38e18fe" providerId="ADAL" clId="{F9D1B691-D76A-4B9E-B403-AB13CDB83064}" dt="2022-04-23T19:26:12.377" v="10022"/>
          <ac:grpSpMkLst>
            <pc:docMk/>
            <pc:sldMk cId="3888956455" sldId="319"/>
            <ac:grpSpMk id="145" creationId="{586F09CF-9DF5-48FA-A880-757B6E6AED8D}"/>
          </ac:grpSpMkLst>
        </pc:grpChg>
        <pc:grpChg chg="mod">
          <ac:chgData name="B10856017" userId="9afd4463-931c-4ef4-a1c6-2e8ce38e18fe" providerId="ADAL" clId="{F9D1B691-D76A-4B9E-B403-AB13CDB83064}" dt="2022-04-24T17:05:09.851" v="10717"/>
          <ac:grpSpMkLst>
            <pc:docMk/>
            <pc:sldMk cId="3888956455" sldId="319"/>
            <ac:grpSpMk id="149" creationId="{7B0115B1-620A-4518-AB35-5C1EFEF84F6F}"/>
          </ac:grpSpMkLst>
        </pc:grpChg>
        <pc:grpChg chg="mod">
          <ac:chgData name="B10856017" userId="9afd4463-931c-4ef4-a1c6-2e8ce38e18fe" providerId="ADAL" clId="{F9D1B691-D76A-4B9E-B403-AB13CDB83064}" dt="2022-04-23T18:21:25.015" v="8926" actId="165"/>
          <ac:grpSpMkLst>
            <pc:docMk/>
            <pc:sldMk cId="3888956455" sldId="319"/>
            <ac:grpSpMk id="151" creationId="{F416FEE2-404A-4A6C-A21C-74D57916E238}"/>
          </ac:grpSpMkLst>
        </pc:grpChg>
        <pc:grpChg chg="add mod">
          <ac:chgData name="B10856017" userId="9afd4463-931c-4ef4-a1c6-2e8ce38e18fe" providerId="ADAL" clId="{F9D1B691-D76A-4B9E-B403-AB13CDB83064}" dt="2022-04-24T17:05:17.885" v="10730" actId="164"/>
          <ac:grpSpMkLst>
            <pc:docMk/>
            <pc:sldMk cId="3888956455" sldId="319"/>
            <ac:grpSpMk id="158" creationId="{94665F85-5E40-45BC-AF13-23431FA7895F}"/>
          </ac:grpSpMkLst>
        </pc:grpChg>
        <pc:grpChg chg="del">
          <ac:chgData name="B10856017" userId="9afd4463-931c-4ef4-a1c6-2e8ce38e18fe" providerId="ADAL" clId="{F9D1B691-D76A-4B9E-B403-AB13CDB83064}" dt="2022-04-24T17:04:58.832" v="10691" actId="478"/>
          <ac:grpSpMkLst>
            <pc:docMk/>
            <pc:sldMk cId="3888956455" sldId="319"/>
            <ac:grpSpMk id="160" creationId="{1466DFAB-A9DE-407B-90BC-C1B0C2B637C9}"/>
          </ac:grpSpMkLst>
        </pc:grpChg>
        <pc:grpChg chg="del">
          <ac:chgData name="B10856017" userId="9afd4463-931c-4ef4-a1c6-2e8ce38e18fe" providerId="ADAL" clId="{F9D1B691-D76A-4B9E-B403-AB13CDB83064}" dt="2022-04-23T18:21:13.124" v="8920" actId="165"/>
          <ac:grpSpMkLst>
            <pc:docMk/>
            <pc:sldMk cId="3888956455" sldId="319"/>
            <ac:grpSpMk id="160" creationId="{F1599469-D49E-42F8-AB25-37C31F739862}"/>
          </ac:grpSpMkLst>
        </pc:grpChg>
        <pc:grpChg chg="mod topLvl">
          <ac:chgData name="B10856017" userId="9afd4463-931c-4ef4-a1c6-2e8ce38e18fe" providerId="ADAL" clId="{F9D1B691-D76A-4B9E-B403-AB13CDB83064}" dt="2022-04-23T18:21:19.910" v="8922" actId="164"/>
          <ac:grpSpMkLst>
            <pc:docMk/>
            <pc:sldMk cId="3888956455" sldId="319"/>
            <ac:grpSpMk id="161" creationId="{02B3E7E1-BAFE-46D6-BD48-092A6A613F1C}"/>
          </ac:grpSpMkLst>
        </pc:grpChg>
        <pc:grpChg chg="mod">
          <ac:chgData name="B10856017" userId="9afd4463-931c-4ef4-a1c6-2e8ce38e18fe" providerId="ADAL" clId="{F9D1B691-D76A-4B9E-B403-AB13CDB83064}" dt="2022-04-24T17:05:16.831" v="10726"/>
          <ac:grpSpMkLst>
            <pc:docMk/>
            <pc:sldMk cId="3888956455" sldId="319"/>
            <ac:grpSpMk id="167" creationId="{AEC731E0-38AF-48FB-AA22-5C6FC09C02C2}"/>
          </ac:grpSpMkLst>
        </pc:grpChg>
        <pc:grpChg chg="mod">
          <ac:chgData name="B10856017" userId="9afd4463-931c-4ef4-a1c6-2e8ce38e18fe" providerId="ADAL" clId="{F9D1B691-D76A-4B9E-B403-AB13CDB83064}" dt="2022-04-23T18:21:13.124" v="8920" actId="165"/>
          <ac:grpSpMkLst>
            <pc:docMk/>
            <pc:sldMk cId="3888956455" sldId="319"/>
            <ac:grpSpMk id="170" creationId="{D8A77A88-37F0-403B-B226-6262202FFC63}"/>
          </ac:grpSpMkLst>
        </pc:grpChg>
        <pc:grpChg chg="del">
          <ac:chgData name="B10856017" userId="9afd4463-931c-4ef4-a1c6-2e8ce38e18fe" providerId="ADAL" clId="{F9D1B691-D76A-4B9E-B403-AB13CDB83064}" dt="2022-04-23T18:31:44.302" v="9123" actId="478"/>
          <ac:grpSpMkLst>
            <pc:docMk/>
            <pc:sldMk cId="3888956455" sldId="319"/>
            <ac:grpSpMk id="179" creationId="{103F9D0E-8421-4995-B800-A00088FB0D1A}"/>
          </ac:grpSpMkLst>
        </pc:grpChg>
        <pc:grpChg chg="add del mod">
          <ac:chgData name="B10856017" userId="9afd4463-931c-4ef4-a1c6-2e8ce38e18fe" providerId="ADAL" clId="{F9D1B691-D76A-4B9E-B403-AB13CDB83064}" dt="2022-04-24T05:53:02.388" v="10203" actId="478"/>
          <ac:grpSpMkLst>
            <pc:docMk/>
            <pc:sldMk cId="3888956455" sldId="319"/>
            <ac:grpSpMk id="180" creationId="{4D19A00B-0905-412D-8540-B4DD1D74EF9F}"/>
          </ac:grpSpMkLst>
        </pc:grpChg>
        <pc:grpChg chg="mod">
          <ac:chgData name="B10856017" userId="9afd4463-931c-4ef4-a1c6-2e8ce38e18fe" providerId="ADAL" clId="{F9D1B691-D76A-4B9E-B403-AB13CDB83064}" dt="2022-04-23T19:28:26.227" v="10122"/>
          <ac:grpSpMkLst>
            <pc:docMk/>
            <pc:sldMk cId="3888956455" sldId="319"/>
            <ac:grpSpMk id="181" creationId="{AE62EEBD-FEC8-4CBA-B15D-457194554D88}"/>
          </ac:grpSpMkLst>
        </pc:grpChg>
        <pc:grpChg chg="mod">
          <ac:chgData name="B10856017" userId="9afd4463-931c-4ef4-a1c6-2e8ce38e18fe" providerId="ADAL" clId="{F9D1B691-D76A-4B9E-B403-AB13CDB83064}" dt="2022-04-23T19:28:26.227" v="10122"/>
          <ac:grpSpMkLst>
            <pc:docMk/>
            <pc:sldMk cId="3888956455" sldId="319"/>
            <ac:grpSpMk id="183" creationId="{0B0B9C2C-82B4-4FCF-B7CE-4F46367B1D8A}"/>
          </ac:grpSpMkLst>
        </pc:grpChg>
        <pc:grpChg chg="add mod">
          <ac:chgData name="B10856017" userId="9afd4463-931c-4ef4-a1c6-2e8ce38e18fe" providerId="ADAL" clId="{F9D1B691-D76A-4B9E-B403-AB13CDB83064}" dt="2022-04-24T17:14:58.165" v="10915" actId="164"/>
          <ac:grpSpMkLst>
            <pc:docMk/>
            <pc:sldMk cId="3888956455" sldId="319"/>
            <ac:grpSpMk id="183" creationId="{355E7AB0-F4C9-4A7F-8BF2-40A229AFE17D}"/>
          </ac:grpSpMkLst>
        </pc:grpChg>
        <pc:grpChg chg="mod">
          <ac:chgData name="B10856017" userId="9afd4463-931c-4ef4-a1c6-2e8ce38e18fe" providerId="ADAL" clId="{F9D1B691-D76A-4B9E-B403-AB13CDB83064}" dt="2022-04-24T17:14:56.991" v="10912"/>
          <ac:grpSpMkLst>
            <pc:docMk/>
            <pc:sldMk cId="3888956455" sldId="319"/>
            <ac:grpSpMk id="187" creationId="{5C059759-0CC8-499B-94A7-004E1DD9EC5E}"/>
          </ac:grpSpMkLst>
        </pc:grpChg>
        <pc:grpChg chg="mod">
          <ac:chgData name="B10856017" userId="9afd4463-931c-4ef4-a1c6-2e8ce38e18fe" providerId="ADAL" clId="{F9D1B691-D76A-4B9E-B403-AB13CDB83064}" dt="2022-04-23T19:28:26.227" v="10122"/>
          <ac:grpSpMkLst>
            <pc:docMk/>
            <pc:sldMk cId="3888956455" sldId="319"/>
            <ac:grpSpMk id="188" creationId="{3B07D4A7-0EE8-47A0-9314-D8D57D67AFC5}"/>
          </ac:grpSpMkLst>
        </pc:grpChg>
        <pc:grpChg chg="mod">
          <ac:chgData name="B10856017" userId="9afd4463-931c-4ef4-a1c6-2e8ce38e18fe" providerId="ADAL" clId="{F9D1B691-D76A-4B9E-B403-AB13CDB83064}" dt="2022-04-23T18:31:44.779" v="9124"/>
          <ac:grpSpMkLst>
            <pc:docMk/>
            <pc:sldMk cId="3888956455" sldId="319"/>
            <ac:grpSpMk id="196" creationId="{4E930068-E8FB-4890-BDEB-9A3C6C03C695}"/>
          </ac:grpSpMkLst>
        </pc:grpChg>
        <pc:grpChg chg="add del mod">
          <ac:chgData name="B10856017" userId="9afd4463-931c-4ef4-a1c6-2e8ce38e18fe" providerId="ADAL" clId="{F9D1B691-D76A-4B9E-B403-AB13CDB83064}" dt="2022-04-24T05:53:37.142" v="10224" actId="165"/>
          <ac:grpSpMkLst>
            <pc:docMk/>
            <pc:sldMk cId="3888956455" sldId="319"/>
            <ac:grpSpMk id="197" creationId="{E0E6BC99-3C1B-4F7C-B9C2-0DFB51444730}"/>
          </ac:grpSpMkLst>
        </pc:grpChg>
        <pc:grpChg chg="mod topLvl">
          <ac:chgData name="B10856017" userId="9afd4463-931c-4ef4-a1c6-2e8ce38e18fe" providerId="ADAL" clId="{F9D1B691-D76A-4B9E-B403-AB13CDB83064}" dt="2022-04-24T05:53:37.142" v="10224" actId="165"/>
          <ac:grpSpMkLst>
            <pc:docMk/>
            <pc:sldMk cId="3888956455" sldId="319"/>
            <ac:grpSpMk id="198" creationId="{4B6852B1-1B51-40EC-8DA5-1C75126AED4A}"/>
          </ac:grpSpMkLst>
        </pc:grpChg>
        <pc:grpChg chg="mod topLvl">
          <ac:chgData name="B10856017" userId="9afd4463-931c-4ef4-a1c6-2e8ce38e18fe" providerId="ADAL" clId="{F9D1B691-D76A-4B9E-B403-AB13CDB83064}" dt="2022-04-24T05:53:37.142" v="10224" actId="165"/>
          <ac:grpSpMkLst>
            <pc:docMk/>
            <pc:sldMk cId="3888956455" sldId="319"/>
            <ac:grpSpMk id="200" creationId="{F242E248-5299-46B7-82F2-CCBB2D79DB1D}"/>
          </ac:grpSpMkLst>
        </pc:grpChg>
        <pc:grpChg chg="add del mod ord">
          <ac:chgData name="B10856017" userId="9afd4463-931c-4ef4-a1c6-2e8ce38e18fe" providerId="ADAL" clId="{F9D1B691-D76A-4B9E-B403-AB13CDB83064}" dt="2022-04-23T18:47:21.929" v="9292" actId="478"/>
          <ac:grpSpMkLst>
            <pc:docMk/>
            <pc:sldMk cId="3888956455" sldId="319"/>
            <ac:grpSpMk id="205" creationId="{108E16CC-D5BC-4F21-A8FE-3DA29B1DE388}"/>
          </ac:grpSpMkLst>
        </pc:grpChg>
        <pc:grpChg chg="mod">
          <ac:chgData name="B10856017" userId="9afd4463-931c-4ef4-a1c6-2e8ce38e18fe" providerId="ADAL" clId="{F9D1B691-D76A-4B9E-B403-AB13CDB83064}" dt="2022-04-23T18:31:44.779" v="9124"/>
          <ac:grpSpMkLst>
            <pc:docMk/>
            <pc:sldMk cId="3888956455" sldId="319"/>
            <ac:grpSpMk id="206" creationId="{764E4580-D1F7-499F-9D1F-5972F8EAD6EE}"/>
          </ac:grpSpMkLst>
        </pc:grpChg>
        <pc:grpChg chg="mod">
          <ac:chgData name="B10856017" userId="9afd4463-931c-4ef4-a1c6-2e8ce38e18fe" providerId="ADAL" clId="{F9D1B691-D76A-4B9E-B403-AB13CDB83064}" dt="2022-04-24T05:53:37.142" v="10224" actId="165"/>
          <ac:grpSpMkLst>
            <pc:docMk/>
            <pc:sldMk cId="3888956455" sldId="319"/>
            <ac:grpSpMk id="207" creationId="{21B9839B-0FB6-4963-BAD0-85093789127C}"/>
          </ac:grpSpMkLst>
        </pc:grpChg>
        <pc:grpChg chg="mod">
          <ac:chgData name="B10856017" userId="9afd4463-931c-4ef4-a1c6-2e8ce38e18fe" providerId="ADAL" clId="{F9D1B691-D76A-4B9E-B403-AB13CDB83064}" dt="2022-04-23T18:31:44.779" v="9124"/>
          <ac:grpSpMkLst>
            <pc:docMk/>
            <pc:sldMk cId="3888956455" sldId="319"/>
            <ac:grpSpMk id="212" creationId="{2D59053C-225A-4C13-A805-9D6318F04C8F}"/>
          </ac:grpSpMkLst>
        </pc:grpChg>
        <pc:grpChg chg="add del mod">
          <ac:chgData name="B10856017" userId="9afd4463-931c-4ef4-a1c6-2e8ce38e18fe" providerId="ADAL" clId="{F9D1B691-D76A-4B9E-B403-AB13CDB83064}" dt="2022-04-24T06:00:13.661" v="10407" actId="165"/>
          <ac:grpSpMkLst>
            <pc:docMk/>
            <pc:sldMk cId="3888956455" sldId="319"/>
            <ac:grpSpMk id="216" creationId="{143B3833-9875-4CAB-9560-44D08798461E}"/>
          </ac:grpSpMkLst>
        </pc:grpChg>
        <pc:grpChg chg="mod topLvl">
          <ac:chgData name="B10856017" userId="9afd4463-931c-4ef4-a1c6-2e8ce38e18fe" providerId="ADAL" clId="{F9D1B691-D76A-4B9E-B403-AB13CDB83064}" dt="2022-04-24T06:00:13.661" v="10407" actId="165"/>
          <ac:grpSpMkLst>
            <pc:docMk/>
            <pc:sldMk cId="3888956455" sldId="319"/>
            <ac:grpSpMk id="217" creationId="{5CB41975-79D1-4488-BFFA-60159C83D561}"/>
          </ac:grpSpMkLst>
        </pc:grpChg>
        <pc:grpChg chg="add mod ord">
          <ac:chgData name="B10856017" userId="9afd4463-931c-4ef4-a1c6-2e8ce38e18fe" providerId="ADAL" clId="{F9D1B691-D76A-4B9E-B403-AB13CDB83064}" dt="2022-04-23T18:47:25.962" v="9298" actId="167"/>
          <ac:grpSpMkLst>
            <pc:docMk/>
            <pc:sldMk cId="3888956455" sldId="319"/>
            <ac:grpSpMk id="221" creationId="{0127D96E-11A9-4826-9F44-9605D514D5F1}"/>
          </ac:grpSpMkLst>
        </pc:grpChg>
        <pc:grpChg chg="mod">
          <ac:chgData name="B10856017" userId="9afd4463-931c-4ef4-a1c6-2e8ce38e18fe" providerId="ADAL" clId="{F9D1B691-D76A-4B9E-B403-AB13CDB83064}" dt="2022-04-23T18:47:22.966" v="9293"/>
          <ac:grpSpMkLst>
            <pc:docMk/>
            <pc:sldMk cId="3888956455" sldId="319"/>
            <ac:grpSpMk id="222" creationId="{C2301A27-7EFD-4283-BC1E-5C62699D759D}"/>
          </ac:grpSpMkLst>
        </pc:grpChg>
        <pc:grpChg chg="mod">
          <ac:chgData name="B10856017" userId="9afd4463-931c-4ef4-a1c6-2e8ce38e18fe" providerId="ADAL" clId="{F9D1B691-D76A-4B9E-B403-AB13CDB83064}" dt="2022-04-23T18:47:22.966" v="9293"/>
          <ac:grpSpMkLst>
            <pc:docMk/>
            <pc:sldMk cId="3888956455" sldId="319"/>
            <ac:grpSpMk id="230" creationId="{0D4DC731-8062-4C5C-AC5A-73BFE0035172}"/>
          </ac:grpSpMkLst>
        </pc:grpChg>
        <pc:grpChg chg="add mod ord">
          <ac:chgData name="B10856017" userId="9afd4463-931c-4ef4-a1c6-2e8ce38e18fe" providerId="ADAL" clId="{F9D1B691-D76A-4B9E-B403-AB13CDB83064}" dt="2022-04-23T18:47:25.962" v="9298" actId="167"/>
          <ac:grpSpMkLst>
            <pc:docMk/>
            <pc:sldMk cId="3888956455" sldId="319"/>
            <ac:grpSpMk id="239" creationId="{9BDFAB0C-1425-4F6B-8B5F-3EA7A19D1115}"/>
          </ac:grpSpMkLst>
        </pc:grpChg>
        <pc:grpChg chg="mod">
          <ac:chgData name="B10856017" userId="9afd4463-931c-4ef4-a1c6-2e8ce38e18fe" providerId="ADAL" clId="{F9D1B691-D76A-4B9E-B403-AB13CDB83064}" dt="2022-04-23T18:47:22.966" v="9293"/>
          <ac:grpSpMkLst>
            <pc:docMk/>
            <pc:sldMk cId="3888956455" sldId="319"/>
            <ac:grpSpMk id="240" creationId="{F11596E9-7485-4C3C-98F3-15F5A04E72B8}"/>
          </ac:grpSpMkLst>
        </pc:grpChg>
        <pc:grpChg chg="mod">
          <ac:chgData name="B10856017" userId="9afd4463-931c-4ef4-a1c6-2e8ce38e18fe" providerId="ADAL" clId="{F9D1B691-D76A-4B9E-B403-AB13CDB83064}" dt="2022-04-23T18:47:22.966" v="9293"/>
          <ac:grpSpMkLst>
            <pc:docMk/>
            <pc:sldMk cId="3888956455" sldId="319"/>
            <ac:grpSpMk id="246" creationId="{BDF13165-D8B3-4971-BDA9-9B47DE3EAF79}"/>
          </ac:grpSpMkLst>
        </pc:grpChg>
        <pc:grpChg chg="add mod ord">
          <ac:chgData name="B10856017" userId="9afd4463-931c-4ef4-a1c6-2e8ce38e18fe" providerId="ADAL" clId="{F9D1B691-D76A-4B9E-B403-AB13CDB83064}" dt="2022-04-23T18:47:25.962" v="9298" actId="167"/>
          <ac:grpSpMkLst>
            <pc:docMk/>
            <pc:sldMk cId="3888956455" sldId="319"/>
            <ac:grpSpMk id="255" creationId="{D752361F-2D4F-4375-BC65-9EA3F69EADB7}"/>
          </ac:grpSpMkLst>
        </pc:grpChg>
        <pc:grpChg chg="mod">
          <ac:chgData name="B10856017" userId="9afd4463-931c-4ef4-a1c6-2e8ce38e18fe" providerId="ADAL" clId="{F9D1B691-D76A-4B9E-B403-AB13CDB83064}" dt="2022-04-23T18:47:22.966" v="9293"/>
          <ac:grpSpMkLst>
            <pc:docMk/>
            <pc:sldMk cId="3888956455" sldId="319"/>
            <ac:grpSpMk id="259" creationId="{02C5BEDD-951E-468E-B667-346C92E3FDBF}"/>
          </ac:grpSpMkLst>
        </pc:grpChg>
        <pc:grpChg chg="mod">
          <ac:chgData name="B10856017" userId="9afd4463-931c-4ef4-a1c6-2e8ce38e18fe" providerId="ADAL" clId="{F9D1B691-D76A-4B9E-B403-AB13CDB83064}" dt="2022-04-23T18:47:22.966" v="9293"/>
          <ac:grpSpMkLst>
            <pc:docMk/>
            <pc:sldMk cId="3888956455" sldId="319"/>
            <ac:grpSpMk id="267" creationId="{412D3026-5077-4F41-8502-2C02E6521C67}"/>
          </ac:grpSpMkLst>
        </pc:grpChg>
        <pc:grpChg chg="mod">
          <ac:chgData name="B10856017" userId="9afd4463-931c-4ef4-a1c6-2e8ce38e18fe" providerId="ADAL" clId="{F9D1B691-D76A-4B9E-B403-AB13CDB83064}" dt="2022-04-24T06:00:13.661" v="10407" actId="165"/>
          <ac:grpSpMkLst>
            <pc:docMk/>
            <pc:sldMk cId="3888956455" sldId="319"/>
            <ac:grpSpMk id="274" creationId="{76C93193-F26F-4A6A-B55D-353354A0FC80}"/>
          </ac:grpSpMkLst>
        </pc:grpChg>
        <pc:picChg chg="add del mod">
          <ac:chgData name="B10856017" userId="9afd4463-931c-4ef4-a1c6-2e8ce38e18fe" providerId="ADAL" clId="{F9D1B691-D76A-4B9E-B403-AB13CDB83064}" dt="2022-04-23T19:28:25.050" v="10121" actId="478"/>
          <ac:picMkLst>
            <pc:docMk/>
            <pc:sldMk cId="3888956455" sldId="319"/>
            <ac:picMk id="98" creationId="{87FA9B0A-3790-45BC-AB12-40E3CA99B181}"/>
          </ac:picMkLst>
        </pc:picChg>
        <pc:picChg chg="mod">
          <ac:chgData name="B10856017" userId="9afd4463-931c-4ef4-a1c6-2e8ce38e18fe" providerId="ADAL" clId="{F9D1B691-D76A-4B9E-B403-AB13CDB83064}" dt="2022-04-23T18:31:44.779" v="9124"/>
          <ac:picMkLst>
            <pc:docMk/>
            <pc:sldMk cId="3888956455" sldId="319"/>
            <ac:picMk id="106" creationId="{8C6EA2C8-BC1A-4130-BD5B-F9E69A9FD15F}"/>
          </ac:picMkLst>
        </pc:picChg>
        <pc:picChg chg="mod">
          <ac:chgData name="B10856017" userId="9afd4463-931c-4ef4-a1c6-2e8ce38e18fe" providerId="ADAL" clId="{F9D1B691-D76A-4B9E-B403-AB13CDB83064}" dt="2022-04-23T18:31:44.779" v="9124"/>
          <ac:picMkLst>
            <pc:docMk/>
            <pc:sldMk cId="3888956455" sldId="319"/>
            <ac:picMk id="107" creationId="{514DD6E8-7537-44C0-9510-12175760863D}"/>
          </ac:picMkLst>
        </pc:picChg>
        <pc:picChg chg="mod">
          <ac:chgData name="B10856017" userId="9afd4463-931c-4ef4-a1c6-2e8ce38e18fe" providerId="ADAL" clId="{F9D1B691-D76A-4B9E-B403-AB13CDB83064}" dt="2022-04-23T18:31:44.779" v="9124"/>
          <ac:picMkLst>
            <pc:docMk/>
            <pc:sldMk cId="3888956455" sldId="319"/>
            <ac:picMk id="108" creationId="{377475DC-833D-422E-A5B8-A9A2E621C874}"/>
          </ac:picMkLst>
        </pc:picChg>
        <pc:picChg chg="mod">
          <ac:chgData name="B10856017" userId="9afd4463-931c-4ef4-a1c6-2e8ce38e18fe" providerId="ADAL" clId="{F9D1B691-D76A-4B9E-B403-AB13CDB83064}" dt="2022-04-23T18:31:44.779" v="9124"/>
          <ac:picMkLst>
            <pc:docMk/>
            <pc:sldMk cId="3888956455" sldId="319"/>
            <ac:picMk id="109" creationId="{FC67411F-D326-4FB1-8366-299DE4A467C7}"/>
          </ac:picMkLst>
        </pc:picChg>
        <pc:picChg chg="mod">
          <ac:chgData name="B10856017" userId="9afd4463-931c-4ef4-a1c6-2e8ce38e18fe" providerId="ADAL" clId="{F9D1B691-D76A-4B9E-B403-AB13CDB83064}" dt="2022-04-23T18:31:44.779" v="9124"/>
          <ac:picMkLst>
            <pc:docMk/>
            <pc:sldMk cId="3888956455" sldId="319"/>
            <ac:picMk id="113" creationId="{E7E3E037-85DD-4E03-816B-BBCFB10D3BBC}"/>
          </ac:picMkLst>
        </pc:picChg>
        <pc:picChg chg="mod">
          <ac:chgData name="B10856017" userId="9afd4463-931c-4ef4-a1c6-2e8ce38e18fe" providerId="ADAL" clId="{F9D1B691-D76A-4B9E-B403-AB13CDB83064}" dt="2022-04-23T18:31:44.779" v="9124"/>
          <ac:picMkLst>
            <pc:docMk/>
            <pc:sldMk cId="3888956455" sldId="319"/>
            <ac:picMk id="114" creationId="{AD0B83AF-E3DB-4B89-BB94-135F9F1C048F}"/>
          </ac:picMkLst>
        </pc:picChg>
        <pc:picChg chg="mod">
          <ac:chgData name="B10856017" userId="9afd4463-931c-4ef4-a1c6-2e8ce38e18fe" providerId="ADAL" clId="{F9D1B691-D76A-4B9E-B403-AB13CDB83064}" dt="2022-04-23T18:31:44.779" v="9124"/>
          <ac:picMkLst>
            <pc:docMk/>
            <pc:sldMk cId="3888956455" sldId="319"/>
            <ac:picMk id="118" creationId="{1A6BEE0D-7DF8-4439-860F-4E2A4BA778AA}"/>
          </ac:picMkLst>
        </pc:picChg>
        <pc:picChg chg="del">
          <ac:chgData name="B10856017" userId="9afd4463-931c-4ef4-a1c6-2e8ce38e18fe" providerId="ADAL" clId="{F9D1B691-D76A-4B9E-B403-AB13CDB83064}" dt="2022-04-23T18:19:14.291" v="8893" actId="478"/>
          <ac:picMkLst>
            <pc:docMk/>
            <pc:sldMk cId="3888956455" sldId="319"/>
            <ac:picMk id="123" creationId="{1DBEC2A7-2406-4DE4-9824-C0AFFEC0B6DE}"/>
          </ac:picMkLst>
        </pc:picChg>
        <pc:picChg chg="mod">
          <ac:chgData name="B10856017" userId="9afd4463-931c-4ef4-a1c6-2e8ce38e18fe" providerId="ADAL" clId="{F9D1B691-D76A-4B9E-B403-AB13CDB83064}" dt="2022-04-23T19:26:12.377" v="10022"/>
          <ac:picMkLst>
            <pc:docMk/>
            <pc:sldMk cId="3888956455" sldId="319"/>
            <ac:picMk id="126" creationId="{38631A3F-84A1-4CFB-B8C0-03991A0F2F8D}"/>
          </ac:picMkLst>
        </pc:picChg>
        <pc:picChg chg="mod">
          <ac:chgData name="B10856017" userId="9afd4463-931c-4ef4-a1c6-2e8ce38e18fe" providerId="ADAL" clId="{F9D1B691-D76A-4B9E-B403-AB13CDB83064}" dt="2022-04-24T17:04:59.849" v="10692"/>
          <ac:picMkLst>
            <pc:docMk/>
            <pc:sldMk cId="3888956455" sldId="319"/>
            <ac:picMk id="127" creationId="{F228C0CB-CD5A-4B56-BE17-0869DC80FDA5}"/>
          </ac:picMkLst>
        </pc:picChg>
        <pc:picChg chg="mod">
          <ac:chgData name="B10856017" userId="9afd4463-931c-4ef4-a1c6-2e8ce38e18fe" providerId="ADAL" clId="{F9D1B691-D76A-4B9E-B403-AB13CDB83064}" dt="2022-04-24T17:04:59.849" v="10692"/>
          <ac:picMkLst>
            <pc:docMk/>
            <pc:sldMk cId="3888956455" sldId="319"/>
            <ac:picMk id="137" creationId="{8E9187A8-ADEA-4DB1-80D5-EBC3B0275DC3}"/>
          </ac:picMkLst>
        </pc:picChg>
        <pc:picChg chg="mod">
          <ac:chgData name="B10856017" userId="9afd4463-931c-4ef4-a1c6-2e8ce38e18fe" providerId="ADAL" clId="{F9D1B691-D76A-4B9E-B403-AB13CDB83064}" dt="2022-04-24T17:04:59.849" v="10692"/>
          <ac:picMkLst>
            <pc:docMk/>
            <pc:sldMk cId="3888956455" sldId="319"/>
            <ac:picMk id="138" creationId="{453420A3-EC0D-42CA-9B4D-380274F56125}"/>
          </ac:picMkLst>
        </pc:picChg>
        <pc:picChg chg="mod">
          <ac:chgData name="B10856017" userId="9afd4463-931c-4ef4-a1c6-2e8ce38e18fe" providerId="ADAL" clId="{F9D1B691-D76A-4B9E-B403-AB13CDB83064}" dt="2022-04-24T17:04:59.849" v="10692"/>
          <ac:picMkLst>
            <pc:docMk/>
            <pc:sldMk cId="3888956455" sldId="319"/>
            <ac:picMk id="139" creationId="{69AA6E0A-5DF3-4676-99FF-4AD7F3BC6AC9}"/>
          </ac:picMkLst>
        </pc:picChg>
        <pc:picChg chg="mod">
          <ac:chgData name="B10856017" userId="9afd4463-931c-4ef4-a1c6-2e8ce38e18fe" providerId="ADAL" clId="{F9D1B691-D76A-4B9E-B403-AB13CDB83064}" dt="2022-04-24T17:04:59.849" v="10692"/>
          <ac:picMkLst>
            <pc:docMk/>
            <pc:sldMk cId="3888956455" sldId="319"/>
            <ac:picMk id="140" creationId="{741B0478-FC3B-4853-9955-12FC48719F8B}"/>
          </ac:picMkLst>
        </pc:picChg>
        <pc:picChg chg="del mod topLvl">
          <ac:chgData name="B10856017" userId="9afd4463-931c-4ef4-a1c6-2e8ce38e18fe" providerId="ADAL" clId="{F9D1B691-D76A-4B9E-B403-AB13CDB83064}" dt="2022-04-24T05:59:43.129" v="10388" actId="478"/>
          <ac:picMkLst>
            <pc:docMk/>
            <pc:sldMk cId="3888956455" sldId="319"/>
            <ac:picMk id="143" creationId="{4EDE8E76-34BA-4307-93CC-66C02D0110B6}"/>
          </ac:picMkLst>
        </pc:picChg>
        <pc:picChg chg="mod">
          <ac:chgData name="B10856017" userId="9afd4463-931c-4ef4-a1c6-2e8ce38e18fe" providerId="ADAL" clId="{F9D1B691-D76A-4B9E-B403-AB13CDB83064}" dt="2022-04-24T17:04:59.849" v="10692"/>
          <ac:picMkLst>
            <pc:docMk/>
            <pc:sldMk cId="3888956455" sldId="319"/>
            <ac:picMk id="143" creationId="{D82E4BB5-1CF3-4458-8ACA-1691E9B9491E}"/>
          </ac:picMkLst>
        </pc:picChg>
        <pc:picChg chg="mod">
          <ac:chgData name="B10856017" userId="9afd4463-931c-4ef4-a1c6-2e8ce38e18fe" providerId="ADAL" clId="{F9D1B691-D76A-4B9E-B403-AB13CDB83064}" dt="2022-04-23T19:26:12.377" v="10022"/>
          <ac:picMkLst>
            <pc:docMk/>
            <pc:sldMk cId="3888956455" sldId="319"/>
            <ac:picMk id="146" creationId="{A823602F-7D91-48F9-A983-3F1D07C8072D}"/>
          </ac:picMkLst>
        </pc:picChg>
        <pc:picChg chg="mod">
          <ac:chgData name="B10856017" userId="9afd4463-931c-4ef4-a1c6-2e8ce38e18fe" providerId="ADAL" clId="{F9D1B691-D76A-4B9E-B403-AB13CDB83064}" dt="2022-04-23T19:26:12.377" v="10022"/>
          <ac:picMkLst>
            <pc:docMk/>
            <pc:sldMk cId="3888956455" sldId="319"/>
            <ac:picMk id="147" creationId="{C8F068EB-01C7-4348-BD08-4A59D9D458B5}"/>
          </ac:picMkLst>
        </pc:picChg>
        <pc:picChg chg="mod">
          <ac:chgData name="B10856017" userId="9afd4463-931c-4ef4-a1c6-2e8ce38e18fe" providerId="ADAL" clId="{F9D1B691-D76A-4B9E-B403-AB13CDB83064}" dt="2022-04-24T17:05:09.851" v="10717"/>
          <ac:picMkLst>
            <pc:docMk/>
            <pc:sldMk cId="3888956455" sldId="319"/>
            <ac:picMk id="150" creationId="{37DD3FE6-CF64-423C-A876-770B3098A840}"/>
          </ac:picMkLst>
        </pc:picChg>
        <pc:picChg chg="mod">
          <ac:chgData name="B10856017" userId="9afd4463-931c-4ef4-a1c6-2e8ce38e18fe" providerId="ADAL" clId="{F9D1B691-D76A-4B9E-B403-AB13CDB83064}" dt="2022-04-24T17:05:09.851" v="10717"/>
          <ac:picMkLst>
            <pc:docMk/>
            <pc:sldMk cId="3888956455" sldId="319"/>
            <ac:picMk id="151" creationId="{D1874ACA-4672-4E2B-B377-A949A8DC31BE}"/>
          </ac:picMkLst>
        </pc:picChg>
        <pc:picChg chg="mod">
          <ac:chgData name="B10856017" userId="9afd4463-931c-4ef4-a1c6-2e8ce38e18fe" providerId="ADAL" clId="{F9D1B691-D76A-4B9E-B403-AB13CDB83064}" dt="2022-04-24T17:05:09.851" v="10717"/>
          <ac:picMkLst>
            <pc:docMk/>
            <pc:sldMk cId="3888956455" sldId="319"/>
            <ac:picMk id="152" creationId="{4AED42AF-FDF0-4F50-8AFC-C9C7F71DC2B1}"/>
          </ac:picMkLst>
        </pc:picChg>
        <pc:picChg chg="mod">
          <ac:chgData name="B10856017" userId="9afd4463-931c-4ef4-a1c6-2e8ce38e18fe" providerId="ADAL" clId="{F9D1B691-D76A-4B9E-B403-AB13CDB83064}" dt="2022-04-23T18:21:25.015" v="8926" actId="165"/>
          <ac:picMkLst>
            <pc:docMk/>
            <pc:sldMk cId="3888956455" sldId="319"/>
            <ac:picMk id="152" creationId="{69C37262-0994-4864-9BF9-75210E9F6980}"/>
          </ac:picMkLst>
        </pc:picChg>
        <pc:picChg chg="mod">
          <ac:chgData name="B10856017" userId="9afd4463-931c-4ef4-a1c6-2e8ce38e18fe" providerId="ADAL" clId="{F9D1B691-D76A-4B9E-B403-AB13CDB83064}" dt="2022-04-24T17:05:09.851" v="10717"/>
          <ac:picMkLst>
            <pc:docMk/>
            <pc:sldMk cId="3888956455" sldId="319"/>
            <ac:picMk id="153" creationId="{065DBDDC-33FD-436E-9401-4F1010BA5475}"/>
          </ac:picMkLst>
        </pc:picChg>
        <pc:picChg chg="mod">
          <ac:chgData name="B10856017" userId="9afd4463-931c-4ef4-a1c6-2e8ce38e18fe" providerId="ADAL" clId="{F9D1B691-D76A-4B9E-B403-AB13CDB83064}" dt="2022-04-23T18:21:25.015" v="8926" actId="165"/>
          <ac:picMkLst>
            <pc:docMk/>
            <pc:sldMk cId="3888956455" sldId="319"/>
            <ac:picMk id="153" creationId="{C3655296-FE68-4F10-A74E-86D3E43A76B1}"/>
          </ac:picMkLst>
        </pc:picChg>
        <pc:picChg chg="mod">
          <ac:chgData name="B10856017" userId="9afd4463-931c-4ef4-a1c6-2e8ce38e18fe" providerId="ADAL" clId="{F9D1B691-D76A-4B9E-B403-AB13CDB83064}" dt="2022-04-23T18:21:25.015" v="8926" actId="165"/>
          <ac:picMkLst>
            <pc:docMk/>
            <pc:sldMk cId="3888956455" sldId="319"/>
            <ac:picMk id="154" creationId="{40A6A34D-1955-4CF2-B6DB-D4682B96657A}"/>
          </ac:picMkLst>
        </pc:picChg>
        <pc:picChg chg="mod">
          <ac:chgData name="B10856017" userId="9afd4463-931c-4ef4-a1c6-2e8ce38e18fe" providerId="ADAL" clId="{F9D1B691-D76A-4B9E-B403-AB13CDB83064}" dt="2022-04-23T18:21:25.015" v="8926" actId="165"/>
          <ac:picMkLst>
            <pc:docMk/>
            <pc:sldMk cId="3888956455" sldId="319"/>
            <ac:picMk id="155" creationId="{79CB95B3-9A5F-443E-AE19-57BD0431C406}"/>
          </ac:picMkLst>
        </pc:picChg>
        <pc:picChg chg="mod">
          <ac:chgData name="B10856017" userId="9afd4463-931c-4ef4-a1c6-2e8ce38e18fe" providerId="ADAL" clId="{F9D1B691-D76A-4B9E-B403-AB13CDB83064}" dt="2022-04-24T17:05:09.851" v="10717"/>
          <ac:picMkLst>
            <pc:docMk/>
            <pc:sldMk cId="3888956455" sldId="319"/>
            <ac:picMk id="156" creationId="{7A9353BC-848F-43DB-92A0-7370079590AF}"/>
          </ac:picMkLst>
        </pc:picChg>
        <pc:picChg chg="mod">
          <ac:chgData name="B10856017" userId="9afd4463-931c-4ef4-a1c6-2e8ce38e18fe" providerId="ADAL" clId="{F9D1B691-D76A-4B9E-B403-AB13CDB83064}" dt="2022-04-23T18:21:25.015" v="8926" actId="165"/>
          <ac:picMkLst>
            <pc:docMk/>
            <pc:sldMk cId="3888956455" sldId="319"/>
            <ac:picMk id="158" creationId="{22E010F6-89E8-4978-932D-A31589843FF8}"/>
          </ac:picMkLst>
        </pc:picChg>
        <pc:picChg chg="mod">
          <ac:chgData name="B10856017" userId="9afd4463-931c-4ef4-a1c6-2e8ce38e18fe" providerId="ADAL" clId="{F9D1B691-D76A-4B9E-B403-AB13CDB83064}" dt="2022-04-23T19:26:12.377" v="10022"/>
          <ac:picMkLst>
            <pc:docMk/>
            <pc:sldMk cId="3888956455" sldId="319"/>
            <ac:picMk id="160" creationId="{DAFF29A5-5AE3-4FA1-A473-2D2BAD559C09}"/>
          </ac:picMkLst>
        </pc:picChg>
        <pc:picChg chg="mod topLvl">
          <ac:chgData name="B10856017" userId="9afd4463-931c-4ef4-a1c6-2e8ce38e18fe" providerId="ADAL" clId="{F9D1B691-D76A-4B9E-B403-AB13CDB83064}" dt="2022-04-23T18:21:19.910" v="8922" actId="164"/>
          <ac:picMkLst>
            <pc:docMk/>
            <pc:sldMk cId="3888956455" sldId="319"/>
            <ac:picMk id="162" creationId="{CB5BFB0E-B43D-4BA8-9A4A-EEA42E25B0D3}"/>
          </ac:picMkLst>
        </pc:picChg>
        <pc:picChg chg="mod">
          <ac:chgData name="B10856017" userId="9afd4463-931c-4ef4-a1c6-2e8ce38e18fe" providerId="ADAL" clId="{F9D1B691-D76A-4B9E-B403-AB13CDB83064}" dt="2022-04-23T19:26:12.377" v="10022"/>
          <ac:picMkLst>
            <pc:docMk/>
            <pc:sldMk cId="3888956455" sldId="319"/>
            <ac:picMk id="163" creationId="{9ED4D331-2396-42D6-B723-E3D81FCB0092}"/>
          </ac:picMkLst>
        </pc:picChg>
        <pc:picChg chg="mod">
          <ac:chgData name="B10856017" userId="9afd4463-931c-4ef4-a1c6-2e8ce38e18fe" providerId="ADAL" clId="{F9D1B691-D76A-4B9E-B403-AB13CDB83064}" dt="2022-04-23T19:26:12.377" v="10022"/>
          <ac:picMkLst>
            <pc:docMk/>
            <pc:sldMk cId="3888956455" sldId="319"/>
            <ac:picMk id="166" creationId="{ECF255E5-3B3A-4E93-81DC-A6B490125188}"/>
          </ac:picMkLst>
        </pc:picChg>
        <pc:picChg chg="mod">
          <ac:chgData name="B10856017" userId="9afd4463-931c-4ef4-a1c6-2e8ce38e18fe" providerId="ADAL" clId="{F9D1B691-D76A-4B9E-B403-AB13CDB83064}" dt="2022-04-24T17:05:16.831" v="10726"/>
          <ac:picMkLst>
            <pc:docMk/>
            <pc:sldMk cId="3888956455" sldId="319"/>
            <ac:picMk id="168" creationId="{7D10F5AD-AA6D-4933-89DF-CC28E75EF1FC}"/>
          </ac:picMkLst>
        </pc:picChg>
        <pc:picChg chg="mod">
          <ac:chgData name="B10856017" userId="9afd4463-931c-4ef4-a1c6-2e8ce38e18fe" providerId="ADAL" clId="{F9D1B691-D76A-4B9E-B403-AB13CDB83064}" dt="2022-04-24T17:05:16.831" v="10726"/>
          <ac:picMkLst>
            <pc:docMk/>
            <pc:sldMk cId="3888956455" sldId="319"/>
            <ac:picMk id="169" creationId="{CC8F23B9-8629-4D2A-90F9-A9EA27FF062F}"/>
          </ac:picMkLst>
        </pc:picChg>
        <pc:picChg chg="mod">
          <ac:chgData name="B10856017" userId="9afd4463-931c-4ef4-a1c6-2e8ce38e18fe" providerId="ADAL" clId="{F9D1B691-D76A-4B9E-B403-AB13CDB83064}" dt="2022-04-24T17:05:16.831" v="10726"/>
          <ac:picMkLst>
            <pc:docMk/>
            <pc:sldMk cId="3888956455" sldId="319"/>
            <ac:picMk id="170" creationId="{E7DF9928-14C5-4431-9010-0D4BAA60F644}"/>
          </ac:picMkLst>
        </pc:picChg>
        <pc:picChg chg="mod">
          <ac:chgData name="B10856017" userId="9afd4463-931c-4ef4-a1c6-2e8ce38e18fe" providerId="ADAL" clId="{F9D1B691-D76A-4B9E-B403-AB13CDB83064}" dt="2022-04-24T17:05:16.831" v="10726"/>
          <ac:picMkLst>
            <pc:docMk/>
            <pc:sldMk cId="3888956455" sldId="319"/>
            <ac:picMk id="171" creationId="{6FA9AA18-5BA2-497B-AECF-9424D7080178}"/>
          </ac:picMkLst>
        </pc:picChg>
        <pc:picChg chg="mod">
          <ac:chgData name="B10856017" userId="9afd4463-931c-4ef4-a1c6-2e8ce38e18fe" providerId="ADAL" clId="{F9D1B691-D76A-4B9E-B403-AB13CDB83064}" dt="2022-04-23T18:21:13.124" v="8920" actId="165"/>
          <ac:picMkLst>
            <pc:docMk/>
            <pc:sldMk cId="3888956455" sldId="319"/>
            <ac:picMk id="171" creationId="{92C4BA2D-6913-4FDC-A7C5-B26DEA36F358}"/>
          </ac:picMkLst>
        </pc:picChg>
        <pc:picChg chg="mod">
          <ac:chgData name="B10856017" userId="9afd4463-931c-4ef4-a1c6-2e8ce38e18fe" providerId="ADAL" clId="{F9D1B691-D76A-4B9E-B403-AB13CDB83064}" dt="2022-04-23T18:21:13.124" v="8920" actId="165"/>
          <ac:picMkLst>
            <pc:docMk/>
            <pc:sldMk cId="3888956455" sldId="319"/>
            <ac:picMk id="172" creationId="{A0D7B03D-5CDF-4599-9620-051599586198}"/>
          </ac:picMkLst>
        </pc:picChg>
        <pc:picChg chg="mod">
          <ac:chgData name="B10856017" userId="9afd4463-931c-4ef4-a1c6-2e8ce38e18fe" providerId="ADAL" clId="{F9D1B691-D76A-4B9E-B403-AB13CDB83064}" dt="2022-04-23T18:21:13.124" v="8920" actId="165"/>
          <ac:picMkLst>
            <pc:docMk/>
            <pc:sldMk cId="3888956455" sldId="319"/>
            <ac:picMk id="173" creationId="{B1D4D7EE-5B06-495C-BD4C-A561A88F3A8E}"/>
          </ac:picMkLst>
        </pc:picChg>
        <pc:picChg chg="mod">
          <ac:chgData name="B10856017" userId="9afd4463-931c-4ef4-a1c6-2e8ce38e18fe" providerId="ADAL" clId="{F9D1B691-D76A-4B9E-B403-AB13CDB83064}" dt="2022-04-24T17:05:16.831" v="10726"/>
          <ac:picMkLst>
            <pc:docMk/>
            <pc:sldMk cId="3888956455" sldId="319"/>
            <ac:picMk id="174" creationId="{308BE9C2-2776-46FD-A23F-3CBDB11E8847}"/>
          </ac:picMkLst>
        </pc:picChg>
        <pc:picChg chg="mod">
          <ac:chgData name="B10856017" userId="9afd4463-931c-4ef4-a1c6-2e8ce38e18fe" providerId="ADAL" clId="{F9D1B691-D76A-4B9E-B403-AB13CDB83064}" dt="2022-04-23T18:21:13.124" v="8920" actId="165"/>
          <ac:picMkLst>
            <pc:docMk/>
            <pc:sldMk cId="3888956455" sldId="319"/>
            <ac:picMk id="174" creationId="{9C0E7970-3AD7-42F3-89AA-FD3414D4C019}"/>
          </ac:picMkLst>
        </pc:picChg>
        <pc:picChg chg="add mod">
          <ac:chgData name="B10856017" userId="9afd4463-931c-4ef4-a1c6-2e8ce38e18fe" providerId="ADAL" clId="{F9D1B691-D76A-4B9E-B403-AB13CDB83064}" dt="2022-04-24T17:05:17.885" v="10730" actId="164"/>
          <ac:picMkLst>
            <pc:docMk/>
            <pc:sldMk cId="3888956455" sldId="319"/>
            <ac:picMk id="176" creationId="{4C4A3CEE-6368-458B-B451-ECAACC6447F0}"/>
          </ac:picMkLst>
        </pc:picChg>
        <pc:picChg chg="mod">
          <ac:chgData name="B10856017" userId="9afd4463-931c-4ef4-a1c6-2e8ce38e18fe" providerId="ADAL" clId="{F9D1B691-D76A-4B9E-B403-AB13CDB83064}" dt="2022-04-23T18:21:13.124" v="8920" actId="165"/>
          <ac:picMkLst>
            <pc:docMk/>
            <pc:sldMk cId="3888956455" sldId="319"/>
            <ac:picMk id="177" creationId="{77F2E623-4BEA-4495-94B8-3D91B8574D3B}"/>
          </ac:picMkLst>
        </pc:picChg>
        <pc:picChg chg="mod">
          <ac:chgData name="B10856017" userId="9afd4463-931c-4ef4-a1c6-2e8ce38e18fe" providerId="ADAL" clId="{F9D1B691-D76A-4B9E-B403-AB13CDB83064}" dt="2022-04-23T19:28:26.227" v="10122"/>
          <ac:picMkLst>
            <pc:docMk/>
            <pc:sldMk cId="3888956455" sldId="319"/>
            <ac:picMk id="182" creationId="{2BEB6584-98A2-4EA5-8D62-89F903E967B2}"/>
          </ac:picMkLst>
        </pc:picChg>
        <pc:picChg chg="mod">
          <ac:chgData name="B10856017" userId="9afd4463-931c-4ef4-a1c6-2e8ce38e18fe" providerId="ADAL" clId="{F9D1B691-D76A-4B9E-B403-AB13CDB83064}" dt="2022-04-24T17:14:56.991" v="10912"/>
          <ac:picMkLst>
            <pc:docMk/>
            <pc:sldMk cId="3888956455" sldId="319"/>
            <ac:picMk id="188" creationId="{678E3D4E-C2CC-43A8-993D-51A31CA0CE11}"/>
          </ac:picMkLst>
        </pc:picChg>
        <pc:picChg chg="mod">
          <ac:chgData name="B10856017" userId="9afd4463-931c-4ef4-a1c6-2e8ce38e18fe" providerId="ADAL" clId="{F9D1B691-D76A-4B9E-B403-AB13CDB83064}" dt="2022-04-24T17:14:56.991" v="10912"/>
          <ac:picMkLst>
            <pc:docMk/>
            <pc:sldMk cId="3888956455" sldId="319"/>
            <ac:picMk id="189" creationId="{17E9C9F7-F517-46BE-B678-D17ACF225D04}"/>
          </ac:picMkLst>
        </pc:picChg>
        <pc:picChg chg="mod">
          <ac:chgData name="B10856017" userId="9afd4463-931c-4ef4-a1c6-2e8ce38e18fe" providerId="ADAL" clId="{F9D1B691-D76A-4B9E-B403-AB13CDB83064}" dt="2022-04-23T19:28:26.227" v="10122"/>
          <ac:picMkLst>
            <pc:docMk/>
            <pc:sldMk cId="3888956455" sldId="319"/>
            <ac:picMk id="189" creationId="{6841610D-5473-4293-8286-D5F26E6483AA}"/>
          </ac:picMkLst>
        </pc:picChg>
        <pc:picChg chg="mod">
          <ac:chgData name="B10856017" userId="9afd4463-931c-4ef4-a1c6-2e8ce38e18fe" providerId="ADAL" clId="{F9D1B691-D76A-4B9E-B403-AB13CDB83064}" dt="2022-04-23T19:28:26.227" v="10122"/>
          <ac:picMkLst>
            <pc:docMk/>
            <pc:sldMk cId="3888956455" sldId="319"/>
            <ac:picMk id="190" creationId="{42F0F10C-9DDF-493F-9207-07C7FCA665F0}"/>
          </ac:picMkLst>
        </pc:picChg>
        <pc:picChg chg="mod">
          <ac:chgData name="B10856017" userId="9afd4463-931c-4ef4-a1c6-2e8ce38e18fe" providerId="ADAL" clId="{F9D1B691-D76A-4B9E-B403-AB13CDB83064}" dt="2022-04-24T17:14:56.991" v="10912"/>
          <ac:picMkLst>
            <pc:docMk/>
            <pc:sldMk cId="3888956455" sldId="319"/>
            <ac:picMk id="190" creationId="{561B330A-CC54-4D74-B626-C6548FAF942E}"/>
          </ac:picMkLst>
        </pc:picChg>
        <pc:picChg chg="mod">
          <ac:chgData name="B10856017" userId="9afd4463-931c-4ef4-a1c6-2e8ce38e18fe" providerId="ADAL" clId="{F9D1B691-D76A-4B9E-B403-AB13CDB83064}" dt="2022-04-23T19:28:26.227" v="10122"/>
          <ac:picMkLst>
            <pc:docMk/>
            <pc:sldMk cId="3888956455" sldId="319"/>
            <ac:picMk id="191" creationId="{5EE29530-B974-4757-B02D-A4D137F821A2}"/>
          </ac:picMkLst>
        </pc:picChg>
        <pc:picChg chg="mod">
          <ac:chgData name="B10856017" userId="9afd4463-931c-4ef4-a1c6-2e8ce38e18fe" providerId="ADAL" clId="{F9D1B691-D76A-4B9E-B403-AB13CDB83064}" dt="2022-04-24T17:14:56.991" v="10912"/>
          <ac:picMkLst>
            <pc:docMk/>
            <pc:sldMk cId="3888956455" sldId="319"/>
            <ac:picMk id="191" creationId="{8AB296C0-C811-42C2-97FA-2F5EEBF1D51C}"/>
          </ac:picMkLst>
        </pc:picChg>
        <pc:picChg chg="mod">
          <ac:chgData name="B10856017" userId="9afd4463-931c-4ef4-a1c6-2e8ce38e18fe" providerId="ADAL" clId="{F9D1B691-D76A-4B9E-B403-AB13CDB83064}" dt="2022-04-23T19:28:26.227" v="10122"/>
          <ac:picMkLst>
            <pc:docMk/>
            <pc:sldMk cId="3888956455" sldId="319"/>
            <ac:picMk id="192" creationId="{23C890E4-E0DD-4A9D-804E-9DE8D33F1F7F}"/>
          </ac:picMkLst>
        </pc:picChg>
        <pc:picChg chg="mod">
          <ac:chgData name="B10856017" userId="9afd4463-931c-4ef4-a1c6-2e8ce38e18fe" providerId="ADAL" clId="{F9D1B691-D76A-4B9E-B403-AB13CDB83064}" dt="2022-04-24T17:14:56.991" v="10912"/>
          <ac:picMkLst>
            <pc:docMk/>
            <pc:sldMk cId="3888956455" sldId="319"/>
            <ac:picMk id="194" creationId="{7E8DE62D-BE00-4800-9DF8-4A0CFFEB70D3}"/>
          </ac:picMkLst>
        </pc:picChg>
        <pc:picChg chg="mod">
          <ac:chgData name="B10856017" userId="9afd4463-931c-4ef4-a1c6-2e8ce38e18fe" providerId="ADAL" clId="{F9D1B691-D76A-4B9E-B403-AB13CDB83064}" dt="2022-04-23T19:28:26.227" v="10122"/>
          <ac:picMkLst>
            <pc:docMk/>
            <pc:sldMk cId="3888956455" sldId="319"/>
            <ac:picMk id="195" creationId="{63401194-6A55-47DB-A499-DAB490837650}"/>
          </ac:picMkLst>
        </pc:picChg>
        <pc:picChg chg="add mod">
          <ac:chgData name="B10856017" userId="9afd4463-931c-4ef4-a1c6-2e8ce38e18fe" providerId="ADAL" clId="{F9D1B691-D76A-4B9E-B403-AB13CDB83064}" dt="2022-04-24T17:14:58.165" v="10915" actId="164"/>
          <ac:picMkLst>
            <pc:docMk/>
            <pc:sldMk cId="3888956455" sldId="319"/>
            <ac:picMk id="196" creationId="{88DCA929-3353-41BF-B02F-4079ED16473A}"/>
          </ac:picMkLst>
        </pc:picChg>
        <pc:picChg chg="mod">
          <ac:chgData name="B10856017" userId="9afd4463-931c-4ef4-a1c6-2e8ce38e18fe" providerId="ADAL" clId="{F9D1B691-D76A-4B9E-B403-AB13CDB83064}" dt="2022-04-23T18:31:44.779" v="9124"/>
          <ac:picMkLst>
            <pc:docMk/>
            <pc:sldMk cId="3888956455" sldId="319"/>
            <ac:picMk id="197" creationId="{4DA62ED0-D8CB-4E24-8BCC-C699093D9E15}"/>
          </ac:picMkLst>
        </pc:picChg>
        <pc:picChg chg="mod">
          <ac:chgData name="B10856017" userId="9afd4463-931c-4ef4-a1c6-2e8ce38e18fe" providerId="ADAL" clId="{F9D1B691-D76A-4B9E-B403-AB13CDB83064}" dt="2022-04-23T18:31:44.779" v="9124"/>
          <ac:picMkLst>
            <pc:docMk/>
            <pc:sldMk cId="3888956455" sldId="319"/>
            <ac:picMk id="198" creationId="{C15317ED-A1D1-4154-9044-D44A14C67C4D}"/>
          </ac:picMkLst>
        </pc:picChg>
        <pc:picChg chg="mod">
          <ac:chgData name="B10856017" userId="9afd4463-931c-4ef4-a1c6-2e8ce38e18fe" providerId="ADAL" clId="{F9D1B691-D76A-4B9E-B403-AB13CDB83064}" dt="2022-04-23T18:31:44.779" v="9124"/>
          <ac:picMkLst>
            <pc:docMk/>
            <pc:sldMk cId="3888956455" sldId="319"/>
            <ac:picMk id="199" creationId="{BB2B5804-2BA8-44F2-8538-5BBAA2E322B4}"/>
          </ac:picMkLst>
        </pc:picChg>
        <pc:picChg chg="mod">
          <ac:chgData name="B10856017" userId="9afd4463-931c-4ef4-a1c6-2e8ce38e18fe" providerId="ADAL" clId="{F9D1B691-D76A-4B9E-B403-AB13CDB83064}" dt="2022-04-23T18:31:44.779" v="9124"/>
          <ac:picMkLst>
            <pc:docMk/>
            <pc:sldMk cId="3888956455" sldId="319"/>
            <ac:picMk id="200" creationId="{0BF9AB6B-79B2-4DAD-BA7A-4EFD30AC746B}"/>
          </ac:picMkLst>
        </pc:picChg>
        <pc:picChg chg="mod">
          <ac:chgData name="B10856017" userId="9afd4463-931c-4ef4-a1c6-2e8ce38e18fe" providerId="ADAL" clId="{F9D1B691-D76A-4B9E-B403-AB13CDB83064}" dt="2022-04-24T05:53:37.142" v="10224" actId="165"/>
          <ac:picMkLst>
            <pc:docMk/>
            <pc:sldMk cId="3888956455" sldId="319"/>
            <ac:picMk id="202" creationId="{E71211AD-A7F2-4AB7-BAC5-04CFCC296BE9}"/>
          </ac:picMkLst>
        </pc:picChg>
        <pc:picChg chg="mod">
          <ac:chgData name="B10856017" userId="9afd4463-931c-4ef4-a1c6-2e8ce38e18fe" providerId="ADAL" clId="{F9D1B691-D76A-4B9E-B403-AB13CDB83064}" dt="2022-04-24T05:53:37.142" v="10224" actId="165"/>
          <ac:picMkLst>
            <pc:docMk/>
            <pc:sldMk cId="3888956455" sldId="319"/>
            <ac:picMk id="203" creationId="{07669DA7-6D49-4A27-B8A6-C193C9CAFC54}"/>
          </ac:picMkLst>
        </pc:picChg>
        <pc:picChg chg="mod">
          <ac:chgData name="B10856017" userId="9afd4463-931c-4ef4-a1c6-2e8ce38e18fe" providerId="ADAL" clId="{F9D1B691-D76A-4B9E-B403-AB13CDB83064}" dt="2022-04-23T18:31:44.779" v="9124"/>
          <ac:picMkLst>
            <pc:docMk/>
            <pc:sldMk cId="3888956455" sldId="319"/>
            <ac:picMk id="203" creationId="{246B4420-5025-420C-AF93-DCB45DD46C70}"/>
          </ac:picMkLst>
        </pc:picChg>
        <pc:picChg chg="mod">
          <ac:chgData name="B10856017" userId="9afd4463-931c-4ef4-a1c6-2e8ce38e18fe" providerId="ADAL" clId="{F9D1B691-D76A-4B9E-B403-AB13CDB83064}" dt="2022-04-23T18:31:44.779" v="9124"/>
          <ac:picMkLst>
            <pc:docMk/>
            <pc:sldMk cId="3888956455" sldId="319"/>
            <ac:picMk id="207" creationId="{5868D72A-F753-4813-B619-0171920DEC87}"/>
          </ac:picMkLst>
        </pc:picChg>
        <pc:picChg chg="mod">
          <ac:chgData name="B10856017" userId="9afd4463-931c-4ef4-a1c6-2e8ce38e18fe" providerId="ADAL" clId="{F9D1B691-D76A-4B9E-B403-AB13CDB83064}" dt="2022-04-24T05:53:37.142" v="10224" actId="165"/>
          <ac:picMkLst>
            <pc:docMk/>
            <pc:sldMk cId="3888956455" sldId="319"/>
            <ac:picMk id="208" creationId="{9125770E-14F9-4908-8113-D9E3C88A5D18}"/>
          </ac:picMkLst>
        </pc:picChg>
        <pc:picChg chg="mod">
          <ac:chgData name="B10856017" userId="9afd4463-931c-4ef4-a1c6-2e8ce38e18fe" providerId="ADAL" clId="{F9D1B691-D76A-4B9E-B403-AB13CDB83064}" dt="2022-04-24T05:53:37.142" v="10224" actId="165"/>
          <ac:picMkLst>
            <pc:docMk/>
            <pc:sldMk cId="3888956455" sldId="319"/>
            <ac:picMk id="209" creationId="{319A2D3B-5899-4497-B0A7-9D3C0C8D00A4}"/>
          </ac:picMkLst>
        </pc:picChg>
        <pc:picChg chg="mod">
          <ac:chgData name="B10856017" userId="9afd4463-931c-4ef4-a1c6-2e8ce38e18fe" providerId="ADAL" clId="{F9D1B691-D76A-4B9E-B403-AB13CDB83064}" dt="2022-04-24T05:53:37.142" v="10224" actId="165"/>
          <ac:picMkLst>
            <pc:docMk/>
            <pc:sldMk cId="3888956455" sldId="319"/>
            <ac:picMk id="210" creationId="{5128F319-3A22-4D6A-A1BF-0DADE20C199D}"/>
          </ac:picMkLst>
        </pc:picChg>
        <pc:picChg chg="mod">
          <ac:chgData name="B10856017" userId="9afd4463-931c-4ef4-a1c6-2e8ce38e18fe" providerId="ADAL" clId="{F9D1B691-D76A-4B9E-B403-AB13CDB83064}" dt="2022-04-24T05:53:37.142" v="10224" actId="165"/>
          <ac:picMkLst>
            <pc:docMk/>
            <pc:sldMk cId="3888956455" sldId="319"/>
            <ac:picMk id="211" creationId="{AA4591B2-5B64-430C-98AA-8FF7FDD81A02}"/>
          </ac:picMkLst>
        </pc:picChg>
        <pc:picChg chg="mod">
          <ac:chgData name="B10856017" userId="9afd4463-931c-4ef4-a1c6-2e8ce38e18fe" providerId="ADAL" clId="{F9D1B691-D76A-4B9E-B403-AB13CDB83064}" dt="2022-04-23T18:31:44.779" v="9124"/>
          <ac:picMkLst>
            <pc:docMk/>
            <pc:sldMk cId="3888956455" sldId="319"/>
            <ac:picMk id="213" creationId="{BE9E3230-8E32-4C8E-8363-A3DFF840BAA2}"/>
          </ac:picMkLst>
        </pc:picChg>
        <pc:picChg chg="mod">
          <ac:chgData name="B10856017" userId="9afd4463-931c-4ef4-a1c6-2e8ce38e18fe" providerId="ADAL" clId="{F9D1B691-D76A-4B9E-B403-AB13CDB83064}" dt="2022-04-23T18:31:44.779" v="9124"/>
          <ac:picMkLst>
            <pc:docMk/>
            <pc:sldMk cId="3888956455" sldId="319"/>
            <ac:picMk id="214" creationId="{171BA56D-6B8E-4D0B-B817-7CC72F72CFA5}"/>
          </ac:picMkLst>
        </pc:picChg>
        <pc:picChg chg="mod">
          <ac:chgData name="B10856017" userId="9afd4463-931c-4ef4-a1c6-2e8ce38e18fe" providerId="ADAL" clId="{F9D1B691-D76A-4B9E-B403-AB13CDB83064}" dt="2022-04-24T05:53:37.142" v="10224" actId="165"/>
          <ac:picMkLst>
            <pc:docMk/>
            <pc:sldMk cId="3888956455" sldId="319"/>
            <ac:picMk id="214" creationId="{7DB1B14F-4425-4B97-855B-6C75E5BDE8DB}"/>
          </ac:picMkLst>
        </pc:picChg>
        <pc:picChg chg="mod">
          <ac:chgData name="B10856017" userId="9afd4463-931c-4ef4-a1c6-2e8ce38e18fe" providerId="ADAL" clId="{F9D1B691-D76A-4B9E-B403-AB13CDB83064}" dt="2022-04-23T18:31:44.779" v="9124"/>
          <ac:picMkLst>
            <pc:docMk/>
            <pc:sldMk cId="3888956455" sldId="319"/>
            <ac:picMk id="215" creationId="{E2DE50A4-16A6-4E37-8CD1-4ECFCD60EB10}"/>
          </ac:picMkLst>
        </pc:picChg>
        <pc:picChg chg="mod">
          <ac:chgData name="B10856017" userId="9afd4463-931c-4ef4-a1c6-2e8ce38e18fe" providerId="ADAL" clId="{F9D1B691-D76A-4B9E-B403-AB13CDB83064}" dt="2022-04-23T18:31:44.779" v="9124"/>
          <ac:picMkLst>
            <pc:docMk/>
            <pc:sldMk cId="3888956455" sldId="319"/>
            <ac:picMk id="216" creationId="{F5470699-1CD6-4B34-B63A-06165AB554BB}"/>
          </ac:picMkLst>
        </pc:picChg>
        <pc:picChg chg="mod topLvl">
          <ac:chgData name="B10856017" userId="9afd4463-931c-4ef4-a1c6-2e8ce38e18fe" providerId="ADAL" clId="{F9D1B691-D76A-4B9E-B403-AB13CDB83064}" dt="2022-04-24T06:00:13.661" v="10407" actId="165"/>
          <ac:picMkLst>
            <pc:docMk/>
            <pc:sldMk cId="3888956455" sldId="319"/>
            <ac:picMk id="218" creationId="{D0D587FF-4738-482D-BE20-F25AE821576D}"/>
          </ac:picMkLst>
        </pc:picChg>
        <pc:picChg chg="mod">
          <ac:chgData name="B10856017" userId="9afd4463-931c-4ef4-a1c6-2e8ce38e18fe" providerId="ADAL" clId="{F9D1B691-D76A-4B9E-B403-AB13CDB83064}" dt="2022-04-23T18:31:44.779" v="9124"/>
          <ac:picMkLst>
            <pc:docMk/>
            <pc:sldMk cId="3888956455" sldId="319"/>
            <ac:picMk id="219" creationId="{34633E1F-F18F-4732-A563-820D4D6CA3DC}"/>
          </ac:picMkLst>
        </pc:picChg>
        <pc:picChg chg="mod">
          <ac:chgData name="B10856017" userId="9afd4463-931c-4ef4-a1c6-2e8ce38e18fe" providerId="ADAL" clId="{F9D1B691-D76A-4B9E-B403-AB13CDB83064}" dt="2022-04-23T18:47:22.966" v="9293"/>
          <ac:picMkLst>
            <pc:docMk/>
            <pc:sldMk cId="3888956455" sldId="319"/>
            <ac:picMk id="223" creationId="{EA184330-0AA6-4CDC-A243-43E9C6C70E1D}"/>
          </ac:picMkLst>
        </pc:picChg>
        <pc:picChg chg="mod">
          <ac:chgData name="B10856017" userId="9afd4463-931c-4ef4-a1c6-2e8ce38e18fe" providerId="ADAL" clId="{F9D1B691-D76A-4B9E-B403-AB13CDB83064}" dt="2022-04-23T18:47:22.966" v="9293"/>
          <ac:picMkLst>
            <pc:docMk/>
            <pc:sldMk cId="3888956455" sldId="319"/>
            <ac:picMk id="231" creationId="{DB55F924-36AD-4638-8F4B-578A598D56E0}"/>
          </ac:picMkLst>
        </pc:picChg>
        <pc:picChg chg="mod">
          <ac:chgData name="B10856017" userId="9afd4463-931c-4ef4-a1c6-2e8ce38e18fe" providerId="ADAL" clId="{F9D1B691-D76A-4B9E-B403-AB13CDB83064}" dt="2022-04-23T18:47:22.966" v="9293"/>
          <ac:picMkLst>
            <pc:docMk/>
            <pc:sldMk cId="3888956455" sldId="319"/>
            <ac:picMk id="232" creationId="{5B8BC8E6-5DBF-4612-9AFE-B8B03A9A8178}"/>
          </ac:picMkLst>
        </pc:picChg>
        <pc:picChg chg="mod">
          <ac:chgData name="B10856017" userId="9afd4463-931c-4ef4-a1c6-2e8ce38e18fe" providerId="ADAL" clId="{F9D1B691-D76A-4B9E-B403-AB13CDB83064}" dt="2022-04-23T18:47:22.966" v="9293"/>
          <ac:picMkLst>
            <pc:docMk/>
            <pc:sldMk cId="3888956455" sldId="319"/>
            <ac:picMk id="233" creationId="{F493FD4E-0BDE-461D-AA21-D334EB714028}"/>
          </ac:picMkLst>
        </pc:picChg>
        <pc:picChg chg="mod">
          <ac:chgData name="B10856017" userId="9afd4463-931c-4ef4-a1c6-2e8ce38e18fe" providerId="ADAL" clId="{F9D1B691-D76A-4B9E-B403-AB13CDB83064}" dt="2022-04-23T18:47:22.966" v="9293"/>
          <ac:picMkLst>
            <pc:docMk/>
            <pc:sldMk cId="3888956455" sldId="319"/>
            <ac:picMk id="234" creationId="{B9B8DB65-CB97-4CC2-856D-213FBF0C073D}"/>
          </ac:picMkLst>
        </pc:picChg>
        <pc:picChg chg="mod">
          <ac:chgData name="B10856017" userId="9afd4463-931c-4ef4-a1c6-2e8ce38e18fe" providerId="ADAL" clId="{F9D1B691-D76A-4B9E-B403-AB13CDB83064}" dt="2022-04-23T18:47:22.966" v="9293"/>
          <ac:picMkLst>
            <pc:docMk/>
            <pc:sldMk cId="3888956455" sldId="319"/>
            <ac:picMk id="237" creationId="{1160B8AE-9E89-44EF-990D-B1B130D79827}"/>
          </ac:picMkLst>
        </pc:picChg>
        <pc:picChg chg="mod">
          <ac:chgData name="B10856017" userId="9afd4463-931c-4ef4-a1c6-2e8ce38e18fe" providerId="ADAL" clId="{F9D1B691-D76A-4B9E-B403-AB13CDB83064}" dt="2022-04-23T18:47:22.966" v="9293"/>
          <ac:picMkLst>
            <pc:docMk/>
            <pc:sldMk cId="3888956455" sldId="319"/>
            <ac:picMk id="241" creationId="{99ADE0C4-791E-4841-87EB-09F95D5DE0D7}"/>
          </ac:picMkLst>
        </pc:picChg>
        <pc:picChg chg="mod">
          <ac:chgData name="B10856017" userId="9afd4463-931c-4ef4-a1c6-2e8ce38e18fe" providerId="ADAL" clId="{F9D1B691-D76A-4B9E-B403-AB13CDB83064}" dt="2022-04-23T18:47:22.966" v="9293"/>
          <ac:picMkLst>
            <pc:docMk/>
            <pc:sldMk cId="3888956455" sldId="319"/>
            <ac:picMk id="247" creationId="{3CFC59FC-8C1D-49E3-B1F6-06E464F47696}"/>
          </ac:picMkLst>
        </pc:picChg>
        <pc:picChg chg="mod">
          <ac:chgData name="B10856017" userId="9afd4463-931c-4ef4-a1c6-2e8ce38e18fe" providerId="ADAL" clId="{F9D1B691-D76A-4B9E-B403-AB13CDB83064}" dt="2022-04-23T18:47:22.966" v="9293"/>
          <ac:picMkLst>
            <pc:docMk/>
            <pc:sldMk cId="3888956455" sldId="319"/>
            <ac:picMk id="248" creationId="{4157E689-ABDE-4D5B-BA08-A93351A12914}"/>
          </ac:picMkLst>
        </pc:picChg>
        <pc:picChg chg="mod">
          <ac:chgData name="B10856017" userId="9afd4463-931c-4ef4-a1c6-2e8ce38e18fe" providerId="ADAL" clId="{F9D1B691-D76A-4B9E-B403-AB13CDB83064}" dt="2022-04-23T18:47:22.966" v="9293"/>
          <ac:picMkLst>
            <pc:docMk/>
            <pc:sldMk cId="3888956455" sldId="319"/>
            <ac:picMk id="249" creationId="{E7B79014-7AB4-4B30-AD06-8398A6A729F1}"/>
          </ac:picMkLst>
        </pc:picChg>
        <pc:picChg chg="mod">
          <ac:chgData name="B10856017" userId="9afd4463-931c-4ef4-a1c6-2e8ce38e18fe" providerId="ADAL" clId="{F9D1B691-D76A-4B9E-B403-AB13CDB83064}" dt="2022-04-23T18:47:22.966" v="9293"/>
          <ac:picMkLst>
            <pc:docMk/>
            <pc:sldMk cId="3888956455" sldId="319"/>
            <ac:picMk id="250" creationId="{8BEB101B-E327-4834-8ADE-5DAC72BF646B}"/>
          </ac:picMkLst>
        </pc:picChg>
        <pc:picChg chg="mod">
          <ac:chgData name="B10856017" userId="9afd4463-931c-4ef4-a1c6-2e8ce38e18fe" providerId="ADAL" clId="{F9D1B691-D76A-4B9E-B403-AB13CDB83064}" dt="2022-04-23T18:47:22.966" v="9293"/>
          <ac:picMkLst>
            <pc:docMk/>
            <pc:sldMk cId="3888956455" sldId="319"/>
            <ac:picMk id="253" creationId="{09420C71-82C7-4D9D-BD2A-6199A69F97AB}"/>
          </ac:picMkLst>
        </pc:picChg>
        <pc:picChg chg="mod">
          <ac:chgData name="B10856017" userId="9afd4463-931c-4ef4-a1c6-2e8ce38e18fe" providerId="ADAL" clId="{F9D1B691-D76A-4B9E-B403-AB13CDB83064}" dt="2022-04-23T18:47:22.966" v="9293"/>
          <ac:picMkLst>
            <pc:docMk/>
            <pc:sldMk cId="3888956455" sldId="319"/>
            <ac:picMk id="260" creationId="{8E4C9229-FE4B-452C-978F-6D456FEA1C17}"/>
          </ac:picMkLst>
        </pc:picChg>
        <pc:picChg chg="mod">
          <ac:chgData name="B10856017" userId="9afd4463-931c-4ef4-a1c6-2e8ce38e18fe" providerId="ADAL" clId="{F9D1B691-D76A-4B9E-B403-AB13CDB83064}" dt="2022-04-23T18:47:22.966" v="9293"/>
          <ac:picMkLst>
            <pc:docMk/>
            <pc:sldMk cId="3888956455" sldId="319"/>
            <ac:picMk id="261" creationId="{7815F036-BE7B-4DD3-AAE7-1DF8B6FD737F}"/>
          </ac:picMkLst>
        </pc:picChg>
        <pc:picChg chg="mod">
          <ac:chgData name="B10856017" userId="9afd4463-931c-4ef4-a1c6-2e8ce38e18fe" providerId="ADAL" clId="{F9D1B691-D76A-4B9E-B403-AB13CDB83064}" dt="2022-04-23T18:47:22.966" v="9293"/>
          <ac:picMkLst>
            <pc:docMk/>
            <pc:sldMk cId="3888956455" sldId="319"/>
            <ac:picMk id="262" creationId="{2E2643E8-7845-4A80-930A-6F36038F4DA5}"/>
          </ac:picMkLst>
        </pc:picChg>
        <pc:picChg chg="mod">
          <ac:chgData name="B10856017" userId="9afd4463-931c-4ef4-a1c6-2e8ce38e18fe" providerId="ADAL" clId="{F9D1B691-D76A-4B9E-B403-AB13CDB83064}" dt="2022-04-23T18:47:22.966" v="9293"/>
          <ac:picMkLst>
            <pc:docMk/>
            <pc:sldMk cId="3888956455" sldId="319"/>
            <ac:picMk id="263" creationId="{378E2252-CEA7-4698-A042-662157DE0DD9}"/>
          </ac:picMkLst>
        </pc:picChg>
        <pc:picChg chg="mod">
          <ac:chgData name="B10856017" userId="9afd4463-931c-4ef4-a1c6-2e8ce38e18fe" providerId="ADAL" clId="{F9D1B691-D76A-4B9E-B403-AB13CDB83064}" dt="2022-04-23T18:47:22.966" v="9293"/>
          <ac:picMkLst>
            <pc:docMk/>
            <pc:sldMk cId="3888956455" sldId="319"/>
            <ac:picMk id="266" creationId="{B8F65FE0-71BF-4492-A6F5-716B71B4F775}"/>
          </ac:picMkLst>
        </pc:picChg>
        <pc:picChg chg="mod">
          <ac:chgData name="B10856017" userId="9afd4463-931c-4ef4-a1c6-2e8ce38e18fe" providerId="ADAL" clId="{F9D1B691-D76A-4B9E-B403-AB13CDB83064}" dt="2022-04-23T18:47:22.966" v="9293"/>
          <ac:picMkLst>
            <pc:docMk/>
            <pc:sldMk cId="3888956455" sldId="319"/>
            <ac:picMk id="270" creationId="{EA4D81D9-EA3E-4034-9972-4232F2E0621F}"/>
          </ac:picMkLst>
        </pc:picChg>
        <pc:picChg chg="mod">
          <ac:chgData name="B10856017" userId="9afd4463-931c-4ef4-a1c6-2e8ce38e18fe" providerId="ADAL" clId="{F9D1B691-D76A-4B9E-B403-AB13CDB83064}" dt="2022-04-24T06:00:13.661" v="10407" actId="165"/>
          <ac:picMkLst>
            <pc:docMk/>
            <pc:sldMk cId="3888956455" sldId="319"/>
            <ac:picMk id="275" creationId="{814BC7A8-D7C2-454A-BC91-D97820063121}"/>
          </ac:picMkLst>
        </pc:picChg>
        <pc:picChg chg="mod">
          <ac:chgData name="B10856017" userId="9afd4463-931c-4ef4-a1c6-2e8ce38e18fe" providerId="ADAL" clId="{F9D1B691-D76A-4B9E-B403-AB13CDB83064}" dt="2022-04-24T06:00:13.661" v="10407" actId="165"/>
          <ac:picMkLst>
            <pc:docMk/>
            <pc:sldMk cId="3888956455" sldId="319"/>
            <ac:picMk id="276" creationId="{48A1861E-C074-4E27-8C7F-20FD867FAB5F}"/>
          </ac:picMkLst>
        </pc:picChg>
        <pc:picChg chg="mod">
          <ac:chgData name="B10856017" userId="9afd4463-931c-4ef4-a1c6-2e8ce38e18fe" providerId="ADAL" clId="{F9D1B691-D76A-4B9E-B403-AB13CDB83064}" dt="2022-04-24T06:00:13.661" v="10407" actId="165"/>
          <ac:picMkLst>
            <pc:docMk/>
            <pc:sldMk cId="3888956455" sldId="319"/>
            <ac:picMk id="277" creationId="{1CDC31D3-73D6-46E1-AFA5-D38B93551CCD}"/>
          </ac:picMkLst>
        </pc:picChg>
        <pc:picChg chg="mod">
          <ac:chgData name="B10856017" userId="9afd4463-931c-4ef4-a1c6-2e8ce38e18fe" providerId="ADAL" clId="{F9D1B691-D76A-4B9E-B403-AB13CDB83064}" dt="2022-04-24T06:00:13.661" v="10407" actId="165"/>
          <ac:picMkLst>
            <pc:docMk/>
            <pc:sldMk cId="3888956455" sldId="319"/>
            <ac:picMk id="278" creationId="{7D78F1B6-D440-474C-89E7-3DB941369262}"/>
          </ac:picMkLst>
        </pc:picChg>
        <pc:picChg chg="mod">
          <ac:chgData name="B10856017" userId="9afd4463-931c-4ef4-a1c6-2e8ce38e18fe" providerId="ADAL" clId="{F9D1B691-D76A-4B9E-B403-AB13CDB83064}" dt="2022-04-24T06:00:13.661" v="10407" actId="165"/>
          <ac:picMkLst>
            <pc:docMk/>
            <pc:sldMk cId="3888956455" sldId="319"/>
            <ac:picMk id="281" creationId="{B0C558C3-3DB4-4DD5-8E24-173A4B5613E7}"/>
          </ac:picMkLst>
        </pc:picChg>
      </pc:sldChg>
      <pc:sldChg chg="addSp delSp modSp add mod ord modAnim">
        <pc:chgData name="B10856017" userId="9afd4463-931c-4ef4-a1c6-2e8ce38e18fe" providerId="ADAL" clId="{F9D1B691-D76A-4B9E-B403-AB13CDB83064}" dt="2022-04-25T03:46:59.983" v="11151" actId="27636"/>
        <pc:sldMkLst>
          <pc:docMk/>
          <pc:sldMk cId="3879062947" sldId="320"/>
        </pc:sldMkLst>
        <pc:spChg chg="mod">
          <ac:chgData name="B10856017" userId="9afd4463-931c-4ef4-a1c6-2e8ce38e18fe" providerId="ADAL" clId="{F9D1B691-D76A-4B9E-B403-AB13CDB83064}" dt="2022-04-24T17:07:12.741" v="10782" actId="1076"/>
          <ac:spMkLst>
            <pc:docMk/>
            <pc:sldMk cId="3879062947" sldId="320"/>
            <ac:spMk id="38" creationId="{D7A75812-520F-4102-8579-017F2F404E83}"/>
          </ac:spMkLst>
        </pc:spChg>
        <pc:spChg chg="mod">
          <ac:chgData name="B10856017" userId="9afd4463-931c-4ef4-a1c6-2e8ce38e18fe" providerId="ADAL" clId="{F9D1B691-D76A-4B9E-B403-AB13CDB83064}" dt="2022-04-23T18:27:55.782" v="9051" actId="165"/>
          <ac:spMkLst>
            <pc:docMk/>
            <pc:sldMk cId="3879062947" sldId="320"/>
            <ac:spMk id="86" creationId="{771157E2-24E9-42A5-A5DF-31D164EB3790}"/>
          </ac:spMkLst>
        </pc:spChg>
        <pc:spChg chg="mod">
          <ac:chgData name="B10856017" userId="9afd4463-931c-4ef4-a1c6-2e8ce38e18fe" providerId="ADAL" clId="{F9D1B691-D76A-4B9E-B403-AB13CDB83064}" dt="2022-04-23T18:43:16.034" v="9224" actId="27636"/>
          <ac:spMkLst>
            <pc:docMk/>
            <pc:sldMk cId="3879062947" sldId="320"/>
            <ac:spMk id="87" creationId="{1BAD4893-0EFD-4CDE-AF38-AC1CA95BAE78}"/>
          </ac:spMkLst>
        </pc:spChg>
        <pc:spChg chg="mod">
          <ac:chgData name="B10856017" userId="9afd4463-931c-4ef4-a1c6-2e8ce38e18fe" providerId="ADAL" clId="{F9D1B691-D76A-4B9E-B403-AB13CDB83064}" dt="2022-04-23T19:12:22.667" v="9797" actId="27636"/>
          <ac:spMkLst>
            <pc:docMk/>
            <pc:sldMk cId="3879062947" sldId="320"/>
            <ac:spMk id="88" creationId="{9587472C-82C6-45C9-9C79-FCA398A9F8C0}"/>
          </ac:spMkLst>
        </pc:spChg>
        <pc:spChg chg="mod">
          <ac:chgData name="B10856017" userId="9afd4463-931c-4ef4-a1c6-2e8ce38e18fe" providerId="ADAL" clId="{F9D1B691-D76A-4B9E-B403-AB13CDB83064}" dt="2022-04-23T18:27:55.782" v="9051" actId="165"/>
          <ac:spMkLst>
            <pc:docMk/>
            <pc:sldMk cId="3879062947" sldId="320"/>
            <ac:spMk id="94" creationId="{5D25BCBD-6CA0-4F83-8223-BE74535FFFDF}"/>
          </ac:spMkLst>
        </pc:spChg>
        <pc:spChg chg="mod">
          <ac:chgData name="B10856017" userId="9afd4463-931c-4ef4-a1c6-2e8ce38e18fe" providerId="ADAL" clId="{F9D1B691-D76A-4B9E-B403-AB13CDB83064}" dt="2022-04-23T18:27:55.782" v="9051" actId="165"/>
          <ac:spMkLst>
            <pc:docMk/>
            <pc:sldMk cId="3879062947" sldId="320"/>
            <ac:spMk id="95" creationId="{195AC7AC-B5AD-4B02-8E0B-C174861FC2B0}"/>
          </ac:spMkLst>
        </pc:spChg>
        <pc:spChg chg="mod">
          <ac:chgData name="B10856017" userId="9afd4463-931c-4ef4-a1c6-2e8ce38e18fe" providerId="ADAL" clId="{F9D1B691-D76A-4B9E-B403-AB13CDB83064}" dt="2022-04-23T18:27:55.782" v="9051" actId="165"/>
          <ac:spMkLst>
            <pc:docMk/>
            <pc:sldMk cId="3879062947" sldId="320"/>
            <ac:spMk id="97" creationId="{5B5041D3-0E1E-4D85-964F-8B65DA6D7129}"/>
          </ac:spMkLst>
        </pc:spChg>
        <pc:spChg chg="mod">
          <ac:chgData name="B10856017" userId="9afd4463-931c-4ef4-a1c6-2e8ce38e18fe" providerId="ADAL" clId="{F9D1B691-D76A-4B9E-B403-AB13CDB83064}" dt="2022-04-23T18:31:53.663" v="9131"/>
          <ac:spMkLst>
            <pc:docMk/>
            <pc:sldMk cId="3879062947" sldId="320"/>
            <ac:spMk id="100" creationId="{6227D842-76F8-4392-8C1F-E67CC41F798A}"/>
          </ac:spMkLst>
        </pc:spChg>
        <pc:spChg chg="mod">
          <ac:chgData name="B10856017" userId="9afd4463-931c-4ef4-a1c6-2e8ce38e18fe" providerId="ADAL" clId="{F9D1B691-D76A-4B9E-B403-AB13CDB83064}" dt="2022-04-23T18:43:16.031" v="9223" actId="27636"/>
          <ac:spMkLst>
            <pc:docMk/>
            <pc:sldMk cId="3879062947" sldId="320"/>
            <ac:spMk id="101" creationId="{E1FDCA10-5BA2-452F-A206-C271AAA0C6E8}"/>
          </ac:spMkLst>
        </pc:spChg>
        <pc:spChg chg="mod">
          <ac:chgData name="B10856017" userId="9afd4463-931c-4ef4-a1c6-2e8ce38e18fe" providerId="ADAL" clId="{F9D1B691-D76A-4B9E-B403-AB13CDB83064}" dt="2022-04-23T18:31:53.663" v="9131"/>
          <ac:spMkLst>
            <pc:docMk/>
            <pc:sldMk cId="3879062947" sldId="320"/>
            <ac:spMk id="102" creationId="{2A6DBC97-E626-446D-BD05-77BF9726E302}"/>
          </ac:spMkLst>
        </pc:spChg>
        <pc:spChg chg="mod">
          <ac:chgData name="B10856017" userId="9afd4463-931c-4ef4-a1c6-2e8ce38e18fe" providerId="ADAL" clId="{F9D1B691-D76A-4B9E-B403-AB13CDB83064}" dt="2022-04-23T18:31:53.663" v="9131"/>
          <ac:spMkLst>
            <pc:docMk/>
            <pc:sldMk cId="3879062947" sldId="320"/>
            <ac:spMk id="108" creationId="{98E6B579-1C75-4A62-B2DF-9EDF2223E78D}"/>
          </ac:spMkLst>
        </pc:spChg>
        <pc:spChg chg="mod">
          <ac:chgData name="B10856017" userId="9afd4463-931c-4ef4-a1c6-2e8ce38e18fe" providerId="ADAL" clId="{F9D1B691-D76A-4B9E-B403-AB13CDB83064}" dt="2022-04-23T18:31:53.663" v="9131"/>
          <ac:spMkLst>
            <pc:docMk/>
            <pc:sldMk cId="3879062947" sldId="320"/>
            <ac:spMk id="109" creationId="{078FC014-4B7B-416B-8669-ECB1C544EDA7}"/>
          </ac:spMkLst>
        </pc:spChg>
        <pc:spChg chg="mod">
          <ac:chgData name="B10856017" userId="9afd4463-931c-4ef4-a1c6-2e8ce38e18fe" providerId="ADAL" clId="{F9D1B691-D76A-4B9E-B403-AB13CDB83064}" dt="2022-04-23T18:31:53.663" v="9131"/>
          <ac:spMkLst>
            <pc:docMk/>
            <pc:sldMk cId="3879062947" sldId="320"/>
            <ac:spMk id="110" creationId="{A83E1A0E-B453-4830-84EE-3D722FB0B8AB}"/>
          </ac:spMkLst>
        </pc:spChg>
        <pc:spChg chg="mod">
          <ac:chgData name="B10856017" userId="9afd4463-931c-4ef4-a1c6-2e8ce38e18fe" providerId="ADAL" clId="{F9D1B691-D76A-4B9E-B403-AB13CDB83064}" dt="2022-04-23T18:31:53.663" v="9131"/>
          <ac:spMkLst>
            <pc:docMk/>
            <pc:sldMk cId="3879062947" sldId="320"/>
            <ac:spMk id="113" creationId="{81B89A27-7C4A-4E8C-B4E5-90A2FB120675}"/>
          </ac:spMkLst>
        </pc:spChg>
        <pc:spChg chg="mod">
          <ac:chgData name="B10856017" userId="9afd4463-931c-4ef4-a1c6-2e8ce38e18fe" providerId="ADAL" clId="{F9D1B691-D76A-4B9E-B403-AB13CDB83064}" dt="2022-04-23T18:31:53.663" v="9131"/>
          <ac:spMkLst>
            <pc:docMk/>
            <pc:sldMk cId="3879062947" sldId="320"/>
            <ac:spMk id="117" creationId="{7FE3AC04-32E5-4BE1-9D57-228B40017440}"/>
          </ac:spMkLst>
        </pc:spChg>
        <pc:spChg chg="mod">
          <ac:chgData name="B10856017" userId="9afd4463-931c-4ef4-a1c6-2e8ce38e18fe" providerId="ADAL" clId="{F9D1B691-D76A-4B9E-B403-AB13CDB83064}" dt="2022-04-23T18:31:53.663" v="9131"/>
          <ac:spMkLst>
            <pc:docMk/>
            <pc:sldMk cId="3879062947" sldId="320"/>
            <ac:spMk id="118" creationId="{398D1448-5860-445F-BA59-B80346F1FCFE}"/>
          </ac:spMkLst>
        </pc:spChg>
        <pc:spChg chg="mod">
          <ac:chgData name="B10856017" userId="9afd4463-931c-4ef4-a1c6-2e8ce38e18fe" providerId="ADAL" clId="{F9D1B691-D76A-4B9E-B403-AB13CDB83064}" dt="2022-04-23T18:31:53.663" v="9131"/>
          <ac:spMkLst>
            <pc:docMk/>
            <pc:sldMk cId="3879062947" sldId="320"/>
            <ac:spMk id="119" creationId="{27FF8944-99A1-4309-9E5F-342637D39D56}"/>
          </ac:spMkLst>
        </pc:spChg>
        <pc:spChg chg="mod">
          <ac:chgData name="B10856017" userId="9afd4463-931c-4ef4-a1c6-2e8ce38e18fe" providerId="ADAL" clId="{F9D1B691-D76A-4B9E-B403-AB13CDB83064}" dt="2022-04-23T18:31:53.663" v="9131"/>
          <ac:spMkLst>
            <pc:docMk/>
            <pc:sldMk cId="3879062947" sldId="320"/>
            <ac:spMk id="120" creationId="{CAB6E5F5-72D2-467D-9D7F-EA6C1D2021E1}"/>
          </ac:spMkLst>
        </pc:spChg>
        <pc:spChg chg="mod">
          <ac:chgData name="B10856017" userId="9afd4463-931c-4ef4-a1c6-2e8ce38e18fe" providerId="ADAL" clId="{F9D1B691-D76A-4B9E-B403-AB13CDB83064}" dt="2022-04-23T18:43:16.040" v="9225" actId="27636"/>
          <ac:spMkLst>
            <pc:docMk/>
            <pc:sldMk cId="3879062947" sldId="320"/>
            <ac:spMk id="121" creationId="{65216228-87E8-4CB2-A433-5C824D8EDB28}"/>
          </ac:spMkLst>
        </pc:spChg>
        <pc:spChg chg="mod">
          <ac:chgData name="B10856017" userId="9afd4463-931c-4ef4-a1c6-2e8ce38e18fe" providerId="ADAL" clId="{F9D1B691-D76A-4B9E-B403-AB13CDB83064}" dt="2022-04-24T05:55:48.232" v="10284"/>
          <ac:spMkLst>
            <pc:docMk/>
            <pc:sldMk cId="3879062947" sldId="320"/>
            <ac:spMk id="121" creationId="{8B8F3D6C-EECB-4986-AADE-8DAB4A559ADE}"/>
          </ac:spMkLst>
        </pc:spChg>
        <pc:spChg chg="mod">
          <ac:chgData name="B10856017" userId="9afd4463-931c-4ef4-a1c6-2e8ce38e18fe" providerId="ADAL" clId="{F9D1B691-D76A-4B9E-B403-AB13CDB83064}" dt="2022-04-24T05:55:48.232" v="10284"/>
          <ac:spMkLst>
            <pc:docMk/>
            <pc:sldMk cId="3879062947" sldId="320"/>
            <ac:spMk id="123" creationId="{B450D83C-C2FB-499C-93F9-027B766691F7}"/>
          </ac:spMkLst>
        </pc:spChg>
        <pc:spChg chg="mod">
          <ac:chgData name="B10856017" userId="9afd4463-931c-4ef4-a1c6-2e8ce38e18fe" providerId="ADAL" clId="{F9D1B691-D76A-4B9E-B403-AB13CDB83064}" dt="2022-04-23T18:31:53.663" v="9131"/>
          <ac:spMkLst>
            <pc:docMk/>
            <pc:sldMk cId="3879062947" sldId="320"/>
            <ac:spMk id="123" creationId="{CA732A48-F4AF-4E36-9CB1-C3F1571FF199}"/>
          </ac:spMkLst>
        </pc:spChg>
        <pc:spChg chg="mod">
          <ac:chgData name="B10856017" userId="9afd4463-931c-4ef4-a1c6-2e8ce38e18fe" providerId="ADAL" clId="{F9D1B691-D76A-4B9E-B403-AB13CDB83064}" dt="2022-04-24T17:01:45.510" v="10536" actId="27636"/>
          <ac:spMkLst>
            <pc:docMk/>
            <pc:sldMk cId="3879062947" sldId="320"/>
            <ac:spMk id="124" creationId="{FC045F9E-AE48-444C-A75D-3631BCD809EB}"/>
          </ac:spMkLst>
        </pc:spChg>
        <pc:spChg chg="mod">
          <ac:chgData name="B10856017" userId="9afd4463-931c-4ef4-a1c6-2e8ce38e18fe" providerId="ADAL" clId="{F9D1B691-D76A-4B9E-B403-AB13CDB83064}" dt="2022-04-23T19:00:48.773" v="9509" actId="27636"/>
          <ac:spMkLst>
            <pc:docMk/>
            <pc:sldMk cId="3879062947" sldId="320"/>
            <ac:spMk id="130" creationId="{DD7BFAA8-AFFB-455D-A5DF-1615705A4C8C}"/>
          </ac:spMkLst>
        </pc:spChg>
        <pc:spChg chg="mod">
          <ac:chgData name="B10856017" userId="9afd4463-931c-4ef4-a1c6-2e8ce38e18fe" providerId="ADAL" clId="{F9D1B691-D76A-4B9E-B403-AB13CDB83064}" dt="2022-04-23T19:12:22.651" v="9793" actId="27636"/>
          <ac:spMkLst>
            <pc:docMk/>
            <pc:sldMk cId="3879062947" sldId="320"/>
            <ac:spMk id="131" creationId="{C3F2E418-AE38-4B2C-ADEB-FBBD1A6EDC31}"/>
          </ac:spMkLst>
        </pc:spChg>
        <pc:spChg chg="del mod topLvl">
          <ac:chgData name="B10856017" userId="9afd4463-931c-4ef4-a1c6-2e8ce38e18fe" providerId="ADAL" clId="{F9D1B691-D76A-4B9E-B403-AB13CDB83064}" dt="2022-04-24T17:06:55.760" v="10769" actId="478"/>
          <ac:spMkLst>
            <pc:docMk/>
            <pc:sldMk cId="3879062947" sldId="320"/>
            <ac:spMk id="132" creationId="{493D8F33-A18F-408D-8306-2E614F64D926}"/>
          </ac:spMkLst>
        </pc:spChg>
        <pc:spChg chg="del mod topLvl">
          <ac:chgData name="B10856017" userId="9afd4463-931c-4ef4-a1c6-2e8ce38e18fe" providerId="ADAL" clId="{F9D1B691-D76A-4B9E-B403-AB13CDB83064}" dt="2022-04-24T17:06:55.760" v="10769" actId="478"/>
          <ac:spMkLst>
            <pc:docMk/>
            <pc:sldMk cId="3879062947" sldId="320"/>
            <ac:spMk id="133" creationId="{54328110-EDE0-48AF-AD1D-F81F3C5C4D89}"/>
          </ac:spMkLst>
        </pc:spChg>
        <pc:spChg chg="del mod topLvl">
          <ac:chgData name="B10856017" userId="9afd4463-931c-4ef4-a1c6-2e8ce38e18fe" providerId="ADAL" clId="{F9D1B691-D76A-4B9E-B403-AB13CDB83064}" dt="2022-04-24T17:06:55.760" v="10769" actId="478"/>
          <ac:spMkLst>
            <pc:docMk/>
            <pc:sldMk cId="3879062947" sldId="320"/>
            <ac:spMk id="134" creationId="{4375933D-DFB2-4A10-AAB8-DBA9F2AF8546}"/>
          </ac:spMkLst>
        </pc:spChg>
        <pc:spChg chg="del mod topLvl">
          <ac:chgData name="B10856017" userId="9afd4463-931c-4ef4-a1c6-2e8ce38e18fe" providerId="ADAL" clId="{F9D1B691-D76A-4B9E-B403-AB13CDB83064}" dt="2022-04-24T17:06:55.760" v="10769" actId="478"/>
          <ac:spMkLst>
            <pc:docMk/>
            <pc:sldMk cId="3879062947" sldId="320"/>
            <ac:spMk id="135" creationId="{5FF1A721-B365-4520-B240-6D7DAB965101}"/>
          </ac:spMkLst>
        </pc:spChg>
        <pc:spChg chg="del mod topLvl">
          <ac:chgData name="B10856017" userId="9afd4463-931c-4ef4-a1c6-2e8ce38e18fe" providerId="ADAL" clId="{F9D1B691-D76A-4B9E-B403-AB13CDB83064}" dt="2022-04-24T17:06:55.760" v="10769" actId="478"/>
          <ac:spMkLst>
            <pc:docMk/>
            <pc:sldMk cId="3879062947" sldId="320"/>
            <ac:spMk id="136" creationId="{4E0A7687-BE8E-4827-9F4B-37FDE8864695}"/>
          </ac:spMkLst>
        </pc:spChg>
        <pc:spChg chg="mod">
          <ac:chgData name="B10856017" userId="9afd4463-931c-4ef4-a1c6-2e8ce38e18fe" providerId="ADAL" clId="{F9D1B691-D76A-4B9E-B403-AB13CDB83064}" dt="2022-04-24T17:03:22.843" v="10646" actId="165"/>
          <ac:spMkLst>
            <pc:docMk/>
            <pc:sldMk cId="3879062947" sldId="320"/>
            <ac:spMk id="137" creationId="{75581768-17E7-4627-9521-B2F66B4AB50C}"/>
          </ac:spMkLst>
        </pc:spChg>
        <pc:spChg chg="mod">
          <ac:chgData name="B10856017" userId="9afd4463-931c-4ef4-a1c6-2e8ce38e18fe" providerId="ADAL" clId="{F9D1B691-D76A-4B9E-B403-AB13CDB83064}" dt="2022-04-24T17:05:16.973" v="10729" actId="27636"/>
          <ac:spMkLst>
            <pc:docMk/>
            <pc:sldMk cId="3879062947" sldId="320"/>
            <ac:spMk id="138" creationId="{732DDD3D-1A9A-44F5-A914-740E53F7D89F}"/>
          </ac:spMkLst>
        </pc:spChg>
        <pc:spChg chg="mod">
          <ac:chgData name="B10856017" userId="9afd4463-931c-4ef4-a1c6-2e8ce38e18fe" providerId="ADAL" clId="{F9D1B691-D76A-4B9E-B403-AB13CDB83064}" dt="2022-04-24T17:03:22.843" v="10646" actId="165"/>
          <ac:spMkLst>
            <pc:docMk/>
            <pc:sldMk cId="3879062947" sldId="320"/>
            <ac:spMk id="139" creationId="{21AD8160-E840-4D9E-AE90-F8AD4F227FB1}"/>
          </ac:spMkLst>
        </pc:spChg>
        <pc:spChg chg="mod">
          <ac:chgData name="B10856017" userId="9afd4463-931c-4ef4-a1c6-2e8ce38e18fe" providerId="ADAL" clId="{F9D1B691-D76A-4B9E-B403-AB13CDB83064}" dt="2022-04-23T18:31:53.663" v="9131"/>
          <ac:spMkLst>
            <pc:docMk/>
            <pc:sldMk cId="3879062947" sldId="320"/>
            <ac:spMk id="141" creationId="{699E40C4-9A22-424C-9A44-86F111AD1D8C}"/>
          </ac:spMkLst>
        </pc:spChg>
        <pc:spChg chg="mod">
          <ac:chgData name="B10856017" userId="9afd4463-931c-4ef4-a1c6-2e8ce38e18fe" providerId="ADAL" clId="{F9D1B691-D76A-4B9E-B403-AB13CDB83064}" dt="2022-04-24T05:55:48.232" v="10284"/>
          <ac:spMkLst>
            <pc:docMk/>
            <pc:sldMk cId="3879062947" sldId="320"/>
            <ac:spMk id="142" creationId="{0EF48049-C552-49A4-BED0-A5B051174ECC}"/>
          </ac:spMkLst>
        </pc:spChg>
        <pc:spChg chg="mod">
          <ac:chgData name="B10856017" userId="9afd4463-931c-4ef4-a1c6-2e8ce38e18fe" providerId="ADAL" clId="{F9D1B691-D76A-4B9E-B403-AB13CDB83064}" dt="2022-04-24T05:55:48.232" v="10284"/>
          <ac:spMkLst>
            <pc:docMk/>
            <pc:sldMk cId="3879062947" sldId="320"/>
            <ac:spMk id="143" creationId="{47DCE15A-3C61-4472-972F-08C7EAB0B6F2}"/>
          </ac:spMkLst>
        </pc:spChg>
        <pc:spChg chg="mod">
          <ac:chgData name="B10856017" userId="9afd4463-931c-4ef4-a1c6-2e8ce38e18fe" providerId="ADAL" clId="{F9D1B691-D76A-4B9E-B403-AB13CDB83064}" dt="2022-04-23T18:31:53.663" v="9131"/>
          <ac:spMkLst>
            <pc:docMk/>
            <pc:sldMk cId="3879062947" sldId="320"/>
            <ac:spMk id="144" creationId="{6F277068-1CAF-477E-B3FB-6000694A5B19}"/>
          </ac:spMkLst>
        </pc:spChg>
        <pc:spChg chg="mod">
          <ac:chgData name="B10856017" userId="9afd4463-931c-4ef4-a1c6-2e8ce38e18fe" providerId="ADAL" clId="{F9D1B691-D76A-4B9E-B403-AB13CDB83064}" dt="2022-04-24T05:55:48.232" v="10284"/>
          <ac:spMkLst>
            <pc:docMk/>
            <pc:sldMk cId="3879062947" sldId="320"/>
            <ac:spMk id="145" creationId="{BCE07F51-3FF1-4D43-9953-95E7B591ABA5}"/>
          </ac:spMkLst>
        </pc:spChg>
        <pc:spChg chg="add mod">
          <ac:chgData name="B10856017" userId="9afd4463-931c-4ef4-a1c6-2e8ce38e18fe" providerId="ADAL" clId="{F9D1B691-D76A-4B9E-B403-AB13CDB83064}" dt="2022-04-24T05:55:52.034" v="10292" actId="164"/>
          <ac:spMkLst>
            <pc:docMk/>
            <pc:sldMk cId="3879062947" sldId="320"/>
            <ac:spMk id="146" creationId="{2951EAF2-7C7B-4884-BC0B-B592D8C065EC}"/>
          </ac:spMkLst>
        </pc:spChg>
        <pc:spChg chg="mod">
          <ac:chgData name="B10856017" userId="9afd4463-931c-4ef4-a1c6-2e8ce38e18fe" providerId="ADAL" clId="{F9D1B691-D76A-4B9E-B403-AB13CDB83064}" dt="2022-04-23T18:31:53.663" v="9131"/>
          <ac:spMkLst>
            <pc:docMk/>
            <pc:sldMk cId="3879062947" sldId="320"/>
            <ac:spMk id="146" creationId="{5011E835-9568-4790-858E-5404C269A63A}"/>
          </ac:spMkLst>
        </pc:spChg>
        <pc:spChg chg="add mod">
          <ac:chgData name="B10856017" userId="9afd4463-931c-4ef4-a1c6-2e8ce38e18fe" providerId="ADAL" clId="{F9D1B691-D76A-4B9E-B403-AB13CDB83064}" dt="2022-04-24T05:55:52.034" v="10292" actId="164"/>
          <ac:spMkLst>
            <pc:docMk/>
            <pc:sldMk cId="3879062947" sldId="320"/>
            <ac:spMk id="150" creationId="{2ABAD3F0-4B73-492F-B66A-944FFCB7C367}"/>
          </ac:spMkLst>
        </pc:spChg>
        <pc:spChg chg="mod">
          <ac:chgData name="B10856017" userId="9afd4463-931c-4ef4-a1c6-2e8ce38e18fe" providerId="ADAL" clId="{F9D1B691-D76A-4B9E-B403-AB13CDB83064}" dt="2022-04-24T06:03:38.016" v="10475" actId="165"/>
          <ac:spMkLst>
            <pc:docMk/>
            <pc:sldMk cId="3879062947" sldId="320"/>
            <ac:spMk id="152" creationId="{D14C9C24-BF24-4373-B075-CDF1E55F13BB}"/>
          </ac:spMkLst>
        </pc:spChg>
        <pc:spChg chg="mod">
          <ac:chgData name="B10856017" userId="9afd4463-931c-4ef4-a1c6-2e8ce38e18fe" providerId="ADAL" clId="{F9D1B691-D76A-4B9E-B403-AB13CDB83064}" dt="2022-04-25T03:46:59.983" v="11151" actId="27636"/>
          <ac:spMkLst>
            <pc:docMk/>
            <pc:sldMk cId="3879062947" sldId="320"/>
            <ac:spMk id="153" creationId="{D28ACB94-73A1-4886-A292-69AE3A5B39AD}"/>
          </ac:spMkLst>
        </pc:spChg>
        <pc:spChg chg="mod">
          <ac:chgData name="B10856017" userId="9afd4463-931c-4ef4-a1c6-2e8ce38e18fe" providerId="ADAL" clId="{F9D1B691-D76A-4B9E-B403-AB13CDB83064}" dt="2022-04-24T17:01:45.503" v="10534" actId="27636"/>
          <ac:spMkLst>
            <pc:docMk/>
            <pc:sldMk cId="3879062947" sldId="320"/>
            <ac:spMk id="154" creationId="{FE49C8C5-ABAA-407A-9EC8-2E0218BA52D2}"/>
          </ac:spMkLst>
        </pc:spChg>
        <pc:spChg chg="mod">
          <ac:chgData name="B10856017" userId="9afd4463-931c-4ef4-a1c6-2e8ce38e18fe" providerId="ADAL" clId="{F9D1B691-D76A-4B9E-B403-AB13CDB83064}" dt="2022-04-24T06:03:38.016" v="10475" actId="165"/>
          <ac:spMkLst>
            <pc:docMk/>
            <pc:sldMk cId="3879062947" sldId="320"/>
            <ac:spMk id="160" creationId="{1DDBA7BD-68DE-4AA8-AA01-C8D038A0CEA3}"/>
          </ac:spMkLst>
        </pc:spChg>
        <pc:spChg chg="mod">
          <ac:chgData name="B10856017" userId="9afd4463-931c-4ef4-a1c6-2e8ce38e18fe" providerId="ADAL" clId="{F9D1B691-D76A-4B9E-B403-AB13CDB83064}" dt="2022-04-24T06:03:38.016" v="10475" actId="165"/>
          <ac:spMkLst>
            <pc:docMk/>
            <pc:sldMk cId="3879062947" sldId="320"/>
            <ac:spMk id="163" creationId="{17623201-A477-45CD-B93C-5388BB420172}"/>
          </ac:spMkLst>
        </pc:spChg>
        <pc:spChg chg="mod">
          <ac:chgData name="B10856017" userId="9afd4463-931c-4ef4-a1c6-2e8ce38e18fe" providerId="ADAL" clId="{F9D1B691-D76A-4B9E-B403-AB13CDB83064}" dt="2022-04-23T18:31:53.663" v="9131"/>
          <ac:spMkLst>
            <pc:docMk/>
            <pc:sldMk cId="3879062947" sldId="320"/>
            <ac:spMk id="164" creationId="{B892D3CE-6105-4D88-9249-8F51A3D4B018}"/>
          </ac:spMkLst>
        </pc:spChg>
        <pc:spChg chg="mod">
          <ac:chgData name="B10856017" userId="9afd4463-931c-4ef4-a1c6-2e8ce38e18fe" providerId="ADAL" clId="{F9D1B691-D76A-4B9E-B403-AB13CDB83064}" dt="2022-04-24T06:03:38.016" v="10475" actId="165"/>
          <ac:spMkLst>
            <pc:docMk/>
            <pc:sldMk cId="3879062947" sldId="320"/>
            <ac:spMk id="165" creationId="{308EF059-CE2B-426F-B852-F278193A7A4C}"/>
          </ac:spMkLst>
        </pc:spChg>
        <pc:spChg chg="mod">
          <ac:chgData name="B10856017" userId="9afd4463-931c-4ef4-a1c6-2e8ce38e18fe" providerId="ADAL" clId="{F9D1B691-D76A-4B9E-B403-AB13CDB83064}" dt="2022-04-23T18:31:53.663" v="9131"/>
          <ac:spMkLst>
            <pc:docMk/>
            <pc:sldMk cId="3879062947" sldId="320"/>
            <ac:spMk id="165" creationId="{E6D768F1-C16E-4F4D-ACAF-3C94B6A2E789}"/>
          </ac:spMkLst>
        </pc:spChg>
        <pc:spChg chg="mod">
          <ac:chgData name="B10856017" userId="9afd4463-931c-4ef4-a1c6-2e8ce38e18fe" providerId="ADAL" clId="{F9D1B691-D76A-4B9E-B403-AB13CDB83064}" dt="2022-04-23T18:43:16.028" v="9222" actId="27636"/>
          <ac:spMkLst>
            <pc:docMk/>
            <pc:sldMk cId="3879062947" sldId="320"/>
            <ac:spMk id="166" creationId="{98E02DC0-0492-4801-9480-6A1B21511E42}"/>
          </ac:spMkLst>
        </pc:spChg>
        <pc:spChg chg="mod">
          <ac:chgData name="B10856017" userId="9afd4463-931c-4ef4-a1c6-2e8ce38e18fe" providerId="ADAL" clId="{F9D1B691-D76A-4B9E-B403-AB13CDB83064}" dt="2022-04-23T18:26:01.238" v="9004" actId="165"/>
          <ac:spMkLst>
            <pc:docMk/>
            <pc:sldMk cId="3879062947" sldId="320"/>
            <ac:spMk id="167" creationId="{186A24CA-A488-42DA-9E55-DE72BD87AC56}"/>
          </ac:spMkLst>
        </pc:spChg>
        <pc:spChg chg="mod">
          <ac:chgData name="B10856017" userId="9afd4463-931c-4ef4-a1c6-2e8ce38e18fe" providerId="ADAL" clId="{F9D1B691-D76A-4B9E-B403-AB13CDB83064}" dt="2022-04-24T17:01:45.493" v="10531" actId="27636"/>
          <ac:spMkLst>
            <pc:docMk/>
            <pc:sldMk cId="3879062947" sldId="320"/>
            <ac:spMk id="168" creationId="{2F06DE25-4AFA-4CD1-99C5-360052FFC612}"/>
          </ac:spMkLst>
        </pc:spChg>
        <pc:spChg chg="mod">
          <ac:chgData name="B10856017" userId="9afd4463-931c-4ef4-a1c6-2e8ce38e18fe" providerId="ADAL" clId="{F9D1B691-D76A-4B9E-B403-AB13CDB83064}" dt="2022-04-24T17:01:45.483" v="10529" actId="27636"/>
          <ac:spMkLst>
            <pc:docMk/>
            <pc:sldMk cId="3879062947" sldId="320"/>
            <ac:spMk id="169" creationId="{35B3A8FD-A0CD-47A9-AAFC-AAF510D73749}"/>
          </ac:spMkLst>
        </pc:spChg>
        <pc:spChg chg="mod">
          <ac:chgData name="B10856017" userId="9afd4463-931c-4ef4-a1c6-2e8ce38e18fe" providerId="ADAL" clId="{F9D1B691-D76A-4B9E-B403-AB13CDB83064}" dt="2022-04-23T18:26:01.238" v="9004" actId="165"/>
          <ac:spMkLst>
            <pc:docMk/>
            <pc:sldMk cId="3879062947" sldId="320"/>
            <ac:spMk id="175" creationId="{1BC141C0-94DA-4585-95ED-041B08D29B9E}"/>
          </ac:spMkLst>
        </pc:spChg>
        <pc:spChg chg="mod">
          <ac:chgData name="B10856017" userId="9afd4463-931c-4ef4-a1c6-2e8ce38e18fe" providerId="ADAL" clId="{F9D1B691-D76A-4B9E-B403-AB13CDB83064}" dt="2022-04-23T18:26:01.238" v="9004" actId="165"/>
          <ac:spMkLst>
            <pc:docMk/>
            <pc:sldMk cId="3879062947" sldId="320"/>
            <ac:spMk id="176" creationId="{18E555E5-E67E-410F-B9F6-34A0AF2ECE71}"/>
          </ac:spMkLst>
        </pc:spChg>
        <pc:spChg chg="mod">
          <ac:chgData name="B10856017" userId="9afd4463-931c-4ef4-a1c6-2e8ce38e18fe" providerId="ADAL" clId="{F9D1B691-D76A-4B9E-B403-AB13CDB83064}" dt="2022-04-23T18:26:01.238" v="9004" actId="165"/>
          <ac:spMkLst>
            <pc:docMk/>
            <pc:sldMk cId="3879062947" sldId="320"/>
            <ac:spMk id="178" creationId="{D4090429-A94B-4A4D-9375-72FA70C66F63}"/>
          </ac:spMkLst>
        </pc:spChg>
        <pc:spChg chg="add mod topLvl">
          <ac:chgData name="B10856017" userId="9afd4463-931c-4ef4-a1c6-2e8ce38e18fe" providerId="ADAL" clId="{F9D1B691-D76A-4B9E-B403-AB13CDB83064}" dt="2022-04-24T06:03:38.016" v="10475" actId="165"/>
          <ac:spMkLst>
            <pc:docMk/>
            <pc:sldMk cId="3879062947" sldId="320"/>
            <ac:spMk id="179" creationId="{44D25F43-3070-4FAC-AE9E-7CBF5808FC34}"/>
          </ac:spMkLst>
        </pc:spChg>
        <pc:spChg chg="mod">
          <ac:chgData name="B10856017" userId="9afd4463-931c-4ef4-a1c6-2e8ce38e18fe" providerId="ADAL" clId="{F9D1B691-D76A-4B9E-B403-AB13CDB83064}" dt="2022-04-23T18:25:48.800" v="9000" actId="27636"/>
          <ac:spMkLst>
            <pc:docMk/>
            <pc:sldMk cId="3879062947" sldId="320"/>
            <ac:spMk id="181" creationId="{5D5B82AF-44F6-4FDD-AA7F-FA39BD345F2C}"/>
          </ac:spMkLst>
        </pc:spChg>
        <pc:spChg chg="mod">
          <ac:chgData name="B10856017" userId="9afd4463-931c-4ef4-a1c6-2e8ce38e18fe" providerId="ADAL" clId="{F9D1B691-D76A-4B9E-B403-AB13CDB83064}" dt="2022-04-24T17:03:22.843" v="10646" actId="165"/>
          <ac:spMkLst>
            <pc:docMk/>
            <pc:sldMk cId="3879062947" sldId="320"/>
            <ac:spMk id="184" creationId="{E3593E4A-D6CC-4EBD-924F-B61F13BAC257}"/>
          </ac:spMkLst>
        </pc:spChg>
        <pc:spChg chg="mod">
          <ac:chgData name="B10856017" userId="9afd4463-931c-4ef4-a1c6-2e8ce38e18fe" providerId="ADAL" clId="{F9D1B691-D76A-4B9E-B403-AB13CDB83064}" dt="2022-04-24T17:03:22.843" v="10646" actId="165"/>
          <ac:spMkLst>
            <pc:docMk/>
            <pc:sldMk cId="3879062947" sldId="320"/>
            <ac:spMk id="185" creationId="{59637BD6-A450-435A-968B-377D6B12B22E}"/>
          </ac:spMkLst>
        </pc:spChg>
        <pc:spChg chg="mod">
          <ac:chgData name="B10856017" userId="9afd4463-931c-4ef4-a1c6-2e8ce38e18fe" providerId="ADAL" clId="{F9D1B691-D76A-4B9E-B403-AB13CDB83064}" dt="2022-04-24T17:03:22.843" v="10646" actId="165"/>
          <ac:spMkLst>
            <pc:docMk/>
            <pc:sldMk cId="3879062947" sldId="320"/>
            <ac:spMk id="187" creationId="{100B1BFA-AA98-4159-9285-45C34C1D890B}"/>
          </ac:spMkLst>
        </pc:spChg>
        <pc:spChg chg="del mod topLvl">
          <ac:chgData name="B10856017" userId="9afd4463-931c-4ef4-a1c6-2e8ce38e18fe" providerId="ADAL" clId="{F9D1B691-D76A-4B9E-B403-AB13CDB83064}" dt="2022-04-24T17:12:57.409" v="10904" actId="478"/>
          <ac:spMkLst>
            <pc:docMk/>
            <pc:sldMk cId="3879062947" sldId="320"/>
            <ac:spMk id="191" creationId="{1DB884F6-025D-45EA-A8CB-C799F5FDA530}"/>
          </ac:spMkLst>
        </pc:spChg>
        <pc:spChg chg="del mod topLvl">
          <ac:chgData name="B10856017" userId="9afd4463-931c-4ef4-a1c6-2e8ce38e18fe" providerId="ADAL" clId="{F9D1B691-D76A-4B9E-B403-AB13CDB83064}" dt="2022-04-24T17:12:57.409" v="10904" actId="478"/>
          <ac:spMkLst>
            <pc:docMk/>
            <pc:sldMk cId="3879062947" sldId="320"/>
            <ac:spMk id="192" creationId="{213F849A-958A-4B0B-8131-3B13D49E2720}"/>
          </ac:spMkLst>
        </pc:spChg>
        <pc:spChg chg="del mod topLvl">
          <ac:chgData name="B10856017" userId="9afd4463-931c-4ef4-a1c6-2e8ce38e18fe" providerId="ADAL" clId="{F9D1B691-D76A-4B9E-B403-AB13CDB83064}" dt="2022-04-24T17:12:57.409" v="10904" actId="478"/>
          <ac:spMkLst>
            <pc:docMk/>
            <pc:sldMk cId="3879062947" sldId="320"/>
            <ac:spMk id="193" creationId="{6B2DE1CB-069D-4A2A-98CC-EF3293739619}"/>
          </ac:spMkLst>
        </pc:spChg>
        <pc:spChg chg="mod">
          <ac:chgData name="B10856017" userId="9afd4463-931c-4ef4-a1c6-2e8ce38e18fe" providerId="ADAL" clId="{F9D1B691-D76A-4B9E-B403-AB13CDB83064}" dt="2022-04-23T18:31:53.663" v="9131"/>
          <ac:spMkLst>
            <pc:docMk/>
            <pc:sldMk cId="3879062947" sldId="320"/>
            <ac:spMk id="194" creationId="{60C12E29-269B-4845-B62A-5DBF12E258F4}"/>
          </ac:spMkLst>
        </pc:spChg>
        <pc:spChg chg="del mod topLvl">
          <ac:chgData name="B10856017" userId="9afd4463-931c-4ef4-a1c6-2e8ce38e18fe" providerId="ADAL" clId="{F9D1B691-D76A-4B9E-B403-AB13CDB83064}" dt="2022-04-24T17:12:57.409" v="10904" actId="478"/>
          <ac:spMkLst>
            <pc:docMk/>
            <pc:sldMk cId="3879062947" sldId="320"/>
            <ac:spMk id="194" creationId="{832AA528-9AE1-483C-AF3D-CF2FD1D3D86D}"/>
          </ac:spMkLst>
        </pc:spChg>
        <pc:spChg chg="del mod topLvl">
          <ac:chgData name="B10856017" userId="9afd4463-931c-4ef4-a1c6-2e8ce38e18fe" providerId="ADAL" clId="{F9D1B691-D76A-4B9E-B403-AB13CDB83064}" dt="2022-04-24T17:12:57.409" v="10904" actId="478"/>
          <ac:spMkLst>
            <pc:docMk/>
            <pc:sldMk cId="3879062947" sldId="320"/>
            <ac:spMk id="195" creationId="{DCDA7CE3-468B-4466-9C63-13BF5C7521E8}"/>
          </ac:spMkLst>
        </pc:spChg>
        <pc:spChg chg="mod">
          <ac:chgData name="B10856017" userId="9afd4463-931c-4ef4-a1c6-2e8ce38e18fe" providerId="ADAL" clId="{F9D1B691-D76A-4B9E-B403-AB13CDB83064}" dt="2022-04-24T17:07:27.349" v="10788" actId="165"/>
          <ac:spMkLst>
            <pc:docMk/>
            <pc:sldMk cId="3879062947" sldId="320"/>
            <ac:spMk id="196" creationId="{198CA439-5987-4D1A-B9F1-4C2AA594DF43}"/>
          </ac:spMkLst>
        </pc:spChg>
        <pc:spChg chg="mod">
          <ac:chgData name="B10856017" userId="9afd4463-931c-4ef4-a1c6-2e8ce38e18fe" providerId="ADAL" clId="{F9D1B691-D76A-4B9E-B403-AB13CDB83064}" dt="2022-04-24T17:12:26.308" v="10889" actId="27636"/>
          <ac:spMkLst>
            <pc:docMk/>
            <pc:sldMk cId="3879062947" sldId="320"/>
            <ac:spMk id="197" creationId="{E2E89EEA-C5BD-4342-97D9-8A27FC345E21}"/>
          </ac:spMkLst>
        </pc:spChg>
        <pc:spChg chg="mod">
          <ac:chgData name="B10856017" userId="9afd4463-931c-4ef4-a1c6-2e8ce38e18fe" providerId="ADAL" clId="{F9D1B691-D76A-4B9E-B403-AB13CDB83064}" dt="2022-04-24T17:07:27.349" v="10788" actId="165"/>
          <ac:spMkLst>
            <pc:docMk/>
            <pc:sldMk cId="3879062947" sldId="320"/>
            <ac:spMk id="198" creationId="{B94B262F-5F7F-4926-B67B-4277F2F1A1BE}"/>
          </ac:spMkLst>
        </pc:spChg>
        <pc:spChg chg="mod">
          <ac:chgData name="B10856017" userId="9afd4463-931c-4ef4-a1c6-2e8ce38e18fe" providerId="ADAL" clId="{F9D1B691-D76A-4B9E-B403-AB13CDB83064}" dt="2022-04-23T18:31:53.663" v="9131"/>
          <ac:spMkLst>
            <pc:docMk/>
            <pc:sldMk cId="3879062947" sldId="320"/>
            <ac:spMk id="200" creationId="{A2176C04-A6D7-4A65-BB54-E8B72F6D7C64}"/>
          </ac:spMkLst>
        </pc:spChg>
        <pc:spChg chg="mod">
          <ac:chgData name="B10856017" userId="9afd4463-931c-4ef4-a1c6-2e8ce38e18fe" providerId="ADAL" clId="{F9D1B691-D76A-4B9E-B403-AB13CDB83064}" dt="2022-04-23T18:31:53.663" v="9131"/>
          <ac:spMkLst>
            <pc:docMk/>
            <pc:sldMk cId="3879062947" sldId="320"/>
            <ac:spMk id="201" creationId="{082C19D9-C912-49A5-BBF5-22B077B627CD}"/>
          </ac:spMkLst>
        </pc:spChg>
        <pc:spChg chg="mod">
          <ac:chgData name="B10856017" userId="9afd4463-931c-4ef4-a1c6-2e8ce38e18fe" providerId="ADAL" clId="{F9D1B691-D76A-4B9E-B403-AB13CDB83064}" dt="2022-04-23T18:31:53.663" v="9131"/>
          <ac:spMkLst>
            <pc:docMk/>
            <pc:sldMk cId="3879062947" sldId="320"/>
            <ac:spMk id="203" creationId="{5EE9F317-F1FC-4A88-BA90-4BB656892635}"/>
          </ac:spMkLst>
        </pc:spChg>
        <pc:spChg chg="mod">
          <ac:chgData name="B10856017" userId="9afd4463-931c-4ef4-a1c6-2e8ce38e18fe" providerId="ADAL" clId="{F9D1B691-D76A-4B9E-B403-AB13CDB83064}" dt="2022-04-23T18:47:09.279" v="9287"/>
          <ac:spMkLst>
            <pc:docMk/>
            <pc:sldMk cId="3879062947" sldId="320"/>
            <ac:spMk id="207" creationId="{7EDE2DC8-510D-4F70-BB7F-D6B691DA22C0}"/>
          </ac:spMkLst>
        </pc:spChg>
        <pc:spChg chg="mod">
          <ac:chgData name="B10856017" userId="9afd4463-931c-4ef4-a1c6-2e8ce38e18fe" providerId="ADAL" clId="{F9D1B691-D76A-4B9E-B403-AB13CDB83064}" dt="2022-04-23T18:47:09.279" v="9287"/>
          <ac:spMkLst>
            <pc:docMk/>
            <pc:sldMk cId="3879062947" sldId="320"/>
            <ac:spMk id="208" creationId="{B14BB32A-FC3F-4654-A642-6A68A9253ECC}"/>
          </ac:spMkLst>
        </pc:spChg>
        <pc:spChg chg="mod">
          <ac:chgData name="B10856017" userId="9afd4463-931c-4ef4-a1c6-2e8ce38e18fe" providerId="ADAL" clId="{F9D1B691-D76A-4B9E-B403-AB13CDB83064}" dt="2022-04-23T18:47:09.279" v="9287"/>
          <ac:spMkLst>
            <pc:docMk/>
            <pc:sldMk cId="3879062947" sldId="320"/>
            <ac:spMk id="209" creationId="{030952E5-36B9-402D-83E9-D7DB4E290377}"/>
          </ac:spMkLst>
        </pc:spChg>
        <pc:spChg chg="mod">
          <ac:chgData name="B10856017" userId="9afd4463-931c-4ef4-a1c6-2e8ce38e18fe" providerId="ADAL" clId="{F9D1B691-D76A-4B9E-B403-AB13CDB83064}" dt="2022-04-23T18:47:09.279" v="9287"/>
          <ac:spMkLst>
            <pc:docMk/>
            <pc:sldMk cId="3879062947" sldId="320"/>
            <ac:spMk id="210" creationId="{28641B01-89FD-4109-BF95-75F2047954F9}"/>
          </ac:spMkLst>
        </pc:spChg>
        <pc:spChg chg="mod">
          <ac:chgData name="B10856017" userId="9afd4463-931c-4ef4-a1c6-2e8ce38e18fe" providerId="ADAL" clId="{F9D1B691-D76A-4B9E-B403-AB13CDB83064}" dt="2022-04-25T03:46:59.958" v="11150" actId="27636"/>
          <ac:spMkLst>
            <pc:docMk/>
            <pc:sldMk cId="3879062947" sldId="320"/>
            <ac:spMk id="211" creationId="{D2F2BDAF-471C-4AE4-B1EF-2CEB0398C15B}"/>
          </ac:spMkLst>
        </pc:spChg>
        <pc:spChg chg="mod">
          <ac:chgData name="B10856017" userId="9afd4463-931c-4ef4-a1c6-2e8ce38e18fe" providerId="ADAL" clId="{F9D1B691-D76A-4B9E-B403-AB13CDB83064}" dt="2022-04-24T17:01:45.486" v="10530" actId="27636"/>
          <ac:spMkLst>
            <pc:docMk/>
            <pc:sldMk cId="3879062947" sldId="320"/>
            <ac:spMk id="212" creationId="{EA5CB39D-32C0-47F2-9790-736CDBA0D0E7}"/>
          </ac:spMkLst>
        </pc:spChg>
        <pc:spChg chg="mod">
          <ac:chgData name="B10856017" userId="9afd4463-931c-4ef4-a1c6-2e8ce38e18fe" providerId="ADAL" clId="{F9D1B691-D76A-4B9E-B403-AB13CDB83064}" dt="2022-04-23T18:47:09.279" v="9287"/>
          <ac:spMkLst>
            <pc:docMk/>
            <pc:sldMk cId="3879062947" sldId="320"/>
            <ac:spMk id="218" creationId="{7B04CA32-17C0-45CE-A5FA-552E8C5CE2F2}"/>
          </ac:spMkLst>
        </pc:spChg>
        <pc:spChg chg="mod">
          <ac:chgData name="B10856017" userId="9afd4463-931c-4ef4-a1c6-2e8ce38e18fe" providerId="ADAL" clId="{F9D1B691-D76A-4B9E-B403-AB13CDB83064}" dt="2022-04-23T18:47:09.279" v="9287"/>
          <ac:spMkLst>
            <pc:docMk/>
            <pc:sldMk cId="3879062947" sldId="320"/>
            <ac:spMk id="219" creationId="{803C36D7-D441-4F06-86CC-81C002E70AA0}"/>
          </ac:spMkLst>
        </pc:spChg>
        <pc:spChg chg="mod">
          <ac:chgData name="B10856017" userId="9afd4463-931c-4ef4-a1c6-2e8ce38e18fe" providerId="ADAL" clId="{F9D1B691-D76A-4B9E-B403-AB13CDB83064}" dt="2022-04-23T18:47:09.279" v="9287"/>
          <ac:spMkLst>
            <pc:docMk/>
            <pc:sldMk cId="3879062947" sldId="320"/>
            <ac:spMk id="221" creationId="{8DB077DC-821D-4BF6-9B2C-34E7EA69D9E3}"/>
          </ac:spMkLst>
        </pc:spChg>
        <pc:spChg chg="mod">
          <ac:chgData name="B10856017" userId="9afd4463-931c-4ef4-a1c6-2e8ce38e18fe" providerId="ADAL" clId="{F9D1B691-D76A-4B9E-B403-AB13CDB83064}" dt="2022-04-23T18:47:09.279" v="9287"/>
          <ac:spMkLst>
            <pc:docMk/>
            <pc:sldMk cId="3879062947" sldId="320"/>
            <ac:spMk id="225" creationId="{DDBA8238-1679-425F-A3CB-4C8D8A5E2262}"/>
          </ac:spMkLst>
        </pc:spChg>
        <pc:spChg chg="mod">
          <ac:chgData name="B10856017" userId="9afd4463-931c-4ef4-a1c6-2e8ce38e18fe" providerId="ADAL" clId="{F9D1B691-D76A-4B9E-B403-AB13CDB83064}" dt="2022-04-23T18:47:09.279" v="9287"/>
          <ac:spMkLst>
            <pc:docMk/>
            <pc:sldMk cId="3879062947" sldId="320"/>
            <ac:spMk id="226" creationId="{91F38074-57E5-4439-B99D-862DAE9B0E31}"/>
          </ac:spMkLst>
        </pc:spChg>
        <pc:spChg chg="mod">
          <ac:chgData name="B10856017" userId="9afd4463-931c-4ef4-a1c6-2e8ce38e18fe" providerId="ADAL" clId="{F9D1B691-D76A-4B9E-B403-AB13CDB83064}" dt="2022-04-24T17:18:18.441" v="11031"/>
          <ac:spMkLst>
            <pc:docMk/>
            <pc:sldMk cId="3879062947" sldId="320"/>
            <ac:spMk id="227" creationId="{F89DFBAC-8FBC-4417-A138-7E13D72AE373}"/>
          </ac:spMkLst>
        </pc:spChg>
        <pc:spChg chg="mod">
          <ac:chgData name="B10856017" userId="9afd4463-931c-4ef4-a1c6-2e8ce38e18fe" providerId="ADAL" clId="{F9D1B691-D76A-4B9E-B403-AB13CDB83064}" dt="2022-04-24T17:01:45.511" v="10537" actId="27636"/>
          <ac:spMkLst>
            <pc:docMk/>
            <pc:sldMk cId="3879062947" sldId="320"/>
            <ac:spMk id="228" creationId="{B098D6C3-7D67-4CBF-B89A-018FFAFCBDC4}"/>
          </ac:spMkLst>
        </pc:spChg>
        <pc:spChg chg="mod">
          <ac:chgData name="B10856017" userId="9afd4463-931c-4ef4-a1c6-2e8ce38e18fe" providerId="ADAL" clId="{F9D1B691-D76A-4B9E-B403-AB13CDB83064}" dt="2022-04-23T18:47:09.279" v="9287"/>
          <ac:spMkLst>
            <pc:docMk/>
            <pc:sldMk cId="3879062947" sldId="320"/>
            <ac:spMk id="234" creationId="{A1544773-B10C-494F-96F3-2DA4B0B65B41}"/>
          </ac:spMkLst>
        </pc:spChg>
        <pc:spChg chg="mod">
          <ac:chgData name="B10856017" userId="9afd4463-931c-4ef4-a1c6-2e8ce38e18fe" providerId="ADAL" clId="{F9D1B691-D76A-4B9E-B403-AB13CDB83064}" dt="2022-04-23T18:47:09.279" v="9287"/>
          <ac:spMkLst>
            <pc:docMk/>
            <pc:sldMk cId="3879062947" sldId="320"/>
            <ac:spMk id="235" creationId="{4A5284FA-CBC7-4474-9BC6-3E6EE933E920}"/>
          </ac:spMkLst>
        </pc:spChg>
        <pc:spChg chg="mod">
          <ac:chgData name="B10856017" userId="9afd4463-931c-4ef4-a1c6-2e8ce38e18fe" providerId="ADAL" clId="{F9D1B691-D76A-4B9E-B403-AB13CDB83064}" dt="2022-04-23T18:47:09.279" v="9287"/>
          <ac:spMkLst>
            <pc:docMk/>
            <pc:sldMk cId="3879062947" sldId="320"/>
            <ac:spMk id="237" creationId="{F5E0CB60-DA1F-496C-BEA1-F25FD96A203F}"/>
          </ac:spMkLst>
        </pc:spChg>
        <pc:spChg chg="mod">
          <ac:chgData name="B10856017" userId="9afd4463-931c-4ef4-a1c6-2e8ce38e18fe" providerId="ADAL" clId="{F9D1B691-D76A-4B9E-B403-AB13CDB83064}" dt="2022-04-23T18:47:09.279" v="9287"/>
          <ac:spMkLst>
            <pc:docMk/>
            <pc:sldMk cId="3879062947" sldId="320"/>
            <ac:spMk id="239" creationId="{430B0CD7-23AF-4682-B991-D9DFE99DADE3}"/>
          </ac:spMkLst>
        </pc:spChg>
        <pc:spChg chg="mod">
          <ac:chgData name="B10856017" userId="9afd4463-931c-4ef4-a1c6-2e8ce38e18fe" providerId="ADAL" clId="{F9D1B691-D76A-4B9E-B403-AB13CDB83064}" dt="2022-04-24T17:18:18.470" v="11032" actId="27636"/>
          <ac:spMkLst>
            <pc:docMk/>
            <pc:sldMk cId="3879062947" sldId="320"/>
            <ac:spMk id="240" creationId="{7C067F25-80AC-463D-AAEB-E898A2CA5C2B}"/>
          </ac:spMkLst>
        </pc:spChg>
        <pc:spChg chg="mod">
          <ac:chgData name="B10856017" userId="9afd4463-931c-4ef4-a1c6-2e8ce38e18fe" providerId="ADAL" clId="{F9D1B691-D76A-4B9E-B403-AB13CDB83064}" dt="2022-04-24T17:01:45.501" v="10533" actId="27636"/>
          <ac:spMkLst>
            <pc:docMk/>
            <pc:sldMk cId="3879062947" sldId="320"/>
            <ac:spMk id="241" creationId="{3105916C-79B7-47AF-8906-BD67CFD25269}"/>
          </ac:spMkLst>
        </pc:spChg>
        <pc:spChg chg="mod">
          <ac:chgData name="B10856017" userId="9afd4463-931c-4ef4-a1c6-2e8ce38e18fe" providerId="ADAL" clId="{F9D1B691-D76A-4B9E-B403-AB13CDB83064}" dt="2022-04-23T18:47:09.279" v="9287"/>
          <ac:spMkLst>
            <pc:docMk/>
            <pc:sldMk cId="3879062947" sldId="320"/>
            <ac:spMk id="247" creationId="{628052AD-C48A-4BF2-8635-927963F73A5C}"/>
          </ac:spMkLst>
        </pc:spChg>
        <pc:spChg chg="mod">
          <ac:chgData name="B10856017" userId="9afd4463-931c-4ef4-a1c6-2e8ce38e18fe" providerId="ADAL" clId="{F9D1B691-D76A-4B9E-B403-AB13CDB83064}" dt="2022-04-23T18:47:09.279" v="9287"/>
          <ac:spMkLst>
            <pc:docMk/>
            <pc:sldMk cId="3879062947" sldId="320"/>
            <ac:spMk id="248" creationId="{3DFC0FFE-752F-4D86-9BFC-1D137605D287}"/>
          </ac:spMkLst>
        </pc:spChg>
        <pc:spChg chg="mod">
          <ac:chgData name="B10856017" userId="9afd4463-931c-4ef4-a1c6-2e8ce38e18fe" providerId="ADAL" clId="{F9D1B691-D76A-4B9E-B403-AB13CDB83064}" dt="2022-04-23T18:47:09.279" v="9287"/>
          <ac:spMkLst>
            <pc:docMk/>
            <pc:sldMk cId="3879062947" sldId="320"/>
            <ac:spMk id="251" creationId="{02F2DE2D-910E-4F65-985E-1508D7D6E618}"/>
          </ac:spMkLst>
        </pc:spChg>
        <pc:spChg chg="mod">
          <ac:chgData name="B10856017" userId="9afd4463-931c-4ef4-a1c6-2e8ce38e18fe" providerId="ADAL" clId="{F9D1B691-D76A-4B9E-B403-AB13CDB83064}" dt="2022-04-23T18:47:09.279" v="9287"/>
          <ac:spMkLst>
            <pc:docMk/>
            <pc:sldMk cId="3879062947" sldId="320"/>
            <ac:spMk id="252" creationId="{860E41F8-D540-427F-82D8-56E0FA9696B5}"/>
          </ac:spMkLst>
        </pc:spChg>
        <pc:spChg chg="mod">
          <ac:chgData name="B10856017" userId="9afd4463-931c-4ef4-a1c6-2e8ce38e18fe" providerId="ADAL" clId="{F9D1B691-D76A-4B9E-B403-AB13CDB83064}" dt="2022-04-23T18:47:09.279" v="9287"/>
          <ac:spMkLst>
            <pc:docMk/>
            <pc:sldMk cId="3879062947" sldId="320"/>
            <ac:spMk id="254" creationId="{FF162281-A4E3-48B3-9C98-D246CB3A82C8}"/>
          </ac:spMkLst>
        </pc:spChg>
        <pc:spChg chg="mod">
          <ac:chgData name="B10856017" userId="9afd4463-931c-4ef4-a1c6-2e8ce38e18fe" providerId="ADAL" clId="{F9D1B691-D76A-4B9E-B403-AB13CDB83064}" dt="2022-04-24T17:07:27.349" v="10788" actId="165"/>
          <ac:spMkLst>
            <pc:docMk/>
            <pc:sldMk cId="3879062947" sldId="320"/>
            <ac:spMk id="255" creationId="{11C49703-CAB4-4CB5-A2C1-1E45F090D719}"/>
          </ac:spMkLst>
        </pc:spChg>
        <pc:spChg chg="mod">
          <ac:chgData name="B10856017" userId="9afd4463-931c-4ef4-a1c6-2e8ce38e18fe" providerId="ADAL" clId="{F9D1B691-D76A-4B9E-B403-AB13CDB83064}" dt="2022-04-24T17:07:27.349" v="10788" actId="165"/>
          <ac:spMkLst>
            <pc:docMk/>
            <pc:sldMk cId="3879062947" sldId="320"/>
            <ac:spMk id="256" creationId="{AE1401A6-7C62-40B9-A976-9AD35DBC6261}"/>
          </ac:spMkLst>
        </pc:spChg>
        <pc:spChg chg="mod">
          <ac:chgData name="B10856017" userId="9afd4463-931c-4ef4-a1c6-2e8ce38e18fe" providerId="ADAL" clId="{F9D1B691-D76A-4B9E-B403-AB13CDB83064}" dt="2022-04-24T17:07:27.349" v="10788" actId="165"/>
          <ac:spMkLst>
            <pc:docMk/>
            <pc:sldMk cId="3879062947" sldId="320"/>
            <ac:spMk id="258" creationId="{7847A1EB-75F8-445A-A371-8E1EF2D911F6}"/>
          </ac:spMkLst>
        </pc:spChg>
        <pc:spChg chg="mod">
          <ac:chgData name="B10856017" userId="9afd4463-931c-4ef4-a1c6-2e8ce38e18fe" providerId="ADAL" clId="{F9D1B691-D76A-4B9E-B403-AB13CDB83064}" dt="2022-04-24T17:12:58.661" v="10905"/>
          <ac:spMkLst>
            <pc:docMk/>
            <pc:sldMk cId="3879062947" sldId="320"/>
            <ac:spMk id="260" creationId="{DBC2874D-1EC6-4F62-AE0F-63898DFEE71F}"/>
          </ac:spMkLst>
        </pc:spChg>
        <pc:spChg chg="mod">
          <ac:chgData name="B10856017" userId="9afd4463-931c-4ef4-a1c6-2e8ce38e18fe" providerId="ADAL" clId="{F9D1B691-D76A-4B9E-B403-AB13CDB83064}" dt="2022-04-24T17:12:58.661" v="10905"/>
          <ac:spMkLst>
            <pc:docMk/>
            <pc:sldMk cId="3879062947" sldId="320"/>
            <ac:spMk id="261" creationId="{0B2EA04D-8A84-41CA-8BF7-52FF240C8385}"/>
          </ac:spMkLst>
        </pc:spChg>
        <pc:spChg chg="mod">
          <ac:chgData name="B10856017" userId="9afd4463-931c-4ef4-a1c6-2e8ce38e18fe" providerId="ADAL" clId="{F9D1B691-D76A-4B9E-B403-AB13CDB83064}" dt="2022-04-24T17:12:58.661" v="10905"/>
          <ac:spMkLst>
            <pc:docMk/>
            <pc:sldMk cId="3879062947" sldId="320"/>
            <ac:spMk id="262" creationId="{90603F7D-17CE-43A5-9A6B-BEE22C5A4607}"/>
          </ac:spMkLst>
        </pc:spChg>
        <pc:spChg chg="mod">
          <ac:chgData name="B10856017" userId="9afd4463-931c-4ef4-a1c6-2e8ce38e18fe" providerId="ADAL" clId="{F9D1B691-D76A-4B9E-B403-AB13CDB83064}" dt="2022-04-24T17:12:58.661" v="10905"/>
          <ac:spMkLst>
            <pc:docMk/>
            <pc:sldMk cId="3879062947" sldId="320"/>
            <ac:spMk id="268" creationId="{CBF899C1-2295-4EE3-8209-1C821671BB37}"/>
          </ac:spMkLst>
        </pc:spChg>
        <pc:spChg chg="mod">
          <ac:chgData name="B10856017" userId="9afd4463-931c-4ef4-a1c6-2e8ce38e18fe" providerId="ADAL" clId="{F9D1B691-D76A-4B9E-B403-AB13CDB83064}" dt="2022-04-24T17:12:58.661" v="10905"/>
          <ac:spMkLst>
            <pc:docMk/>
            <pc:sldMk cId="3879062947" sldId="320"/>
            <ac:spMk id="269" creationId="{A518E76C-BADD-4F65-BEE9-00F4E435B266}"/>
          </ac:spMkLst>
        </pc:spChg>
        <pc:spChg chg="mod">
          <ac:chgData name="B10856017" userId="9afd4463-931c-4ef4-a1c6-2e8ce38e18fe" providerId="ADAL" clId="{F9D1B691-D76A-4B9E-B403-AB13CDB83064}" dt="2022-04-24T17:12:58.661" v="10905"/>
          <ac:spMkLst>
            <pc:docMk/>
            <pc:sldMk cId="3879062947" sldId="320"/>
            <ac:spMk id="271" creationId="{0CAA81DF-C132-40DC-8A59-27D266F5ED21}"/>
          </ac:spMkLst>
        </pc:spChg>
        <pc:spChg chg="add mod">
          <ac:chgData name="B10856017" userId="9afd4463-931c-4ef4-a1c6-2e8ce38e18fe" providerId="ADAL" clId="{F9D1B691-D76A-4B9E-B403-AB13CDB83064}" dt="2022-04-24T17:12:58.661" v="10905"/>
          <ac:spMkLst>
            <pc:docMk/>
            <pc:sldMk cId="3879062947" sldId="320"/>
            <ac:spMk id="273" creationId="{B68C0461-B3A7-4974-91DA-4986A1DDFD54}"/>
          </ac:spMkLst>
        </pc:spChg>
        <pc:spChg chg="add mod">
          <ac:chgData name="B10856017" userId="9afd4463-931c-4ef4-a1c6-2e8ce38e18fe" providerId="ADAL" clId="{F9D1B691-D76A-4B9E-B403-AB13CDB83064}" dt="2022-04-24T17:12:58.661" v="10905"/>
          <ac:spMkLst>
            <pc:docMk/>
            <pc:sldMk cId="3879062947" sldId="320"/>
            <ac:spMk id="274" creationId="{0D2F3600-C000-4D50-AB94-990770F928E5}"/>
          </ac:spMkLst>
        </pc:spChg>
        <pc:spChg chg="add mod">
          <ac:chgData name="B10856017" userId="9afd4463-931c-4ef4-a1c6-2e8ce38e18fe" providerId="ADAL" clId="{F9D1B691-D76A-4B9E-B403-AB13CDB83064}" dt="2022-04-24T17:12:58.661" v="10905"/>
          <ac:spMkLst>
            <pc:docMk/>
            <pc:sldMk cId="3879062947" sldId="320"/>
            <ac:spMk id="275" creationId="{9E1D3FF9-F551-48AD-8DA5-E488B0D59E33}"/>
          </ac:spMkLst>
        </pc:spChg>
        <pc:spChg chg="add mod">
          <ac:chgData name="B10856017" userId="9afd4463-931c-4ef4-a1c6-2e8ce38e18fe" providerId="ADAL" clId="{F9D1B691-D76A-4B9E-B403-AB13CDB83064}" dt="2022-04-24T17:12:58.661" v="10905"/>
          <ac:spMkLst>
            <pc:docMk/>
            <pc:sldMk cId="3879062947" sldId="320"/>
            <ac:spMk id="276" creationId="{0D8C941D-C0E2-4E23-A263-97DC74E1E205}"/>
          </ac:spMkLst>
        </pc:spChg>
        <pc:spChg chg="add mod">
          <ac:chgData name="B10856017" userId="9afd4463-931c-4ef4-a1c6-2e8ce38e18fe" providerId="ADAL" clId="{F9D1B691-D76A-4B9E-B403-AB13CDB83064}" dt="2022-04-24T17:12:58.661" v="10905"/>
          <ac:spMkLst>
            <pc:docMk/>
            <pc:sldMk cId="3879062947" sldId="320"/>
            <ac:spMk id="277" creationId="{FD326550-0F47-4B92-BED9-964C947678EE}"/>
          </ac:spMkLst>
        </pc:spChg>
        <pc:grpChg chg="del">
          <ac:chgData name="B10856017" userId="9afd4463-931c-4ef4-a1c6-2e8ce38e18fe" providerId="ADAL" clId="{F9D1B691-D76A-4B9E-B403-AB13CDB83064}" dt="2022-04-23T18:26:01.238" v="9004" actId="165"/>
          <ac:grpSpMkLst>
            <pc:docMk/>
            <pc:sldMk cId="3879062947" sldId="320"/>
            <ac:grpSpMk id="2" creationId="{1322C847-00B3-4853-A4E1-BB47025C839A}"/>
          </ac:grpSpMkLst>
        </pc:grpChg>
        <pc:grpChg chg="add mod">
          <ac:chgData name="B10856017" userId="9afd4463-931c-4ef4-a1c6-2e8ce38e18fe" providerId="ADAL" clId="{F9D1B691-D76A-4B9E-B403-AB13CDB83064}" dt="2022-04-24T05:55:52.034" v="10292" actId="164"/>
          <ac:grpSpMkLst>
            <pc:docMk/>
            <pc:sldMk cId="3879062947" sldId="320"/>
            <ac:grpSpMk id="2" creationId="{8BAD4E66-1960-469A-9BA6-817DCCC6A9CE}"/>
          </ac:grpSpMkLst>
        </pc:grpChg>
        <pc:grpChg chg="add del mod">
          <ac:chgData name="B10856017" userId="9afd4463-931c-4ef4-a1c6-2e8ce38e18fe" providerId="ADAL" clId="{F9D1B691-D76A-4B9E-B403-AB13CDB83064}" dt="2022-04-24T17:09:55.067" v="10809" actId="164"/>
          <ac:grpSpMkLst>
            <pc:docMk/>
            <pc:sldMk cId="3879062947" sldId="320"/>
            <ac:grpSpMk id="5" creationId="{0CA30F74-7833-448D-99B8-B65BF4C7CE38}"/>
          </ac:grpSpMkLst>
        </pc:grpChg>
        <pc:grpChg chg="add del mod">
          <ac:chgData name="B10856017" userId="9afd4463-931c-4ef4-a1c6-2e8ce38e18fe" providerId="ADAL" clId="{F9D1B691-D76A-4B9E-B403-AB13CDB83064}" dt="2022-04-24T05:55:47.701" v="10283" actId="478"/>
          <ac:grpSpMkLst>
            <pc:docMk/>
            <pc:sldMk cId="3879062947" sldId="320"/>
            <ac:grpSpMk id="5" creationId="{CFAA3A8D-ABD4-4B7E-931C-56112EEB3B10}"/>
          </ac:grpSpMkLst>
        </pc:grpChg>
        <pc:grpChg chg="add del mod">
          <ac:chgData name="B10856017" userId="9afd4463-931c-4ef4-a1c6-2e8ce38e18fe" providerId="ADAL" clId="{F9D1B691-D76A-4B9E-B403-AB13CDB83064}" dt="2022-04-24T06:03:38.016" v="10475" actId="165"/>
          <ac:grpSpMkLst>
            <pc:docMk/>
            <pc:sldMk cId="3879062947" sldId="320"/>
            <ac:grpSpMk id="6" creationId="{B3AD50DB-6669-44A9-B313-898C3EDDB6EF}"/>
          </ac:grpSpMkLst>
        </pc:grpChg>
        <pc:grpChg chg="del">
          <ac:chgData name="B10856017" userId="9afd4463-931c-4ef4-a1c6-2e8ce38e18fe" providerId="ADAL" clId="{F9D1B691-D76A-4B9E-B403-AB13CDB83064}" dt="2022-04-24T17:02:50.312" v="10632" actId="478"/>
          <ac:grpSpMkLst>
            <pc:docMk/>
            <pc:sldMk cId="3879062947" sldId="320"/>
            <ac:grpSpMk id="7" creationId="{80D7402D-38B1-4093-B628-CEB5F5A915CE}"/>
          </ac:grpSpMkLst>
        </pc:grpChg>
        <pc:grpChg chg="add del mod">
          <ac:chgData name="B10856017" userId="9afd4463-931c-4ef4-a1c6-2e8ce38e18fe" providerId="ADAL" clId="{F9D1B691-D76A-4B9E-B403-AB13CDB83064}" dt="2022-04-23T18:27:55.782" v="9051" actId="165"/>
          <ac:grpSpMkLst>
            <pc:docMk/>
            <pc:sldMk cId="3879062947" sldId="320"/>
            <ac:grpSpMk id="83" creationId="{31C6BEE9-66A7-4052-AD6D-ABD87FF057A4}"/>
          </ac:grpSpMkLst>
        </pc:grpChg>
        <pc:grpChg chg="del mod topLvl">
          <ac:chgData name="B10856017" userId="9afd4463-931c-4ef4-a1c6-2e8ce38e18fe" providerId="ADAL" clId="{F9D1B691-D76A-4B9E-B403-AB13CDB83064}" dt="2022-04-24T06:00:59.747" v="10411" actId="478"/>
          <ac:grpSpMkLst>
            <pc:docMk/>
            <pc:sldMk cId="3879062947" sldId="320"/>
            <ac:grpSpMk id="84" creationId="{925A7409-3C4B-4D3E-A23C-234FB415364B}"/>
          </ac:grpSpMkLst>
        </pc:grpChg>
        <pc:grpChg chg="mod">
          <ac:chgData name="B10856017" userId="9afd4463-931c-4ef4-a1c6-2e8ce38e18fe" providerId="ADAL" clId="{F9D1B691-D76A-4B9E-B403-AB13CDB83064}" dt="2022-04-23T18:27:55.782" v="9051" actId="165"/>
          <ac:grpSpMkLst>
            <pc:docMk/>
            <pc:sldMk cId="3879062947" sldId="320"/>
            <ac:grpSpMk id="89" creationId="{CBB3D9AB-93B3-4C90-A733-3C06E2CF5A49}"/>
          </ac:grpSpMkLst>
        </pc:grpChg>
        <pc:grpChg chg="add del mod ord">
          <ac:chgData name="B10856017" userId="9afd4463-931c-4ef4-a1c6-2e8ce38e18fe" providerId="ADAL" clId="{F9D1B691-D76A-4B9E-B403-AB13CDB83064}" dt="2022-04-23T18:47:08.052" v="9286" actId="478"/>
          <ac:grpSpMkLst>
            <pc:docMk/>
            <pc:sldMk cId="3879062947" sldId="320"/>
            <ac:grpSpMk id="99" creationId="{0EF5A7B7-2637-4056-B1C8-5F7CC4BEAEC3}"/>
          </ac:grpSpMkLst>
        </pc:grpChg>
        <pc:grpChg chg="mod">
          <ac:chgData name="B10856017" userId="9afd4463-931c-4ef4-a1c6-2e8ce38e18fe" providerId="ADAL" clId="{F9D1B691-D76A-4B9E-B403-AB13CDB83064}" dt="2022-04-23T18:31:53.663" v="9131"/>
          <ac:grpSpMkLst>
            <pc:docMk/>
            <pc:sldMk cId="3879062947" sldId="320"/>
            <ac:grpSpMk id="103" creationId="{41852241-94A4-46EC-A247-68C78978CB26}"/>
          </ac:grpSpMkLst>
        </pc:grpChg>
        <pc:grpChg chg="add del mod ord">
          <ac:chgData name="B10856017" userId="9afd4463-931c-4ef4-a1c6-2e8ce38e18fe" providerId="ADAL" clId="{F9D1B691-D76A-4B9E-B403-AB13CDB83064}" dt="2022-04-23T18:47:08.052" v="9286" actId="478"/>
          <ac:grpSpMkLst>
            <pc:docMk/>
            <pc:sldMk cId="3879062947" sldId="320"/>
            <ac:grpSpMk id="114" creationId="{84A82238-00AB-4B27-BA9B-53E61FD11177}"/>
          </ac:grpSpMkLst>
        </pc:grpChg>
        <pc:grpChg chg="mod">
          <ac:chgData name="B10856017" userId="9afd4463-931c-4ef4-a1c6-2e8ce38e18fe" providerId="ADAL" clId="{F9D1B691-D76A-4B9E-B403-AB13CDB83064}" dt="2022-04-23T18:31:53.663" v="9131"/>
          <ac:grpSpMkLst>
            <pc:docMk/>
            <pc:sldMk cId="3879062947" sldId="320"/>
            <ac:grpSpMk id="115" creationId="{1BBE7281-6510-4DDC-9BD3-9BCF7E1360FE}"/>
          </ac:grpSpMkLst>
        </pc:grpChg>
        <pc:grpChg chg="add mod">
          <ac:chgData name="B10856017" userId="9afd4463-931c-4ef4-a1c6-2e8ce38e18fe" providerId="ADAL" clId="{F9D1B691-D76A-4B9E-B403-AB13CDB83064}" dt="2022-04-24T05:55:52.034" v="10292" actId="164"/>
          <ac:grpSpMkLst>
            <pc:docMk/>
            <pc:sldMk cId="3879062947" sldId="320"/>
            <ac:grpSpMk id="120" creationId="{3678D33B-2E6A-4AA0-B063-804531E17AD4}"/>
          </ac:grpSpMkLst>
        </pc:grpChg>
        <pc:grpChg chg="mod">
          <ac:chgData name="B10856017" userId="9afd4463-931c-4ef4-a1c6-2e8ce38e18fe" providerId="ADAL" clId="{F9D1B691-D76A-4B9E-B403-AB13CDB83064}" dt="2022-04-23T18:26:04.719" v="9008" actId="164"/>
          <ac:grpSpMkLst>
            <pc:docMk/>
            <pc:sldMk cId="3879062947" sldId="320"/>
            <ac:grpSpMk id="122" creationId="{40F2B472-C924-4F99-A1FD-E843439411E0}"/>
          </ac:grpSpMkLst>
        </pc:grpChg>
        <pc:grpChg chg="mod">
          <ac:chgData name="B10856017" userId="9afd4463-931c-4ef4-a1c6-2e8ce38e18fe" providerId="ADAL" clId="{F9D1B691-D76A-4B9E-B403-AB13CDB83064}" dt="2022-04-23T18:31:53.663" v="9131"/>
          <ac:grpSpMkLst>
            <pc:docMk/>
            <pc:sldMk cId="3879062947" sldId="320"/>
            <ac:grpSpMk id="124" creationId="{8B164721-749E-4C9E-891F-4F48D3D094D7}"/>
          </ac:grpSpMkLst>
        </pc:grpChg>
        <pc:grpChg chg="mod">
          <ac:chgData name="B10856017" userId="9afd4463-931c-4ef4-a1c6-2e8ce38e18fe" providerId="ADAL" clId="{F9D1B691-D76A-4B9E-B403-AB13CDB83064}" dt="2022-04-24T05:55:48.232" v="10284"/>
          <ac:grpSpMkLst>
            <pc:docMk/>
            <pc:sldMk cId="3879062947" sldId="320"/>
            <ac:grpSpMk id="125" creationId="{B41272D4-EF41-41DC-B426-4DA07C983FD1}"/>
          </ac:grpSpMkLst>
        </pc:grpChg>
        <pc:grpChg chg="add del mod">
          <ac:chgData name="B10856017" userId="9afd4463-931c-4ef4-a1c6-2e8ce38e18fe" providerId="ADAL" clId="{F9D1B691-D76A-4B9E-B403-AB13CDB83064}" dt="2022-04-24T17:03:22.843" v="10646" actId="165"/>
          <ac:grpSpMkLst>
            <pc:docMk/>
            <pc:sldMk cId="3879062947" sldId="320"/>
            <ac:grpSpMk id="129" creationId="{D960F803-6EA2-48E1-8028-1C6258E3106C}"/>
          </ac:grpSpMkLst>
        </pc:grpChg>
        <pc:grpChg chg="del mod topLvl">
          <ac:chgData name="B10856017" userId="9afd4463-931c-4ef4-a1c6-2e8ce38e18fe" providerId="ADAL" clId="{F9D1B691-D76A-4B9E-B403-AB13CDB83064}" dt="2022-04-24T17:06:52.271" v="10768" actId="478"/>
          <ac:grpSpMkLst>
            <pc:docMk/>
            <pc:sldMk cId="3879062947" sldId="320"/>
            <ac:grpSpMk id="130" creationId="{EDFA3464-7831-41B3-8CDB-18A36DF3F509}"/>
          </ac:grpSpMkLst>
        </pc:grpChg>
        <pc:grpChg chg="mod">
          <ac:chgData name="B10856017" userId="9afd4463-931c-4ef4-a1c6-2e8ce38e18fe" providerId="ADAL" clId="{F9D1B691-D76A-4B9E-B403-AB13CDB83064}" dt="2022-04-24T17:03:22.843" v="10646" actId="165"/>
          <ac:grpSpMkLst>
            <pc:docMk/>
            <pc:sldMk cId="3879062947" sldId="320"/>
            <ac:grpSpMk id="140" creationId="{C7198DDA-6FB8-4DA9-8240-2EFED6B6C3E8}"/>
          </ac:grpSpMkLst>
        </pc:grpChg>
        <pc:grpChg chg="del">
          <ac:chgData name="B10856017" userId="9afd4463-931c-4ef4-a1c6-2e8ce38e18fe" providerId="ADAL" clId="{F9D1B691-D76A-4B9E-B403-AB13CDB83064}" dt="2022-04-23T18:25:17.768" v="8986" actId="478"/>
          <ac:grpSpMkLst>
            <pc:docMk/>
            <pc:sldMk cId="3879062947" sldId="320"/>
            <ac:grpSpMk id="142" creationId="{3A35A3E6-C6C3-46E5-BE34-3E7B9413C5AE}"/>
          </ac:grpSpMkLst>
        </pc:grpChg>
        <pc:grpChg chg="add del mod ord">
          <ac:chgData name="B10856017" userId="9afd4463-931c-4ef4-a1c6-2e8ce38e18fe" providerId="ADAL" clId="{F9D1B691-D76A-4B9E-B403-AB13CDB83064}" dt="2022-04-23T18:47:08.052" v="9286" actId="478"/>
          <ac:grpSpMkLst>
            <pc:docMk/>
            <pc:sldMk cId="3879062947" sldId="320"/>
            <ac:grpSpMk id="147" creationId="{37F74F41-C2A1-4616-886D-BF666AB5FCF6}"/>
          </ac:grpSpMkLst>
        </pc:grpChg>
        <pc:grpChg chg="add mod">
          <ac:chgData name="B10856017" userId="9afd4463-931c-4ef4-a1c6-2e8ce38e18fe" providerId="ADAL" clId="{F9D1B691-D76A-4B9E-B403-AB13CDB83064}" dt="2022-04-24T05:55:52.034" v="10292" actId="164"/>
          <ac:grpSpMkLst>
            <pc:docMk/>
            <pc:sldMk cId="3879062947" sldId="320"/>
            <ac:grpSpMk id="147" creationId="{DF27BFE4-3967-4898-AD57-83BF1E0FBADE}"/>
          </ac:grpSpMkLst>
        </pc:grpChg>
        <pc:grpChg chg="add mod topLvl">
          <ac:chgData name="B10856017" userId="9afd4463-931c-4ef4-a1c6-2e8ce38e18fe" providerId="ADAL" clId="{F9D1B691-D76A-4B9E-B403-AB13CDB83064}" dt="2022-04-24T06:03:38.016" v="10475" actId="165"/>
          <ac:grpSpMkLst>
            <pc:docMk/>
            <pc:sldMk cId="3879062947" sldId="320"/>
            <ac:grpSpMk id="151" creationId="{36734936-A79A-40BB-8B3C-07E1C5396CF2}"/>
          </ac:grpSpMkLst>
        </pc:grpChg>
        <pc:grpChg chg="mod">
          <ac:chgData name="B10856017" userId="9afd4463-931c-4ef4-a1c6-2e8ce38e18fe" providerId="ADAL" clId="{F9D1B691-D76A-4B9E-B403-AB13CDB83064}" dt="2022-04-24T06:03:38.016" v="10475" actId="165"/>
          <ac:grpSpMkLst>
            <pc:docMk/>
            <pc:sldMk cId="3879062947" sldId="320"/>
            <ac:grpSpMk id="155" creationId="{AC583FC4-A357-498F-B460-93E51C11B5F0}"/>
          </ac:grpSpMkLst>
        </pc:grpChg>
        <pc:grpChg chg="mod">
          <ac:chgData name="B10856017" userId="9afd4463-931c-4ef4-a1c6-2e8ce38e18fe" providerId="ADAL" clId="{F9D1B691-D76A-4B9E-B403-AB13CDB83064}" dt="2022-04-23T18:31:53.663" v="9131"/>
          <ac:grpSpMkLst>
            <pc:docMk/>
            <pc:sldMk cId="3879062947" sldId="320"/>
            <ac:grpSpMk id="160" creationId="{F069F54F-A646-46D2-9630-2373FB2FB36C}"/>
          </ac:grpSpMkLst>
        </pc:grpChg>
        <pc:grpChg chg="mod topLvl">
          <ac:chgData name="B10856017" userId="9afd4463-931c-4ef4-a1c6-2e8ce38e18fe" providerId="ADAL" clId="{F9D1B691-D76A-4B9E-B403-AB13CDB83064}" dt="2022-04-23T18:49:19.009" v="9329" actId="1076"/>
          <ac:grpSpMkLst>
            <pc:docMk/>
            <pc:sldMk cId="3879062947" sldId="320"/>
            <ac:grpSpMk id="161" creationId="{02B3E7E1-BAFE-46D6-BD48-092A6A613F1C}"/>
          </ac:grpSpMkLst>
        </pc:grpChg>
        <pc:grpChg chg="mod">
          <ac:chgData name="B10856017" userId="9afd4463-931c-4ef4-a1c6-2e8ce38e18fe" providerId="ADAL" clId="{F9D1B691-D76A-4B9E-B403-AB13CDB83064}" dt="2022-04-23T18:26:01.238" v="9004" actId="165"/>
          <ac:grpSpMkLst>
            <pc:docMk/>
            <pc:sldMk cId="3879062947" sldId="320"/>
            <ac:grpSpMk id="170" creationId="{D8A77A88-37F0-403B-B226-6262202FFC63}"/>
          </ac:grpSpMkLst>
        </pc:grpChg>
        <pc:grpChg chg="del">
          <ac:chgData name="B10856017" userId="9afd4463-931c-4ef4-a1c6-2e8ce38e18fe" providerId="ADAL" clId="{F9D1B691-D76A-4B9E-B403-AB13CDB83064}" dt="2022-04-23T18:31:53.138" v="9130" actId="478"/>
          <ac:grpSpMkLst>
            <pc:docMk/>
            <pc:sldMk cId="3879062947" sldId="320"/>
            <ac:grpSpMk id="179" creationId="{103F9D0E-8421-4995-B800-A00088FB0D1A}"/>
          </ac:grpSpMkLst>
        </pc:grpChg>
        <pc:grpChg chg="add del mod">
          <ac:chgData name="B10856017" userId="9afd4463-931c-4ef4-a1c6-2e8ce38e18fe" providerId="ADAL" clId="{F9D1B691-D76A-4B9E-B403-AB13CDB83064}" dt="2022-04-24T17:07:27.349" v="10788" actId="165"/>
          <ac:grpSpMkLst>
            <pc:docMk/>
            <pc:sldMk cId="3879062947" sldId="320"/>
            <ac:grpSpMk id="188" creationId="{F6C1BD5E-3BE1-451F-A61F-98F6DF5D15E3}"/>
          </ac:grpSpMkLst>
        </pc:grpChg>
        <pc:grpChg chg="del mod topLvl">
          <ac:chgData name="B10856017" userId="9afd4463-931c-4ef4-a1c6-2e8ce38e18fe" providerId="ADAL" clId="{F9D1B691-D76A-4B9E-B403-AB13CDB83064}" dt="2022-04-24T17:12:55.469" v="10903" actId="478"/>
          <ac:grpSpMkLst>
            <pc:docMk/>
            <pc:sldMk cId="3879062947" sldId="320"/>
            <ac:grpSpMk id="189" creationId="{36ACF569-7A9C-4CAD-AF32-774F6875EA88}"/>
          </ac:grpSpMkLst>
        </pc:grpChg>
        <pc:grpChg chg="mod">
          <ac:chgData name="B10856017" userId="9afd4463-931c-4ef4-a1c6-2e8ce38e18fe" providerId="ADAL" clId="{F9D1B691-D76A-4B9E-B403-AB13CDB83064}" dt="2022-04-23T18:31:53.663" v="9131"/>
          <ac:grpSpMkLst>
            <pc:docMk/>
            <pc:sldMk cId="3879062947" sldId="320"/>
            <ac:grpSpMk id="195" creationId="{9C1FDC9E-D226-47C6-8CDE-59CAD05E4298}"/>
          </ac:grpSpMkLst>
        </pc:grpChg>
        <pc:grpChg chg="mod">
          <ac:chgData name="B10856017" userId="9afd4463-931c-4ef4-a1c6-2e8ce38e18fe" providerId="ADAL" clId="{F9D1B691-D76A-4B9E-B403-AB13CDB83064}" dt="2022-04-24T17:07:27.349" v="10788" actId="165"/>
          <ac:grpSpMkLst>
            <pc:docMk/>
            <pc:sldMk cId="3879062947" sldId="320"/>
            <ac:grpSpMk id="199" creationId="{419B4114-BEC1-4283-A188-85290D5600BE}"/>
          </ac:grpSpMkLst>
        </pc:grpChg>
        <pc:grpChg chg="add mod ord">
          <ac:chgData name="B10856017" userId="9afd4463-931c-4ef4-a1c6-2e8ce38e18fe" providerId="ADAL" clId="{F9D1B691-D76A-4B9E-B403-AB13CDB83064}" dt="2022-04-23T18:47:12.274" v="9291" actId="167"/>
          <ac:grpSpMkLst>
            <pc:docMk/>
            <pc:sldMk cId="3879062947" sldId="320"/>
            <ac:grpSpMk id="204" creationId="{CD606E63-D8CD-4AAE-A057-82FE901F5EC0}"/>
          </ac:grpSpMkLst>
        </pc:grpChg>
        <pc:grpChg chg="mod">
          <ac:chgData name="B10856017" userId="9afd4463-931c-4ef4-a1c6-2e8ce38e18fe" providerId="ADAL" clId="{F9D1B691-D76A-4B9E-B403-AB13CDB83064}" dt="2022-04-23T18:47:09.279" v="9287"/>
          <ac:grpSpMkLst>
            <pc:docMk/>
            <pc:sldMk cId="3879062947" sldId="320"/>
            <ac:grpSpMk id="205" creationId="{9EC84EC9-4379-41C8-B173-5D2883344448}"/>
          </ac:grpSpMkLst>
        </pc:grpChg>
        <pc:grpChg chg="mod">
          <ac:chgData name="B10856017" userId="9afd4463-931c-4ef4-a1c6-2e8ce38e18fe" providerId="ADAL" clId="{F9D1B691-D76A-4B9E-B403-AB13CDB83064}" dt="2022-04-23T18:47:09.279" v="9287"/>
          <ac:grpSpMkLst>
            <pc:docMk/>
            <pc:sldMk cId="3879062947" sldId="320"/>
            <ac:grpSpMk id="213" creationId="{C2004456-146B-44F5-B57E-187610669454}"/>
          </ac:grpSpMkLst>
        </pc:grpChg>
        <pc:grpChg chg="add mod ord">
          <ac:chgData name="B10856017" userId="9afd4463-931c-4ef4-a1c6-2e8ce38e18fe" providerId="ADAL" clId="{F9D1B691-D76A-4B9E-B403-AB13CDB83064}" dt="2022-04-23T18:47:12.274" v="9291" actId="167"/>
          <ac:grpSpMkLst>
            <pc:docMk/>
            <pc:sldMk cId="3879062947" sldId="320"/>
            <ac:grpSpMk id="222" creationId="{50DCB8AB-3275-4E64-B67F-293A43BE348D}"/>
          </ac:grpSpMkLst>
        </pc:grpChg>
        <pc:grpChg chg="mod">
          <ac:chgData name="B10856017" userId="9afd4463-931c-4ef4-a1c6-2e8ce38e18fe" providerId="ADAL" clId="{F9D1B691-D76A-4B9E-B403-AB13CDB83064}" dt="2022-04-23T18:47:09.279" v="9287"/>
          <ac:grpSpMkLst>
            <pc:docMk/>
            <pc:sldMk cId="3879062947" sldId="320"/>
            <ac:grpSpMk id="223" creationId="{BE85A1D0-0058-461B-948B-6E56AB7DCF86}"/>
          </ac:grpSpMkLst>
        </pc:grpChg>
        <pc:grpChg chg="mod">
          <ac:chgData name="B10856017" userId="9afd4463-931c-4ef4-a1c6-2e8ce38e18fe" providerId="ADAL" clId="{F9D1B691-D76A-4B9E-B403-AB13CDB83064}" dt="2022-04-23T18:47:09.279" v="9287"/>
          <ac:grpSpMkLst>
            <pc:docMk/>
            <pc:sldMk cId="3879062947" sldId="320"/>
            <ac:grpSpMk id="229" creationId="{3107265B-1B8C-4907-B34D-279758B59797}"/>
          </ac:grpSpMkLst>
        </pc:grpChg>
        <pc:grpChg chg="add mod ord">
          <ac:chgData name="B10856017" userId="9afd4463-931c-4ef4-a1c6-2e8ce38e18fe" providerId="ADAL" clId="{F9D1B691-D76A-4B9E-B403-AB13CDB83064}" dt="2022-04-23T18:47:12.274" v="9291" actId="167"/>
          <ac:grpSpMkLst>
            <pc:docMk/>
            <pc:sldMk cId="3879062947" sldId="320"/>
            <ac:grpSpMk id="238" creationId="{41C8C2EE-E2B2-41E3-88F1-5D3D89D30995}"/>
          </ac:grpSpMkLst>
        </pc:grpChg>
        <pc:grpChg chg="mod">
          <ac:chgData name="B10856017" userId="9afd4463-931c-4ef4-a1c6-2e8ce38e18fe" providerId="ADAL" clId="{F9D1B691-D76A-4B9E-B403-AB13CDB83064}" dt="2022-04-23T18:47:09.279" v="9287"/>
          <ac:grpSpMkLst>
            <pc:docMk/>
            <pc:sldMk cId="3879062947" sldId="320"/>
            <ac:grpSpMk id="242" creationId="{D88D63F8-AE38-4858-9CF7-3A7233B7EA36}"/>
          </ac:grpSpMkLst>
        </pc:grpChg>
        <pc:grpChg chg="mod">
          <ac:chgData name="B10856017" userId="9afd4463-931c-4ef4-a1c6-2e8ce38e18fe" providerId="ADAL" clId="{F9D1B691-D76A-4B9E-B403-AB13CDB83064}" dt="2022-04-23T18:47:09.279" v="9287"/>
          <ac:grpSpMkLst>
            <pc:docMk/>
            <pc:sldMk cId="3879062947" sldId="320"/>
            <ac:grpSpMk id="250" creationId="{08295205-4A0D-428F-A91A-FE67CE72A9E2}"/>
          </ac:grpSpMkLst>
        </pc:grpChg>
        <pc:grpChg chg="add mod">
          <ac:chgData name="B10856017" userId="9afd4463-931c-4ef4-a1c6-2e8ce38e18fe" providerId="ADAL" clId="{F9D1B691-D76A-4B9E-B403-AB13CDB83064}" dt="2022-04-24T17:12:58.661" v="10905"/>
          <ac:grpSpMkLst>
            <pc:docMk/>
            <pc:sldMk cId="3879062947" sldId="320"/>
            <ac:grpSpMk id="259" creationId="{68CB6948-D741-4428-A437-D9FE9137E7CF}"/>
          </ac:grpSpMkLst>
        </pc:grpChg>
        <pc:grpChg chg="mod">
          <ac:chgData name="B10856017" userId="9afd4463-931c-4ef4-a1c6-2e8ce38e18fe" providerId="ADAL" clId="{F9D1B691-D76A-4B9E-B403-AB13CDB83064}" dt="2022-04-24T17:12:58.661" v="10905"/>
          <ac:grpSpMkLst>
            <pc:docMk/>
            <pc:sldMk cId="3879062947" sldId="320"/>
            <ac:grpSpMk id="263" creationId="{258D09B9-7A6E-4C88-B085-F2E983B2C461}"/>
          </ac:grpSpMkLst>
        </pc:grpChg>
        <pc:picChg chg="mod topLvl">
          <ac:chgData name="B10856017" userId="9afd4463-931c-4ef4-a1c6-2e8ce38e18fe" providerId="ADAL" clId="{F9D1B691-D76A-4B9E-B403-AB13CDB83064}" dt="2022-04-23T18:35:05.744" v="9150" actId="12788"/>
          <ac:picMkLst>
            <pc:docMk/>
            <pc:sldMk cId="3879062947" sldId="320"/>
            <ac:picMk id="85" creationId="{5EE6141F-606E-4C0B-85E7-FD22D49A5251}"/>
          </ac:picMkLst>
        </pc:picChg>
        <pc:picChg chg="mod">
          <ac:chgData name="B10856017" userId="9afd4463-931c-4ef4-a1c6-2e8ce38e18fe" providerId="ADAL" clId="{F9D1B691-D76A-4B9E-B403-AB13CDB83064}" dt="2022-04-23T18:27:55.782" v="9051" actId="165"/>
          <ac:picMkLst>
            <pc:docMk/>
            <pc:sldMk cId="3879062947" sldId="320"/>
            <ac:picMk id="90" creationId="{0E90F4F2-55BC-45AB-8094-EC134B519426}"/>
          </ac:picMkLst>
        </pc:picChg>
        <pc:picChg chg="mod">
          <ac:chgData name="B10856017" userId="9afd4463-931c-4ef4-a1c6-2e8ce38e18fe" providerId="ADAL" clId="{F9D1B691-D76A-4B9E-B403-AB13CDB83064}" dt="2022-04-23T18:27:55.782" v="9051" actId="165"/>
          <ac:picMkLst>
            <pc:docMk/>
            <pc:sldMk cId="3879062947" sldId="320"/>
            <ac:picMk id="91" creationId="{250F56DF-8AAA-42A5-A998-FBFFD3CCC8FA}"/>
          </ac:picMkLst>
        </pc:picChg>
        <pc:picChg chg="mod">
          <ac:chgData name="B10856017" userId="9afd4463-931c-4ef4-a1c6-2e8ce38e18fe" providerId="ADAL" clId="{F9D1B691-D76A-4B9E-B403-AB13CDB83064}" dt="2022-04-23T18:27:55.782" v="9051" actId="165"/>
          <ac:picMkLst>
            <pc:docMk/>
            <pc:sldMk cId="3879062947" sldId="320"/>
            <ac:picMk id="92" creationId="{07DF5EA8-72D2-47FD-B67D-C64FB81008A4}"/>
          </ac:picMkLst>
        </pc:picChg>
        <pc:picChg chg="mod">
          <ac:chgData name="B10856017" userId="9afd4463-931c-4ef4-a1c6-2e8ce38e18fe" providerId="ADAL" clId="{F9D1B691-D76A-4B9E-B403-AB13CDB83064}" dt="2022-04-23T18:27:55.782" v="9051" actId="165"/>
          <ac:picMkLst>
            <pc:docMk/>
            <pc:sldMk cId="3879062947" sldId="320"/>
            <ac:picMk id="93" creationId="{63779F30-1ED8-4479-BC08-7FD712882A4E}"/>
          </ac:picMkLst>
        </pc:picChg>
        <pc:picChg chg="mod">
          <ac:chgData name="B10856017" userId="9afd4463-931c-4ef4-a1c6-2e8ce38e18fe" providerId="ADAL" clId="{F9D1B691-D76A-4B9E-B403-AB13CDB83064}" dt="2022-04-23T18:27:55.782" v="9051" actId="165"/>
          <ac:picMkLst>
            <pc:docMk/>
            <pc:sldMk cId="3879062947" sldId="320"/>
            <ac:picMk id="96" creationId="{B82EBD2F-65E2-4D90-BCA3-B5D12576BC03}"/>
          </ac:picMkLst>
        </pc:picChg>
        <pc:picChg chg="mod">
          <ac:chgData name="B10856017" userId="9afd4463-931c-4ef4-a1c6-2e8ce38e18fe" providerId="ADAL" clId="{F9D1B691-D76A-4B9E-B403-AB13CDB83064}" dt="2022-04-23T18:26:04.719" v="9008" actId="164"/>
          <ac:picMkLst>
            <pc:docMk/>
            <pc:sldMk cId="3879062947" sldId="320"/>
            <ac:picMk id="98" creationId="{87FA9B0A-3790-45BC-AB12-40E3CA99B181}"/>
          </ac:picMkLst>
        </pc:picChg>
        <pc:picChg chg="mod">
          <ac:chgData name="B10856017" userId="9afd4463-931c-4ef4-a1c6-2e8ce38e18fe" providerId="ADAL" clId="{F9D1B691-D76A-4B9E-B403-AB13CDB83064}" dt="2022-04-23T18:31:53.663" v="9131"/>
          <ac:picMkLst>
            <pc:docMk/>
            <pc:sldMk cId="3879062947" sldId="320"/>
            <ac:picMk id="104" creationId="{6AEAB0ED-3699-43F9-A794-9EF47FC58E3D}"/>
          </ac:picMkLst>
        </pc:picChg>
        <pc:picChg chg="mod">
          <ac:chgData name="B10856017" userId="9afd4463-931c-4ef4-a1c6-2e8ce38e18fe" providerId="ADAL" clId="{F9D1B691-D76A-4B9E-B403-AB13CDB83064}" dt="2022-04-23T18:31:53.663" v="9131"/>
          <ac:picMkLst>
            <pc:docMk/>
            <pc:sldMk cId="3879062947" sldId="320"/>
            <ac:picMk id="105" creationId="{E5722788-5567-4DE9-926F-32D09EA8FD12}"/>
          </ac:picMkLst>
        </pc:picChg>
        <pc:picChg chg="mod">
          <ac:chgData name="B10856017" userId="9afd4463-931c-4ef4-a1c6-2e8ce38e18fe" providerId="ADAL" clId="{F9D1B691-D76A-4B9E-B403-AB13CDB83064}" dt="2022-04-23T18:31:53.663" v="9131"/>
          <ac:picMkLst>
            <pc:docMk/>
            <pc:sldMk cId="3879062947" sldId="320"/>
            <ac:picMk id="106" creationId="{3685E9F8-4930-4E20-95BF-A4CF57FB6FAF}"/>
          </ac:picMkLst>
        </pc:picChg>
        <pc:picChg chg="mod">
          <ac:chgData name="B10856017" userId="9afd4463-931c-4ef4-a1c6-2e8ce38e18fe" providerId="ADAL" clId="{F9D1B691-D76A-4B9E-B403-AB13CDB83064}" dt="2022-04-23T18:31:53.663" v="9131"/>
          <ac:picMkLst>
            <pc:docMk/>
            <pc:sldMk cId="3879062947" sldId="320"/>
            <ac:picMk id="107" creationId="{E9F0CBE1-57C1-4544-A1E6-DD20401B2350}"/>
          </ac:picMkLst>
        </pc:picChg>
        <pc:picChg chg="mod">
          <ac:chgData name="B10856017" userId="9afd4463-931c-4ef4-a1c6-2e8ce38e18fe" providerId="ADAL" clId="{F9D1B691-D76A-4B9E-B403-AB13CDB83064}" dt="2022-04-23T18:31:53.663" v="9131"/>
          <ac:picMkLst>
            <pc:docMk/>
            <pc:sldMk cId="3879062947" sldId="320"/>
            <ac:picMk id="111" creationId="{6C5D1E43-3746-4EC9-973F-AB8F1682953F}"/>
          </ac:picMkLst>
        </pc:picChg>
        <pc:picChg chg="mod">
          <ac:chgData name="B10856017" userId="9afd4463-931c-4ef4-a1c6-2e8ce38e18fe" providerId="ADAL" clId="{F9D1B691-D76A-4B9E-B403-AB13CDB83064}" dt="2022-04-23T18:31:53.663" v="9131"/>
          <ac:picMkLst>
            <pc:docMk/>
            <pc:sldMk cId="3879062947" sldId="320"/>
            <ac:picMk id="112" creationId="{A6DF3BCB-70BA-42FC-93A6-8D15ABBDC649}"/>
          </ac:picMkLst>
        </pc:picChg>
        <pc:picChg chg="mod">
          <ac:chgData name="B10856017" userId="9afd4463-931c-4ef4-a1c6-2e8ce38e18fe" providerId="ADAL" clId="{F9D1B691-D76A-4B9E-B403-AB13CDB83064}" dt="2022-04-23T18:31:53.663" v="9131"/>
          <ac:picMkLst>
            <pc:docMk/>
            <pc:sldMk cId="3879062947" sldId="320"/>
            <ac:picMk id="116" creationId="{4ADFF125-F6F3-437C-9069-35B21ABC6345}"/>
          </ac:picMkLst>
        </pc:picChg>
        <pc:picChg chg="del">
          <ac:chgData name="B10856017" userId="9afd4463-931c-4ef4-a1c6-2e8ce38e18fe" providerId="ADAL" clId="{F9D1B691-D76A-4B9E-B403-AB13CDB83064}" dt="2022-04-24T06:00:59.747" v="10411" actId="478"/>
          <ac:picMkLst>
            <pc:docMk/>
            <pc:sldMk cId="3879062947" sldId="320"/>
            <ac:picMk id="119" creationId="{1D1CD892-FA9D-4316-A1DA-58CCE627B4FC}"/>
          </ac:picMkLst>
        </pc:picChg>
        <pc:picChg chg="mod">
          <ac:chgData name="B10856017" userId="9afd4463-931c-4ef4-a1c6-2e8ce38e18fe" providerId="ADAL" clId="{F9D1B691-D76A-4B9E-B403-AB13CDB83064}" dt="2022-04-23T18:31:53.663" v="9131"/>
          <ac:picMkLst>
            <pc:docMk/>
            <pc:sldMk cId="3879062947" sldId="320"/>
            <ac:picMk id="125" creationId="{BDC2F513-CE53-4BDA-A1A2-6E1CFA2EFF51}"/>
          </ac:picMkLst>
        </pc:picChg>
        <pc:picChg chg="mod">
          <ac:chgData name="B10856017" userId="9afd4463-931c-4ef4-a1c6-2e8ce38e18fe" providerId="ADAL" clId="{F9D1B691-D76A-4B9E-B403-AB13CDB83064}" dt="2022-04-24T05:55:48.232" v="10284"/>
          <ac:picMkLst>
            <pc:docMk/>
            <pc:sldMk cId="3879062947" sldId="320"/>
            <ac:picMk id="126" creationId="{403D8C01-BEF6-4801-B43B-BBC1BC895EDA}"/>
          </ac:picMkLst>
        </pc:picChg>
        <pc:picChg chg="mod">
          <ac:chgData name="B10856017" userId="9afd4463-931c-4ef4-a1c6-2e8ce38e18fe" providerId="ADAL" clId="{F9D1B691-D76A-4B9E-B403-AB13CDB83064}" dt="2022-04-23T18:31:53.663" v="9131"/>
          <ac:picMkLst>
            <pc:docMk/>
            <pc:sldMk cId="3879062947" sldId="320"/>
            <ac:picMk id="126" creationId="{4C0481A9-6BB5-4D8B-BD77-658C6D26855C}"/>
          </ac:picMkLst>
        </pc:picChg>
        <pc:picChg chg="mod">
          <ac:chgData name="B10856017" userId="9afd4463-931c-4ef4-a1c6-2e8ce38e18fe" providerId="ADAL" clId="{F9D1B691-D76A-4B9E-B403-AB13CDB83064}" dt="2022-04-23T18:31:53.663" v="9131"/>
          <ac:picMkLst>
            <pc:docMk/>
            <pc:sldMk cId="3879062947" sldId="320"/>
            <ac:picMk id="127" creationId="{58590BC1-67B2-4ECB-997F-A207CD54D189}"/>
          </ac:picMkLst>
        </pc:picChg>
        <pc:picChg chg="mod">
          <ac:chgData name="B10856017" userId="9afd4463-931c-4ef4-a1c6-2e8ce38e18fe" providerId="ADAL" clId="{F9D1B691-D76A-4B9E-B403-AB13CDB83064}" dt="2022-04-24T05:55:48.232" v="10284"/>
          <ac:picMkLst>
            <pc:docMk/>
            <pc:sldMk cId="3879062947" sldId="320"/>
            <ac:picMk id="127" creationId="{D4DBE9EB-B859-41FC-B9D5-FA51A3360800}"/>
          </ac:picMkLst>
        </pc:picChg>
        <pc:picChg chg="mod">
          <ac:chgData name="B10856017" userId="9afd4463-931c-4ef4-a1c6-2e8ce38e18fe" providerId="ADAL" clId="{F9D1B691-D76A-4B9E-B403-AB13CDB83064}" dt="2022-04-24T05:55:48.232" v="10284"/>
          <ac:picMkLst>
            <pc:docMk/>
            <pc:sldMk cId="3879062947" sldId="320"/>
            <ac:picMk id="128" creationId="{0350E667-F2CD-4ECE-8B19-1C923E5F5FB5}"/>
          </ac:picMkLst>
        </pc:picChg>
        <pc:picChg chg="mod">
          <ac:chgData name="B10856017" userId="9afd4463-931c-4ef4-a1c6-2e8ce38e18fe" providerId="ADAL" clId="{F9D1B691-D76A-4B9E-B403-AB13CDB83064}" dt="2022-04-23T18:31:53.663" v="9131"/>
          <ac:picMkLst>
            <pc:docMk/>
            <pc:sldMk cId="3879062947" sldId="320"/>
            <ac:picMk id="128" creationId="{FD4108F4-A68E-49D9-A59E-BAA384471154}"/>
          </ac:picMkLst>
        </pc:picChg>
        <pc:picChg chg="del mod topLvl">
          <ac:chgData name="B10856017" userId="9afd4463-931c-4ef4-a1c6-2e8ce38e18fe" providerId="ADAL" clId="{F9D1B691-D76A-4B9E-B403-AB13CDB83064}" dt="2022-04-24T17:06:55.760" v="10769" actId="478"/>
          <ac:picMkLst>
            <pc:docMk/>
            <pc:sldMk cId="3879062947" sldId="320"/>
            <ac:picMk id="131" creationId="{48A4C698-C8A8-4B41-A67B-0E02113B851D}"/>
          </ac:picMkLst>
        </pc:picChg>
        <pc:picChg chg="mod">
          <ac:chgData name="B10856017" userId="9afd4463-931c-4ef4-a1c6-2e8ce38e18fe" providerId="ADAL" clId="{F9D1B691-D76A-4B9E-B403-AB13CDB83064}" dt="2022-04-24T05:55:48.232" v="10284"/>
          <ac:picMkLst>
            <pc:docMk/>
            <pc:sldMk cId="3879062947" sldId="320"/>
            <ac:picMk id="141" creationId="{93979A4F-0E20-4374-A999-7D206A51C81A}"/>
          </ac:picMkLst>
        </pc:picChg>
        <pc:picChg chg="del">
          <ac:chgData name="B10856017" userId="9afd4463-931c-4ef4-a1c6-2e8ce38e18fe" providerId="ADAL" clId="{F9D1B691-D76A-4B9E-B403-AB13CDB83064}" dt="2022-04-23T18:25:17.768" v="8986" actId="478"/>
          <ac:picMkLst>
            <pc:docMk/>
            <pc:sldMk cId="3879062947" sldId="320"/>
            <ac:picMk id="143" creationId="{4EDE8E76-34BA-4307-93CC-66C02D0110B6}"/>
          </ac:picMkLst>
        </pc:picChg>
        <pc:picChg chg="mod">
          <ac:chgData name="B10856017" userId="9afd4463-931c-4ef4-a1c6-2e8ce38e18fe" providerId="ADAL" clId="{F9D1B691-D76A-4B9E-B403-AB13CDB83064}" dt="2022-04-24T05:55:48.232" v="10284"/>
          <ac:picMkLst>
            <pc:docMk/>
            <pc:sldMk cId="3879062947" sldId="320"/>
            <ac:picMk id="144" creationId="{CA3D97E2-795A-4984-ACF6-4B99D350A398}"/>
          </ac:picMkLst>
        </pc:picChg>
        <pc:picChg chg="mod">
          <ac:chgData name="B10856017" userId="9afd4463-931c-4ef4-a1c6-2e8ce38e18fe" providerId="ADAL" clId="{F9D1B691-D76A-4B9E-B403-AB13CDB83064}" dt="2022-04-23T18:31:53.663" v="9131"/>
          <ac:picMkLst>
            <pc:docMk/>
            <pc:sldMk cId="3879062947" sldId="320"/>
            <ac:picMk id="145" creationId="{D31A328C-7010-48B5-8948-3492F8ABD219}"/>
          </ac:picMkLst>
        </pc:picChg>
        <pc:picChg chg="mod">
          <ac:chgData name="B10856017" userId="9afd4463-931c-4ef4-a1c6-2e8ce38e18fe" providerId="ADAL" clId="{F9D1B691-D76A-4B9E-B403-AB13CDB83064}" dt="2022-04-24T05:55:48.232" v="10284"/>
          <ac:picMkLst>
            <pc:docMk/>
            <pc:sldMk cId="3879062947" sldId="320"/>
            <ac:picMk id="148" creationId="{96AF4022-D82D-4AE4-9F1E-A5A71BC1907C}"/>
          </ac:picMkLst>
        </pc:picChg>
        <pc:picChg chg="mod">
          <ac:chgData name="B10856017" userId="9afd4463-931c-4ef4-a1c6-2e8ce38e18fe" providerId="ADAL" clId="{F9D1B691-D76A-4B9E-B403-AB13CDB83064}" dt="2022-04-24T05:55:48.232" v="10284"/>
          <ac:picMkLst>
            <pc:docMk/>
            <pc:sldMk cId="3879062947" sldId="320"/>
            <ac:picMk id="149" creationId="{5D1251BC-D960-456D-84B5-CBBBD408AC84}"/>
          </ac:picMkLst>
        </pc:picChg>
        <pc:picChg chg="mod">
          <ac:chgData name="B10856017" userId="9afd4463-931c-4ef4-a1c6-2e8ce38e18fe" providerId="ADAL" clId="{F9D1B691-D76A-4B9E-B403-AB13CDB83064}" dt="2022-04-24T06:03:38.016" v="10475" actId="165"/>
          <ac:picMkLst>
            <pc:docMk/>
            <pc:sldMk cId="3879062947" sldId="320"/>
            <ac:picMk id="156" creationId="{F3C3A77D-F7F8-4290-BDF1-59B9732B734D}"/>
          </ac:picMkLst>
        </pc:picChg>
        <pc:picChg chg="mod">
          <ac:chgData name="B10856017" userId="9afd4463-931c-4ef4-a1c6-2e8ce38e18fe" providerId="ADAL" clId="{F9D1B691-D76A-4B9E-B403-AB13CDB83064}" dt="2022-04-24T06:03:38.016" v="10475" actId="165"/>
          <ac:picMkLst>
            <pc:docMk/>
            <pc:sldMk cId="3879062947" sldId="320"/>
            <ac:picMk id="157" creationId="{7EB2B4CF-D420-4079-B1E4-0FEFAC301A2D}"/>
          </ac:picMkLst>
        </pc:picChg>
        <pc:picChg chg="mod">
          <ac:chgData name="B10856017" userId="9afd4463-931c-4ef4-a1c6-2e8ce38e18fe" providerId="ADAL" clId="{F9D1B691-D76A-4B9E-B403-AB13CDB83064}" dt="2022-04-24T06:03:38.016" v="10475" actId="165"/>
          <ac:picMkLst>
            <pc:docMk/>
            <pc:sldMk cId="3879062947" sldId="320"/>
            <ac:picMk id="158" creationId="{B41720B6-D692-49EC-909A-47787BC19526}"/>
          </ac:picMkLst>
        </pc:picChg>
        <pc:picChg chg="mod">
          <ac:chgData name="B10856017" userId="9afd4463-931c-4ef4-a1c6-2e8ce38e18fe" providerId="ADAL" clId="{F9D1B691-D76A-4B9E-B403-AB13CDB83064}" dt="2022-04-24T06:03:38.016" v="10475" actId="165"/>
          <ac:picMkLst>
            <pc:docMk/>
            <pc:sldMk cId="3879062947" sldId="320"/>
            <ac:picMk id="159" creationId="{D0577A8F-8AE2-4C28-A14F-3EA24D0345C5}"/>
          </ac:picMkLst>
        </pc:picChg>
        <pc:picChg chg="mod">
          <ac:chgData name="B10856017" userId="9afd4463-931c-4ef4-a1c6-2e8ce38e18fe" providerId="ADAL" clId="{F9D1B691-D76A-4B9E-B403-AB13CDB83064}" dt="2022-04-24T17:03:22.843" v="10646" actId="165"/>
          <ac:picMkLst>
            <pc:docMk/>
            <pc:sldMk cId="3879062947" sldId="320"/>
            <ac:picMk id="162" creationId="{A8C1C910-8874-459E-ABC0-E3F8117D6FA9}"/>
          </ac:picMkLst>
        </pc:picChg>
        <pc:picChg chg="mod topLvl">
          <ac:chgData name="B10856017" userId="9afd4463-931c-4ef4-a1c6-2e8ce38e18fe" providerId="ADAL" clId="{F9D1B691-D76A-4B9E-B403-AB13CDB83064}" dt="2022-04-23T18:26:01.238" v="9004" actId="165"/>
          <ac:picMkLst>
            <pc:docMk/>
            <pc:sldMk cId="3879062947" sldId="320"/>
            <ac:picMk id="162" creationId="{CB5BFB0E-B43D-4BA8-9A4A-EEA42E25B0D3}"/>
          </ac:picMkLst>
        </pc:picChg>
        <pc:picChg chg="mod">
          <ac:chgData name="B10856017" userId="9afd4463-931c-4ef4-a1c6-2e8ce38e18fe" providerId="ADAL" clId="{F9D1B691-D76A-4B9E-B403-AB13CDB83064}" dt="2022-04-23T18:31:53.663" v="9131"/>
          <ac:picMkLst>
            <pc:docMk/>
            <pc:sldMk cId="3879062947" sldId="320"/>
            <ac:picMk id="163" creationId="{59320D32-15BD-477E-A32F-9A956346472E}"/>
          </ac:picMkLst>
        </pc:picChg>
        <pc:picChg chg="mod">
          <ac:chgData name="B10856017" userId="9afd4463-931c-4ef4-a1c6-2e8ce38e18fe" providerId="ADAL" clId="{F9D1B691-D76A-4B9E-B403-AB13CDB83064}" dt="2022-04-24T06:03:38.016" v="10475" actId="165"/>
          <ac:picMkLst>
            <pc:docMk/>
            <pc:sldMk cId="3879062947" sldId="320"/>
            <ac:picMk id="164" creationId="{4633DD79-E2EF-4D11-9309-17FBE38FB552}"/>
          </ac:picMkLst>
        </pc:picChg>
        <pc:picChg chg="add mod topLvl">
          <ac:chgData name="B10856017" userId="9afd4463-931c-4ef4-a1c6-2e8ce38e18fe" providerId="ADAL" clId="{F9D1B691-D76A-4B9E-B403-AB13CDB83064}" dt="2022-04-24T06:03:38.016" v="10475" actId="165"/>
          <ac:picMkLst>
            <pc:docMk/>
            <pc:sldMk cId="3879062947" sldId="320"/>
            <ac:picMk id="166" creationId="{154742A2-1F64-4E0B-AD7B-23087B660743}"/>
          </ac:picMkLst>
        </pc:picChg>
        <pc:picChg chg="mod">
          <ac:chgData name="B10856017" userId="9afd4463-931c-4ef4-a1c6-2e8ce38e18fe" providerId="ADAL" clId="{F9D1B691-D76A-4B9E-B403-AB13CDB83064}" dt="2022-04-23T18:26:01.238" v="9004" actId="165"/>
          <ac:picMkLst>
            <pc:docMk/>
            <pc:sldMk cId="3879062947" sldId="320"/>
            <ac:picMk id="171" creationId="{92C4BA2D-6913-4FDC-A7C5-B26DEA36F358}"/>
          </ac:picMkLst>
        </pc:picChg>
        <pc:picChg chg="mod">
          <ac:chgData name="B10856017" userId="9afd4463-931c-4ef4-a1c6-2e8ce38e18fe" providerId="ADAL" clId="{F9D1B691-D76A-4B9E-B403-AB13CDB83064}" dt="2022-04-23T18:26:01.238" v="9004" actId="165"/>
          <ac:picMkLst>
            <pc:docMk/>
            <pc:sldMk cId="3879062947" sldId="320"/>
            <ac:picMk id="172" creationId="{A0D7B03D-5CDF-4599-9620-051599586198}"/>
          </ac:picMkLst>
        </pc:picChg>
        <pc:picChg chg="mod">
          <ac:chgData name="B10856017" userId="9afd4463-931c-4ef4-a1c6-2e8ce38e18fe" providerId="ADAL" clId="{F9D1B691-D76A-4B9E-B403-AB13CDB83064}" dt="2022-04-23T18:26:01.238" v="9004" actId="165"/>
          <ac:picMkLst>
            <pc:docMk/>
            <pc:sldMk cId="3879062947" sldId="320"/>
            <ac:picMk id="173" creationId="{B1D4D7EE-5B06-495C-BD4C-A561A88F3A8E}"/>
          </ac:picMkLst>
        </pc:picChg>
        <pc:picChg chg="mod">
          <ac:chgData name="B10856017" userId="9afd4463-931c-4ef4-a1c6-2e8ce38e18fe" providerId="ADAL" clId="{F9D1B691-D76A-4B9E-B403-AB13CDB83064}" dt="2022-04-23T18:26:01.238" v="9004" actId="165"/>
          <ac:picMkLst>
            <pc:docMk/>
            <pc:sldMk cId="3879062947" sldId="320"/>
            <ac:picMk id="174" creationId="{9C0E7970-3AD7-42F3-89AA-FD3414D4C019}"/>
          </ac:picMkLst>
        </pc:picChg>
        <pc:picChg chg="mod">
          <ac:chgData name="B10856017" userId="9afd4463-931c-4ef4-a1c6-2e8ce38e18fe" providerId="ADAL" clId="{F9D1B691-D76A-4B9E-B403-AB13CDB83064}" dt="2022-04-23T18:26:01.238" v="9004" actId="165"/>
          <ac:picMkLst>
            <pc:docMk/>
            <pc:sldMk cId="3879062947" sldId="320"/>
            <ac:picMk id="177" creationId="{77F2E623-4BEA-4495-94B8-3D91B8574D3B}"/>
          </ac:picMkLst>
        </pc:picChg>
        <pc:picChg chg="mod">
          <ac:chgData name="B10856017" userId="9afd4463-931c-4ef4-a1c6-2e8ce38e18fe" providerId="ADAL" clId="{F9D1B691-D76A-4B9E-B403-AB13CDB83064}" dt="2022-04-24T17:03:22.843" v="10646" actId="165"/>
          <ac:picMkLst>
            <pc:docMk/>
            <pc:sldMk cId="3879062947" sldId="320"/>
            <ac:picMk id="181" creationId="{EE12440B-8412-4D52-8D6F-F6198B2BABC6}"/>
          </ac:picMkLst>
        </pc:picChg>
        <pc:picChg chg="mod">
          <ac:chgData name="B10856017" userId="9afd4463-931c-4ef4-a1c6-2e8ce38e18fe" providerId="ADAL" clId="{F9D1B691-D76A-4B9E-B403-AB13CDB83064}" dt="2022-04-24T17:03:22.843" v="10646" actId="165"/>
          <ac:picMkLst>
            <pc:docMk/>
            <pc:sldMk cId="3879062947" sldId="320"/>
            <ac:picMk id="182" creationId="{2D3EAEE5-5EB8-4AEF-9B5F-59877BE85356}"/>
          </ac:picMkLst>
        </pc:picChg>
        <pc:picChg chg="mod">
          <ac:chgData name="B10856017" userId="9afd4463-931c-4ef4-a1c6-2e8ce38e18fe" providerId="ADAL" clId="{F9D1B691-D76A-4B9E-B403-AB13CDB83064}" dt="2022-04-24T17:03:22.843" v="10646" actId="165"/>
          <ac:picMkLst>
            <pc:docMk/>
            <pc:sldMk cId="3879062947" sldId="320"/>
            <ac:picMk id="183" creationId="{50953771-6A3C-4F27-82AA-2CB8BB656B47}"/>
          </ac:picMkLst>
        </pc:picChg>
        <pc:picChg chg="mod">
          <ac:chgData name="B10856017" userId="9afd4463-931c-4ef4-a1c6-2e8ce38e18fe" providerId="ADAL" clId="{F9D1B691-D76A-4B9E-B403-AB13CDB83064}" dt="2022-04-24T17:03:22.843" v="10646" actId="165"/>
          <ac:picMkLst>
            <pc:docMk/>
            <pc:sldMk cId="3879062947" sldId="320"/>
            <ac:picMk id="186" creationId="{49D1FF9D-3259-4A54-AB9F-9B6A770D6980}"/>
          </ac:picMkLst>
        </pc:picChg>
        <pc:picChg chg="del mod topLvl">
          <ac:chgData name="B10856017" userId="9afd4463-931c-4ef4-a1c6-2e8ce38e18fe" providerId="ADAL" clId="{F9D1B691-D76A-4B9E-B403-AB13CDB83064}" dt="2022-04-24T17:12:57.409" v="10904" actId="478"/>
          <ac:picMkLst>
            <pc:docMk/>
            <pc:sldMk cId="3879062947" sldId="320"/>
            <ac:picMk id="190" creationId="{E3045E95-6869-4ACD-8A47-060D51267FC2}"/>
          </ac:picMkLst>
        </pc:picChg>
        <pc:picChg chg="mod">
          <ac:chgData name="B10856017" userId="9afd4463-931c-4ef4-a1c6-2e8ce38e18fe" providerId="ADAL" clId="{F9D1B691-D76A-4B9E-B403-AB13CDB83064}" dt="2022-04-23T18:31:53.663" v="9131"/>
          <ac:picMkLst>
            <pc:docMk/>
            <pc:sldMk cId="3879062947" sldId="320"/>
            <ac:picMk id="196" creationId="{46E79859-A4E8-4181-B9D8-B43C2F07AA31}"/>
          </ac:picMkLst>
        </pc:picChg>
        <pc:picChg chg="mod">
          <ac:chgData name="B10856017" userId="9afd4463-931c-4ef4-a1c6-2e8ce38e18fe" providerId="ADAL" clId="{F9D1B691-D76A-4B9E-B403-AB13CDB83064}" dt="2022-04-23T18:31:53.663" v="9131"/>
          <ac:picMkLst>
            <pc:docMk/>
            <pc:sldMk cId="3879062947" sldId="320"/>
            <ac:picMk id="197" creationId="{C67182EF-EC0A-42FF-B369-4964A7ED45E5}"/>
          </ac:picMkLst>
        </pc:picChg>
        <pc:picChg chg="mod">
          <ac:chgData name="B10856017" userId="9afd4463-931c-4ef4-a1c6-2e8ce38e18fe" providerId="ADAL" clId="{F9D1B691-D76A-4B9E-B403-AB13CDB83064}" dt="2022-04-23T18:31:53.663" v="9131"/>
          <ac:picMkLst>
            <pc:docMk/>
            <pc:sldMk cId="3879062947" sldId="320"/>
            <ac:picMk id="198" creationId="{27A5BFA9-484B-4EA4-B37F-A7EF7768504A}"/>
          </ac:picMkLst>
        </pc:picChg>
        <pc:picChg chg="mod">
          <ac:chgData name="B10856017" userId="9afd4463-931c-4ef4-a1c6-2e8ce38e18fe" providerId="ADAL" clId="{F9D1B691-D76A-4B9E-B403-AB13CDB83064}" dt="2022-04-23T18:31:53.663" v="9131"/>
          <ac:picMkLst>
            <pc:docMk/>
            <pc:sldMk cId="3879062947" sldId="320"/>
            <ac:picMk id="199" creationId="{1DABA420-0837-4DC6-84D8-5B86F69BCBD1}"/>
          </ac:picMkLst>
        </pc:picChg>
        <pc:picChg chg="mod">
          <ac:chgData name="B10856017" userId="9afd4463-931c-4ef4-a1c6-2e8ce38e18fe" providerId="ADAL" clId="{F9D1B691-D76A-4B9E-B403-AB13CDB83064}" dt="2022-04-24T17:07:27.349" v="10788" actId="165"/>
          <ac:picMkLst>
            <pc:docMk/>
            <pc:sldMk cId="3879062947" sldId="320"/>
            <ac:picMk id="200" creationId="{7A7B0349-B830-454F-A28C-875F6BB15D0C}"/>
          </ac:picMkLst>
        </pc:picChg>
        <pc:picChg chg="mod">
          <ac:chgData name="B10856017" userId="9afd4463-931c-4ef4-a1c6-2e8ce38e18fe" providerId="ADAL" clId="{F9D1B691-D76A-4B9E-B403-AB13CDB83064}" dt="2022-04-24T17:07:27.349" v="10788" actId="165"/>
          <ac:picMkLst>
            <pc:docMk/>
            <pc:sldMk cId="3879062947" sldId="320"/>
            <ac:picMk id="201" creationId="{0479147C-3065-41B0-B144-561F6BDA5F8D}"/>
          </ac:picMkLst>
        </pc:picChg>
        <pc:picChg chg="mod">
          <ac:chgData name="B10856017" userId="9afd4463-931c-4ef4-a1c6-2e8ce38e18fe" providerId="ADAL" clId="{F9D1B691-D76A-4B9E-B403-AB13CDB83064}" dt="2022-04-23T18:31:53.663" v="9131"/>
          <ac:picMkLst>
            <pc:docMk/>
            <pc:sldMk cId="3879062947" sldId="320"/>
            <ac:picMk id="202" creationId="{242B2F33-661A-44CD-8DBA-7142483BFE59}"/>
          </ac:picMkLst>
        </pc:picChg>
        <pc:picChg chg="mod">
          <ac:chgData name="B10856017" userId="9afd4463-931c-4ef4-a1c6-2e8ce38e18fe" providerId="ADAL" clId="{F9D1B691-D76A-4B9E-B403-AB13CDB83064}" dt="2022-04-24T17:07:27.349" v="10788" actId="165"/>
          <ac:picMkLst>
            <pc:docMk/>
            <pc:sldMk cId="3879062947" sldId="320"/>
            <ac:picMk id="202" creationId="{3E0A1428-7368-46D5-A0E9-65BE42BDD376}"/>
          </ac:picMkLst>
        </pc:picChg>
        <pc:picChg chg="mod">
          <ac:chgData name="B10856017" userId="9afd4463-931c-4ef4-a1c6-2e8ce38e18fe" providerId="ADAL" clId="{F9D1B691-D76A-4B9E-B403-AB13CDB83064}" dt="2022-04-24T17:07:27.349" v="10788" actId="165"/>
          <ac:picMkLst>
            <pc:docMk/>
            <pc:sldMk cId="3879062947" sldId="320"/>
            <ac:picMk id="203" creationId="{B05AA48B-2877-4D96-BE55-0A511B84468C}"/>
          </ac:picMkLst>
        </pc:picChg>
        <pc:picChg chg="mod">
          <ac:chgData name="B10856017" userId="9afd4463-931c-4ef4-a1c6-2e8ce38e18fe" providerId="ADAL" clId="{F9D1B691-D76A-4B9E-B403-AB13CDB83064}" dt="2022-04-23T18:47:09.279" v="9287"/>
          <ac:picMkLst>
            <pc:docMk/>
            <pc:sldMk cId="3879062947" sldId="320"/>
            <ac:picMk id="206" creationId="{BB1E548E-EC76-490D-AFCB-53C2D540515B}"/>
          </ac:picMkLst>
        </pc:picChg>
        <pc:picChg chg="mod">
          <ac:chgData name="B10856017" userId="9afd4463-931c-4ef4-a1c6-2e8ce38e18fe" providerId="ADAL" clId="{F9D1B691-D76A-4B9E-B403-AB13CDB83064}" dt="2022-04-23T18:47:09.279" v="9287"/>
          <ac:picMkLst>
            <pc:docMk/>
            <pc:sldMk cId="3879062947" sldId="320"/>
            <ac:picMk id="214" creationId="{88C35FE8-E3D9-4FD3-AB70-538E84326422}"/>
          </ac:picMkLst>
        </pc:picChg>
        <pc:picChg chg="mod">
          <ac:chgData name="B10856017" userId="9afd4463-931c-4ef4-a1c6-2e8ce38e18fe" providerId="ADAL" clId="{F9D1B691-D76A-4B9E-B403-AB13CDB83064}" dt="2022-04-23T18:47:09.279" v="9287"/>
          <ac:picMkLst>
            <pc:docMk/>
            <pc:sldMk cId="3879062947" sldId="320"/>
            <ac:picMk id="215" creationId="{E8678F1B-FBEC-4AC8-A487-5116337C355D}"/>
          </ac:picMkLst>
        </pc:picChg>
        <pc:picChg chg="mod">
          <ac:chgData name="B10856017" userId="9afd4463-931c-4ef4-a1c6-2e8ce38e18fe" providerId="ADAL" clId="{F9D1B691-D76A-4B9E-B403-AB13CDB83064}" dt="2022-04-23T18:47:09.279" v="9287"/>
          <ac:picMkLst>
            <pc:docMk/>
            <pc:sldMk cId="3879062947" sldId="320"/>
            <ac:picMk id="216" creationId="{B6577A47-4949-4AFC-A9E3-448D5072F507}"/>
          </ac:picMkLst>
        </pc:picChg>
        <pc:picChg chg="mod">
          <ac:chgData name="B10856017" userId="9afd4463-931c-4ef4-a1c6-2e8ce38e18fe" providerId="ADAL" clId="{F9D1B691-D76A-4B9E-B403-AB13CDB83064}" dt="2022-04-23T18:47:09.279" v="9287"/>
          <ac:picMkLst>
            <pc:docMk/>
            <pc:sldMk cId="3879062947" sldId="320"/>
            <ac:picMk id="217" creationId="{84398D79-89FD-4C65-B83A-045929E5C2C8}"/>
          </ac:picMkLst>
        </pc:picChg>
        <pc:picChg chg="mod">
          <ac:chgData name="B10856017" userId="9afd4463-931c-4ef4-a1c6-2e8ce38e18fe" providerId="ADAL" clId="{F9D1B691-D76A-4B9E-B403-AB13CDB83064}" dt="2022-04-23T18:47:09.279" v="9287"/>
          <ac:picMkLst>
            <pc:docMk/>
            <pc:sldMk cId="3879062947" sldId="320"/>
            <ac:picMk id="220" creationId="{B39AB477-F06B-4B30-B31F-1C5E0548EAF1}"/>
          </ac:picMkLst>
        </pc:picChg>
        <pc:picChg chg="mod">
          <ac:chgData name="B10856017" userId="9afd4463-931c-4ef4-a1c6-2e8ce38e18fe" providerId="ADAL" clId="{F9D1B691-D76A-4B9E-B403-AB13CDB83064}" dt="2022-04-23T18:47:09.279" v="9287"/>
          <ac:picMkLst>
            <pc:docMk/>
            <pc:sldMk cId="3879062947" sldId="320"/>
            <ac:picMk id="224" creationId="{0C160C66-F3E1-4FC1-8073-0A45F7DEFD29}"/>
          </ac:picMkLst>
        </pc:picChg>
        <pc:picChg chg="mod">
          <ac:chgData name="B10856017" userId="9afd4463-931c-4ef4-a1c6-2e8ce38e18fe" providerId="ADAL" clId="{F9D1B691-D76A-4B9E-B403-AB13CDB83064}" dt="2022-04-23T18:47:09.279" v="9287"/>
          <ac:picMkLst>
            <pc:docMk/>
            <pc:sldMk cId="3879062947" sldId="320"/>
            <ac:picMk id="230" creationId="{6B6DD71E-183C-4F84-A3AE-84895A52159F}"/>
          </ac:picMkLst>
        </pc:picChg>
        <pc:picChg chg="mod">
          <ac:chgData name="B10856017" userId="9afd4463-931c-4ef4-a1c6-2e8ce38e18fe" providerId="ADAL" clId="{F9D1B691-D76A-4B9E-B403-AB13CDB83064}" dt="2022-04-23T18:47:09.279" v="9287"/>
          <ac:picMkLst>
            <pc:docMk/>
            <pc:sldMk cId="3879062947" sldId="320"/>
            <ac:picMk id="231" creationId="{B085837E-EEA3-4E98-9377-87CA1F0718CB}"/>
          </ac:picMkLst>
        </pc:picChg>
        <pc:picChg chg="mod">
          <ac:chgData name="B10856017" userId="9afd4463-931c-4ef4-a1c6-2e8ce38e18fe" providerId="ADAL" clId="{F9D1B691-D76A-4B9E-B403-AB13CDB83064}" dt="2022-04-23T18:47:09.279" v="9287"/>
          <ac:picMkLst>
            <pc:docMk/>
            <pc:sldMk cId="3879062947" sldId="320"/>
            <ac:picMk id="232" creationId="{AA140613-9CDD-4557-B866-EB69BCFB1D93}"/>
          </ac:picMkLst>
        </pc:picChg>
        <pc:picChg chg="mod">
          <ac:chgData name="B10856017" userId="9afd4463-931c-4ef4-a1c6-2e8ce38e18fe" providerId="ADAL" clId="{F9D1B691-D76A-4B9E-B403-AB13CDB83064}" dt="2022-04-23T18:47:09.279" v="9287"/>
          <ac:picMkLst>
            <pc:docMk/>
            <pc:sldMk cId="3879062947" sldId="320"/>
            <ac:picMk id="233" creationId="{4E7E443B-3F5D-4C3A-8959-E91CE21A1C6C}"/>
          </ac:picMkLst>
        </pc:picChg>
        <pc:picChg chg="mod">
          <ac:chgData name="B10856017" userId="9afd4463-931c-4ef4-a1c6-2e8ce38e18fe" providerId="ADAL" clId="{F9D1B691-D76A-4B9E-B403-AB13CDB83064}" dt="2022-04-23T18:47:09.279" v="9287"/>
          <ac:picMkLst>
            <pc:docMk/>
            <pc:sldMk cId="3879062947" sldId="320"/>
            <ac:picMk id="236" creationId="{340FB9D8-3702-4943-BADB-14F5C8EB94BD}"/>
          </ac:picMkLst>
        </pc:picChg>
        <pc:picChg chg="mod">
          <ac:chgData name="B10856017" userId="9afd4463-931c-4ef4-a1c6-2e8ce38e18fe" providerId="ADAL" clId="{F9D1B691-D76A-4B9E-B403-AB13CDB83064}" dt="2022-04-23T18:47:09.279" v="9287"/>
          <ac:picMkLst>
            <pc:docMk/>
            <pc:sldMk cId="3879062947" sldId="320"/>
            <ac:picMk id="243" creationId="{8E941D23-1C6D-4740-90D4-F002EC1CE966}"/>
          </ac:picMkLst>
        </pc:picChg>
        <pc:picChg chg="mod">
          <ac:chgData name="B10856017" userId="9afd4463-931c-4ef4-a1c6-2e8ce38e18fe" providerId="ADAL" clId="{F9D1B691-D76A-4B9E-B403-AB13CDB83064}" dt="2022-04-23T18:47:09.279" v="9287"/>
          <ac:picMkLst>
            <pc:docMk/>
            <pc:sldMk cId="3879062947" sldId="320"/>
            <ac:picMk id="244" creationId="{1E196AA0-204E-46A1-BC12-F5398CF21193}"/>
          </ac:picMkLst>
        </pc:picChg>
        <pc:picChg chg="mod">
          <ac:chgData name="B10856017" userId="9afd4463-931c-4ef4-a1c6-2e8ce38e18fe" providerId="ADAL" clId="{F9D1B691-D76A-4B9E-B403-AB13CDB83064}" dt="2022-04-23T18:47:09.279" v="9287"/>
          <ac:picMkLst>
            <pc:docMk/>
            <pc:sldMk cId="3879062947" sldId="320"/>
            <ac:picMk id="245" creationId="{004EB332-52FD-4830-B3F9-064942698115}"/>
          </ac:picMkLst>
        </pc:picChg>
        <pc:picChg chg="mod">
          <ac:chgData name="B10856017" userId="9afd4463-931c-4ef4-a1c6-2e8ce38e18fe" providerId="ADAL" clId="{F9D1B691-D76A-4B9E-B403-AB13CDB83064}" dt="2022-04-23T18:47:09.279" v="9287"/>
          <ac:picMkLst>
            <pc:docMk/>
            <pc:sldMk cId="3879062947" sldId="320"/>
            <ac:picMk id="246" creationId="{4876C689-D820-40B1-9200-E152EBD51042}"/>
          </ac:picMkLst>
        </pc:picChg>
        <pc:picChg chg="mod">
          <ac:chgData name="B10856017" userId="9afd4463-931c-4ef4-a1c6-2e8ce38e18fe" providerId="ADAL" clId="{F9D1B691-D76A-4B9E-B403-AB13CDB83064}" dt="2022-04-23T18:47:09.279" v="9287"/>
          <ac:picMkLst>
            <pc:docMk/>
            <pc:sldMk cId="3879062947" sldId="320"/>
            <ac:picMk id="249" creationId="{8FF86596-CB5D-4A0B-8796-B9FB8F1B4B21}"/>
          </ac:picMkLst>
        </pc:picChg>
        <pc:picChg chg="mod">
          <ac:chgData name="B10856017" userId="9afd4463-931c-4ef4-a1c6-2e8ce38e18fe" providerId="ADAL" clId="{F9D1B691-D76A-4B9E-B403-AB13CDB83064}" dt="2022-04-23T18:47:09.279" v="9287"/>
          <ac:picMkLst>
            <pc:docMk/>
            <pc:sldMk cId="3879062947" sldId="320"/>
            <ac:picMk id="253" creationId="{55F1DDF6-ACFB-4672-9137-656B602CC3EC}"/>
          </ac:picMkLst>
        </pc:picChg>
        <pc:picChg chg="mod">
          <ac:chgData name="B10856017" userId="9afd4463-931c-4ef4-a1c6-2e8ce38e18fe" providerId="ADAL" clId="{F9D1B691-D76A-4B9E-B403-AB13CDB83064}" dt="2022-04-24T17:07:27.349" v="10788" actId="165"/>
          <ac:picMkLst>
            <pc:docMk/>
            <pc:sldMk cId="3879062947" sldId="320"/>
            <ac:picMk id="257" creationId="{72D534CF-3E81-4181-9161-5227E2F3BFEE}"/>
          </ac:picMkLst>
        </pc:picChg>
        <pc:picChg chg="mod">
          <ac:chgData name="B10856017" userId="9afd4463-931c-4ef4-a1c6-2e8ce38e18fe" providerId="ADAL" clId="{F9D1B691-D76A-4B9E-B403-AB13CDB83064}" dt="2022-04-24T17:12:58.661" v="10905"/>
          <ac:picMkLst>
            <pc:docMk/>
            <pc:sldMk cId="3879062947" sldId="320"/>
            <ac:picMk id="264" creationId="{C08CCF34-E06E-4958-AD98-535083C17285}"/>
          </ac:picMkLst>
        </pc:picChg>
        <pc:picChg chg="mod">
          <ac:chgData name="B10856017" userId="9afd4463-931c-4ef4-a1c6-2e8ce38e18fe" providerId="ADAL" clId="{F9D1B691-D76A-4B9E-B403-AB13CDB83064}" dt="2022-04-24T17:12:58.661" v="10905"/>
          <ac:picMkLst>
            <pc:docMk/>
            <pc:sldMk cId="3879062947" sldId="320"/>
            <ac:picMk id="265" creationId="{5A895EE9-1EDD-4763-85C5-10A91E4DDA18}"/>
          </ac:picMkLst>
        </pc:picChg>
        <pc:picChg chg="mod">
          <ac:chgData name="B10856017" userId="9afd4463-931c-4ef4-a1c6-2e8ce38e18fe" providerId="ADAL" clId="{F9D1B691-D76A-4B9E-B403-AB13CDB83064}" dt="2022-04-24T17:12:58.661" v="10905"/>
          <ac:picMkLst>
            <pc:docMk/>
            <pc:sldMk cId="3879062947" sldId="320"/>
            <ac:picMk id="266" creationId="{88869A42-C84A-47EB-B064-E7931921B6A7}"/>
          </ac:picMkLst>
        </pc:picChg>
        <pc:picChg chg="mod">
          <ac:chgData name="B10856017" userId="9afd4463-931c-4ef4-a1c6-2e8ce38e18fe" providerId="ADAL" clId="{F9D1B691-D76A-4B9E-B403-AB13CDB83064}" dt="2022-04-24T17:12:58.661" v="10905"/>
          <ac:picMkLst>
            <pc:docMk/>
            <pc:sldMk cId="3879062947" sldId="320"/>
            <ac:picMk id="267" creationId="{5543351B-C230-425F-B654-59F223D2D62B}"/>
          </ac:picMkLst>
        </pc:picChg>
        <pc:picChg chg="mod">
          <ac:chgData name="B10856017" userId="9afd4463-931c-4ef4-a1c6-2e8ce38e18fe" providerId="ADAL" clId="{F9D1B691-D76A-4B9E-B403-AB13CDB83064}" dt="2022-04-24T17:12:58.661" v="10905"/>
          <ac:picMkLst>
            <pc:docMk/>
            <pc:sldMk cId="3879062947" sldId="320"/>
            <ac:picMk id="270" creationId="{01F9CFA1-7436-43AF-8C03-0ACE34AD023E}"/>
          </ac:picMkLst>
        </pc:picChg>
        <pc:picChg chg="add mod">
          <ac:chgData name="B10856017" userId="9afd4463-931c-4ef4-a1c6-2e8ce38e18fe" providerId="ADAL" clId="{F9D1B691-D76A-4B9E-B403-AB13CDB83064}" dt="2022-04-24T17:12:58.661" v="10905"/>
          <ac:picMkLst>
            <pc:docMk/>
            <pc:sldMk cId="3879062947" sldId="320"/>
            <ac:picMk id="272" creationId="{1B4B9614-8CCE-4FDC-9C36-5FA10C0D753C}"/>
          </ac:picMkLst>
        </pc:picChg>
      </pc:sldChg>
      <pc:sldChg chg="addSp delSp modSp add mod ord modTransition delAnim modAnim">
        <pc:chgData name="B10856017" userId="9afd4463-931c-4ef4-a1c6-2e8ce38e18fe" providerId="ADAL" clId="{F9D1B691-D76A-4B9E-B403-AB13CDB83064}" dt="2022-04-25T03:47:00.023" v="11154" actId="27636"/>
        <pc:sldMkLst>
          <pc:docMk/>
          <pc:sldMk cId="4099964492" sldId="321"/>
        </pc:sldMkLst>
        <pc:spChg chg="del">
          <ac:chgData name="B10856017" userId="9afd4463-931c-4ef4-a1c6-2e8ce38e18fe" providerId="ADAL" clId="{F9D1B691-D76A-4B9E-B403-AB13CDB83064}" dt="2022-04-23T18:37:46.338" v="9184" actId="478"/>
          <ac:spMkLst>
            <pc:docMk/>
            <pc:sldMk cId="4099964492" sldId="321"/>
            <ac:spMk id="14" creationId="{455F14B0-A697-44D2-BEAB-7F073DD4D6F8}"/>
          </ac:spMkLst>
        </pc:spChg>
        <pc:spChg chg="mod">
          <ac:chgData name="B10856017" userId="9afd4463-931c-4ef4-a1c6-2e8ce38e18fe" providerId="ADAL" clId="{F9D1B691-D76A-4B9E-B403-AB13CDB83064}" dt="2022-04-23T18:37:43.809" v="9183" actId="14100"/>
          <ac:spMkLst>
            <pc:docMk/>
            <pc:sldMk cId="4099964492" sldId="321"/>
            <ac:spMk id="38" creationId="{D7A75812-520F-4102-8579-017F2F404E83}"/>
          </ac:spMkLst>
        </pc:spChg>
        <pc:spChg chg="mod">
          <ac:chgData name="B10856017" userId="9afd4463-931c-4ef4-a1c6-2e8ce38e18fe" providerId="ADAL" clId="{F9D1B691-D76A-4B9E-B403-AB13CDB83064}" dt="2022-04-23T18:37:14.130" v="9179" actId="164"/>
          <ac:spMkLst>
            <pc:docMk/>
            <pc:sldMk cId="4099964492" sldId="321"/>
            <ac:spMk id="54" creationId="{CBCE606F-C65A-4831-92EE-343FC1E8FD6B}"/>
          </ac:spMkLst>
        </pc:spChg>
        <pc:spChg chg="mod">
          <ac:chgData name="B10856017" userId="9afd4463-931c-4ef4-a1c6-2e8ce38e18fe" providerId="ADAL" clId="{F9D1B691-D76A-4B9E-B403-AB13CDB83064}" dt="2022-04-23T18:37:14.130" v="9179" actId="164"/>
          <ac:spMkLst>
            <pc:docMk/>
            <pc:sldMk cId="4099964492" sldId="321"/>
            <ac:spMk id="55" creationId="{85875186-1418-46A1-9C91-96CC55C93CA6}"/>
          </ac:spMkLst>
        </pc:spChg>
        <pc:spChg chg="mod">
          <ac:chgData name="B10856017" userId="9afd4463-931c-4ef4-a1c6-2e8ce38e18fe" providerId="ADAL" clId="{F9D1B691-D76A-4B9E-B403-AB13CDB83064}" dt="2022-04-23T18:37:14.130" v="9179" actId="164"/>
          <ac:spMkLst>
            <pc:docMk/>
            <pc:sldMk cId="4099964492" sldId="321"/>
            <ac:spMk id="56" creationId="{415CF3BF-B5F4-48E8-AA4F-BDCE53390206}"/>
          </ac:spMkLst>
        </pc:spChg>
        <pc:spChg chg="mod">
          <ac:chgData name="B10856017" userId="9afd4463-931c-4ef4-a1c6-2e8ce38e18fe" providerId="ADAL" clId="{F9D1B691-D76A-4B9E-B403-AB13CDB83064}" dt="2022-04-23T18:37:14.130" v="9179" actId="164"/>
          <ac:spMkLst>
            <pc:docMk/>
            <pc:sldMk cId="4099964492" sldId="321"/>
            <ac:spMk id="57" creationId="{64781BE8-C108-48C9-8084-E8C4ADD2EDCF}"/>
          </ac:spMkLst>
        </pc:spChg>
        <pc:spChg chg="mod">
          <ac:chgData name="B10856017" userId="9afd4463-931c-4ef4-a1c6-2e8ce38e18fe" providerId="ADAL" clId="{F9D1B691-D76A-4B9E-B403-AB13CDB83064}" dt="2022-04-23T18:26:16.536" v="9012" actId="165"/>
          <ac:spMkLst>
            <pc:docMk/>
            <pc:sldMk cId="4099964492" sldId="321"/>
            <ac:spMk id="86" creationId="{771157E2-24E9-42A5-A5DF-31D164EB3790}"/>
          </ac:spMkLst>
        </pc:spChg>
        <pc:spChg chg="mod">
          <ac:chgData name="B10856017" userId="9afd4463-931c-4ef4-a1c6-2e8ce38e18fe" providerId="ADAL" clId="{F9D1B691-D76A-4B9E-B403-AB13CDB83064}" dt="2022-04-23T19:00:48.870" v="9525" actId="27636"/>
          <ac:spMkLst>
            <pc:docMk/>
            <pc:sldMk cId="4099964492" sldId="321"/>
            <ac:spMk id="87" creationId="{1BAD4893-0EFD-4CDE-AF38-AC1CA95BAE78}"/>
          </ac:spMkLst>
        </pc:spChg>
        <pc:spChg chg="mod">
          <ac:chgData name="B10856017" userId="9afd4463-931c-4ef4-a1c6-2e8ce38e18fe" providerId="ADAL" clId="{F9D1B691-D76A-4B9E-B403-AB13CDB83064}" dt="2022-04-24T05:50:26.337" v="10148" actId="27636"/>
          <ac:spMkLst>
            <pc:docMk/>
            <pc:sldMk cId="4099964492" sldId="321"/>
            <ac:spMk id="88" creationId="{9587472C-82C6-45C9-9C79-FCA398A9F8C0}"/>
          </ac:spMkLst>
        </pc:spChg>
        <pc:spChg chg="mod">
          <ac:chgData name="B10856017" userId="9afd4463-931c-4ef4-a1c6-2e8ce38e18fe" providerId="ADAL" clId="{F9D1B691-D76A-4B9E-B403-AB13CDB83064}" dt="2022-04-23T18:26:16.536" v="9012" actId="165"/>
          <ac:spMkLst>
            <pc:docMk/>
            <pc:sldMk cId="4099964492" sldId="321"/>
            <ac:spMk id="94" creationId="{5D25BCBD-6CA0-4F83-8223-BE74535FFFDF}"/>
          </ac:spMkLst>
        </pc:spChg>
        <pc:spChg chg="mod">
          <ac:chgData name="B10856017" userId="9afd4463-931c-4ef4-a1c6-2e8ce38e18fe" providerId="ADAL" clId="{F9D1B691-D76A-4B9E-B403-AB13CDB83064}" dt="2022-04-23T18:26:16.536" v="9012" actId="165"/>
          <ac:spMkLst>
            <pc:docMk/>
            <pc:sldMk cId="4099964492" sldId="321"/>
            <ac:spMk id="95" creationId="{195AC7AC-B5AD-4B02-8E0B-C174861FC2B0}"/>
          </ac:spMkLst>
        </pc:spChg>
        <pc:spChg chg="mod">
          <ac:chgData name="B10856017" userId="9afd4463-931c-4ef4-a1c6-2e8ce38e18fe" providerId="ADAL" clId="{F9D1B691-D76A-4B9E-B403-AB13CDB83064}" dt="2022-04-23T18:26:16.536" v="9012" actId="165"/>
          <ac:spMkLst>
            <pc:docMk/>
            <pc:sldMk cId="4099964492" sldId="321"/>
            <ac:spMk id="97" creationId="{5B5041D3-0E1E-4D85-964F-8B65DA6D7129}"/>
          </ac:spMkLst>
        </pc:spChg>
        <pc:spChg chg="mod">
          <ac:chgData name="B10856017" userId="9afd4463-931c-4ef4-a1c6-2e8ce38e18fe" providerId="ADAL" clId="{F9D1B691-D76A-4B9E-B403-AB13CDB83064}" dt="2022-04-23T18:27:22.960" v="9049" actId="165"/>
          <ac:spMkLst>
            <pc:docMk/>
            <pc:sldMk cId="4099964492" sldId="321"/>
            <ac:spMk id="102" creationId="{136D60E4-B8DA-4733-8972-1D2EDEF40F27}"/>
          </ac:spMkLst>
        </pc:spChg>
        <pc:spChg chg="mod">
          <ac:chgData name="B10856017" userId="9afd4463-931c-4ef4-a1c6-2e8ce38e18fe" providerId="ADAL" clId="{F9D1B691-D76A-4B9E-B403-AB13CDB83064}" dt="2022-04-24T06:01:18.372" v="10427" actId="27636"/>
          <ac:spMkLst>
            <pc:docMk/>
            <pc:sldMk cId="4099964492" sldId="321"/>
            <ac:spMk id="103" creationId="{C83EAF42-4162-4618-A4CA-62C413662783}"/>
          </ac:spMkLst>
        </pc:spChg>
        <pc:spChg chg="mod">
          <ac:chgData name="B10856017" userId="9afd4463-931c-4ef4-a1c6-2e8ce38e18fe" providerId="ADAL" clId="{F9D1B691-D76A-4B9E-B403-AB13CDB83064}" dt="2022-04-23T19:00:48.846" v="9519" actId="27636"/>
          <ac:spMkLst>
            <pc:docMk/>
            <pc:sldMk cId="4099964492" sldId="321"/>
            <ac:spMk id="104" creationId="{5E146892-C44E-4B86-8236-D8B31DFEEBCC}"/>
          </ac:spMkLst>
        </pc:spChg>
        <pc:spChg chg="mod">
          <ac:chgData name="B10856017" userId="9afd4463-931c-4ef4-a1c6-2e8ce38e18fe" providerId="ADAL" clId="{F9D1B691-D76A-4B9E-B403-AB13CDB83064}" dt="2022-04-23T18:27:22.960" v="9049" actId="165"/>
          <ac:spMkLst>
            <pc:docMk/>
            <pc:sldMk cId="4099964492" sldId="321"/>
            <ac:spMk id="110" creationId="{EBF44D41-9818-4B5D-B8A8-9F7CE4DA9251}"/>
          </ac:spMkLst>
        </pc:spChg>
        <pc:spChg chg="mod">
          <ac:chgData name="B10856017" userId="9afd4463-931c-4ef4-a1c6-2e8ce38e18fe" providerId="ADAL" clId="{F9D1B691-D76A-4B9E-B403-AB13CDB83064}" dt="2022-04-23T18:27:22.960" v="9049" actId="165"/>
          <ac:spMkLst>
            <pc:docMk/>
            <pc:sldMk cId="4099964492" sldId="321"/>
            <ac:spMk id="111" creationId="{B3910F09-336E-4D45-948E-8C170F1B986D}"/>
          </ac:spMkLst>
        </pc:spChg>
        <pc:spChg chg="mod">
          <ac:chgData name="B10856017" userId="9afd4463-931c-4ef4-a1c6-2e8ce38e18fe" providerId="ADAL" clId="{F9D1B691-D76A-4B9E-B403-AB13CDB83064}" dt="2022-04-23T18:27:22.960" v="9049" actId="165"/>
          <ac:spMkLst>
            <pc:docMk/>
            <pc:sldMk cId="4099964492" sldId="321"/>
            <ac:spMk id="113" creationId="{AE4F8A2B-05C4-4909-81E5-6D9A3F6C83AC}"/>
          </ac:spMkLst>
        </pc:spChg>
        <pc:spChg chg="mod">
          <ac:chgData name="B10856017" userId="9afd4463-931c-4ef4-a1c6-2e8ce38e18fe" providerId="ADAL" clId="{F9D1B691-D76A-4B9E-B403-AB13CDB83064}" dt="2022-04-23T18:32:18.501" v="9138"/>
          <ac:spMkLst>
            <pc:docMk/>
            <pc:sldMk cId="4099964492" sldId="321"/>
            <ac:spMk id="115" creationId="{88174D93-A5D8-45E2-96CD-9B360A35A773}"/>
          </ac:spMkLst>
        </pc:spChg>
        <pc:spChg chg="mod">
          <ac:chgData name="B10856017" userId="9afd4463-931c-4ef4-a1c6-2e8ce38e18fe" providerId="ADAL" clId="{F9D1B691-D76A-4B9E-B403-AB13CDB83064}" dt="2022-04-23T18:36:05.314" v="9157" actId="27636"/>
          <ac:spMkLst>
            <pc:docMk/>
            <pc:sldMk cId="4099964492" sldId="321"/>
            <ac:spMk id="116" creationId="{AAB9634C-0447-42E5-8F6A-1C3FEEED360A}"/>
          </ac:spMkLst>
        </pc:spChg>
        <pc:spChg chg="mod">
          <ac:chgData name="B10856017" userId="9afd4463-931c-4ef4-a1c6-2e8ce38e18fe" providerId="ADAL" clId="{F9D1B691-D76A-4B9E-B403-AB13CDB83064}" dt="2022-04-23T18:32:18.501" v="9138"/>
          <ac:spMkLst>
            <pc:docMk/>
            <pc:sldMk cId="4099964492" sldId="321"/>
            <ac:spMk id="117" creationId="{45FEDA92-B149-44C0-97FF-E69933591CCB}"/>
          </ac:spMkLst>
        </pc:spChg>
        <pc:spChg chg="mod">
          <ac:chgData name="B10856017" userId="9afd4463-931c-4ef4-a1c6-2e8ce38e18fe" providerId="ADAL" clId="{F9D1B691-D76A-4B9E-B403-AB13CDB83064}" dt="2022-04-23T18:32:18.501" v="9138"/>
          <ac:spMkLst>
            <pc:docMk/>
            <pc:sldMk cId="4099964492" sldId="321"/>
            <ac:spMk id="124" creationId="{0B2A00A0-F972-4021-898C-EA804B278F26}"/>
          </ac:spMkLst>
        </pc:spChg>
        <pc:spChg chg="mod">
          <ac:chgData name="B10856017" userId="9afd4463-931c-4ef4-a1c6-2e8ce38e18fe" providerId="ADAL" clId="{F9D1B691-D76A-4B9E-B403-AB13CDB83064}" dt="2022-04-23T18:32:18.501" v="9138"/>
          <ac:spMkLst>
            <pc:docMk/>
            <pc:sldMk cId="4099964492" sldId="321"/>
            <ac:spMk id="125" creationId="{FED649EB-198B-4A5E-AAAA-15A60D935868}"/>
          </ac:spMkLst>
        </pc:spChg>
        <pc:spChg chg="mod">
          <ac:chgData name="B10856017" userId="9afd4463-931c-4ef4-a1c6-2e8ce38e18fe" providerId="ADAL" clId="{F9D1B691-D76A-4B9E-B403-AB13CDB83064}" dt="2022-04-23T18:42:23.020" v="9216" actId="948"/>
          <ac:spMkLst>
            <pc:docMk/>
            <pc:sldMk cId="4099964492" sldId="321"/>
            <ac:spMk id="126" creationId="{0B8E4FB1-3AFE-43C8-971F-469EAD6D7E4C}"/>
          </ac:spMkLst>
        </pc:spChg>
        <pc:spChg chg="mod">
          <ac:chgData name="B10856017" userId="9afd4463-931c-4ef4-a1c6-2e8ce38e18fe" providerId="ADAL" clId="{F9D1B691-D76A-4B9E-B403-AB13CDB83064}" dt="2022-04-23T19:25:42.480" v="9984" actId="27636"/>
          <ac:spMkLst>
            <pc:docMk/>
            <pc:sldMk cId="4099964492" sldId="321"/>
            <ac:spMk id="130" creationId="{DD7BFAA8-AFFB-455D-A5DF-1615705A4C8C}"/>
          </ac:spMkLst>
        </pc:spChg>
        <pc:spChg chg="mod">
          <ac:chgData name="B10856017" userId="9afd4463-931c-4ef4-a1c6-2e8ce38e18fe" providerId="ADAL" clId="{F9D1B691-D76A-4B9E-B403-AB13CDB83064}" dt="2022-04-23T19:00:48.853" v="9522" actId="27636"/>
          <ac:spMkLst>
            <pc:docMk/>
            <pc:sldMk cId="4099964492" sldId="321"/>
            <ac:spMk id="131" creationId="{C3F2E418-AE38-4B2C-ADEB-FBBD1A6EDC31}"/>
          </ac:spMkLst>
        </pc:spChg>
        <pc:spChg chg="mod">
          <ac:chgData name="B10856017" userId="9afd4463-931c-4ef4-a1c6-2e8ce38e18fe" providerId="ADAL" clId="{F9D1B691-D76A-4B9E-B403-AB13CDB83064}" dt="2022-04-24T17:03:30.074" v="10650"/>
          <ac:spMkLst>
            <pc:docMk/>
            <pc:sldMk cId="4099964492" sldId="321"/>
            <ac:spMk id="133" creationId="{9312C629-A548-4811-B78A-54758A1CEF50}"/>
          </ac:spMkLst>
        </pc:spChg>
        <pc:spChg chg="mod">
          <ac:chgData name="B10856017" userId="9afd4463-931c-4ef4-a1c6-2e8ce38e18fe" providerId="ADAL" clId="{F9D1B691-D76A-4B9E-B403-AB13CDB83064}" dt="2022-04-24T17:03:30.074" v="10650"/>
          <ac:spMkLst>
            <pc:docMk/>
            <pc:sldMk cId="4099964492" sldId="321"/>
            <ac:spMk id="134" creationId="{F2EEC112-9B89-4B6C-9819-2FD9AE00A44C}"/>
          </ac:spMkLst>
        </pc:spChg>
        <pc:spChg chg="mod">
          <ac:chgData name="B10856017" userId="9afd4463-931c-4ef4-a1c6-2e8ce38e18fe" providerId="ADAL" clId="{F9D1B691-D76A-4B9E-B403-AB13CDB83064}" dt="2022-04-24T17:03:30.074" v="10650"/>
          <ac:spMkLst>
            <pc:docMk/>
            <pc:sldMk cId="4099964492" sldId="321"/>
            <ac:spMk id="135" creationId="{3B649D97-04FD-4B91-8B6D-977214B3F63E}"/>
          </ac:spMkLst>
        </pc:spChg>
        <pc:spChg chg="mod">
          <ac:chgData name="B10856017" userId="9afd4463-931c-4ef4-a1c6-2e8ce38e18fe" providerId="ADAL" clId="{F9D1B691-D76A-4B9E-B403-AB13CDB83064}" dt="2022-04-24T17:03:30.074" v="10650"/>
          <ac:spMkLst>
            <pc:docMk/>
            <pc:sldMk cId="4099964492" sldId="321"/>
            <ac:spMk id="136" creationId="{856E3EE8-0820-4534-AD86-AEAB801B0B1B}"/>
          </ac:spMkLst>
        </pc:spChg>
        <pc:spChg chg="mod">
          <ac:chgData name="B10856017" userId="9afd4463-931c-4ef4-a1c6-2e8ce38e18fe" providerId="ADAL" clId="{F9D1B691-D76A-4B9E-B403-AB13CDB83064}" dt="2022-04-24T17:03:30.074" v="10650"/>
          <ac:spMkLst>
            <pc:docMk/>
            <pc:sldMk cId="4099964492" sldId="321"/>
            <ac:spMk id="137" creationId="{E478ABA5-FACD-4BD1-886D-EA939B7CED16}"/>
          </ac:spMkLst>
        </pc:spChg>
        <pc:spChg chg="mod">
          <ac:chgData name="B10856017" userId="9afd4463-931c-4ef4-a1c6-2e8ce38e18fe" providerId="ADAL" clId="{F9D1B691-D76A-4B9E-B403-AB13CDB83064}" dt="2022-04-24T17:03:30.074" v="10650"/>
          <ac:spMkLst>
            <pc:docMk/>
            <pc:sldMk cId="4099964492" sldId="321"/>
            <ac:spMk id="138" creationId="{CFF26B4F-AD51-44C7-B529-DD5675E1B9A2}"/>
          </ac:spMkLst>
        </pc:spChg>
        <pc:spChg chg="mod">
          <ac:chgData name="B10856017" userId="9afd4463-931c-4ef4-a1c6-2e8ce38e18fe" providerId="ADAL" clId="{F9D1B691-D76A-4B9E-B403-AB13CDB83064}" dt="2022-04-24T17:12:26.276" v="10886" actId="27636"/>
          <ac:spMkLst>
            <pc:docMk/>
            <pc:sldMk cId="4099964492" sldId="321"/>
            <ac:spMk id="139" creationId="{01085BDA-044B-4DFB-A07D-AC06BBB287A8}"/>
          </ac:spMkLst>
        </pc:spChg>
        <pc:spChg chg="mod">
          <ac:chgData name="B10856017" userId="9afd4463-931c-4ef4-a1c6-2e8ce38e18fe" providerId="ADAL" clId="{F9D1B691-D76A-4B9E-B403-AB13CDB83064}" dt="2022-04-24T17:03:30.074" v="10650"/>
          <ac:spMkLst>
            <pc:docMk/>
            <pc:sldMk cId="4099964492" sldId="321"/>
            <ac:spMk id="140" creationId="{193F5420-D7CC-47EF-8A7E-095DA0F05046}"/>
          </ac:spMkLst>
        </pc:spChg>
        <pc:spChg chg="mod">
          <ac:chgData name="B10856017" userId="9afd4463-931c-4ef4-a1c6-2e8ce38e18fe" providerId="ADAL" clId="{F9D1B691-D76A-4B9E-B403-AB13CDB83064}" dt="2022-04-23T18:32:18.501" v="9138"/>
          <ac:spMkLst>
            <pc:docMk/>
            <pc:sldMk cId="4099964492" sldId="321"/>
            <ac:spMk id="141" creationId="{38D59802-F15B-445D-AC10-8DA9C60691D5}"/>
          </ac:spMkLst>
        </pc:spChg>
        <pc:spChg chg="mod">
          <ac:chgData name="B10856017" userId="9afd4463-931c-4ef4-a1c6-2e8ce38e18fe" providerId="ADAL" clId="{F9D1B691-D76A-4B9E-B403-AB13CDB83064}" dt="2022-04-23T18:32:18.501" v="9138"/>
          <ac:spMkLst>
            <pc:docMk/>
            <pc:sldMk cId="4099964492" sldId="321"/>
            <ac:spMk id="145" creationId="{A24E617E-D17C-4C67-916F-1034326BAE3E}"/>
          </ac:spMkLst>
        </pc:spChg>
        <pc:spChg chg="mod">
          <ac:chgData name="B10856017" userId="9afd4463-931c-4ef4-a1c6-2e8ce38e18fe" providerId="ADAL" clId="{F9D1B691-D76A-4B9E-B403-AB13CDB83064}" dt="2022-04-23T18:32:18.501" v="9138"/>
          <ac:spMkLst>
            <pc:docMk/>
            <pc:sldMk cId="4099964492" sldId="321"/>
            <ac:spMk id="146" creationId="{CD1F4A76-F57A-42D3-9399-AE4A54427DBC}"/>
          </ac:spMkLst>
        </pc:spChg>
        <pc:spChg chg="mod">
          <ac:chgData name="B10856017" userId="9afd4463-931c-4ef4-a1c6-2e8ce38e18fe" providerId="ADAL" clId="{F9D1B691-D76A-4B9E-B403-AB13CDB83064}" dt="2022-04-23T18:32:18.501" v="9138"/>
          <ac:spMkLst>
            <pc:docMk/>
            <pc:sldMk cId="4099964492" sldId="321"/>
            <ac:spMk id="147" creationId="{26AD7B29-E9A6-4523-9848-D839316BA5A3}"/>
          </ac:spMkLst>
        </pc:spChg>
        <pc:spChg chg="mod">
          <ac:chgData name="B10856017" userId="9afd4463-931c-4ef4-a1c6-2e8ce38e18fe" providerId="ADAL" clId="{F9D1B691-D76A-4B9E-B403-AB13CDB83064}" dt="2022-04-23T18:32:18.501" v="9138"/>
          <ac:spMkLst>
            <pc:docMk/>
            <pc:sldMk cId="4099964492" sldId="321"/>
            <ac:spMk id="148" creationId="{C62208CD-D65F-40C7-9433-4781EED68CFD}"/>
          </ac:spMkLst>
        </pc:spChg>
        <pc:spChg chg="mod">
          <ac:chgData name="B10856017" userId="9afd4463-931c-4ef4-a1c6-2e8ce38e18fe" providerId="ADAL" clId="{F9D1B691-D76A-4B9E-B403-AB13CDB83064}" dt="2022-04-25T03:47:00.015" v="11153" actId="27636"/>
          <ac:spMkLst>
            <pc:docMk/>
            <pc:sldMk cId="4099964492" sldId="321"/>
            <ac:spMk id="149" creationId="{B8E098AF-FD78-4C23-B103-9A20B17E7699}"/>
          </ac:spMkLst>
        </pc:spChg>
        <pc:spChg chg="mod">
          <ac:chgData name="B10856017" userId="9afd4463-931c-4ef4-a1c6-2e8ce38e18fe" providerId="ADAL" clId="{F9D1B691-D76A-4B9E-B403-AB13CDB83064}" dt="2022-04-24T17:01:45.541" v="10540" actId="27636"/>
          <ac:spMkLst>
            <pc:docMk/>
            <pc:sldMk cId="4099964492" sldId="321"/>
            <ac:spMk id="150" creationId="{5E3C8A49-0859-4B85-B421-DF0BC35EC93C}"/>
          </ac:spMkLst>
        </pc:spChg>
        <pc:spChg chg="mod">
          <ac:chgData name="B10856017" userId="9afd4463-931c-4ef4-a1c6-2e8ce38e18fe" providerId="ADAL" clId="{F9D1B691-D76A-4B9E-B403-AB13CDB83064}" dt="2022-04-23T18:32:18.501" v="9138"/>
          <ac:spMkLst>
            <pc:docMk/>
            <pc:sldMk cId="4099964492" sldId="321"/>
            <ac:spMk id="156" creationId="{348E2171-1AF8-40D1-AA88-3494915AEC39}"/>
          </ac:spMkLst>
        </pc:spChg>
        <pc:spChg chg="mod">
          <ac:chgData name="B10856017" userId="9afd4463-931c-4ef4-a1c6-2e8ce38e18fe" providerId="ADAL" clId="{F9D1B691-D76A-4B9E-B403-AB13CDB83064}" dt="2022-04-23T18:32:18.501" v="9138"/>
          <ac:spMkLst>
            <pc:docMk/>
            <pc:sldMk cId="4099964492" sldId="321"/>
            <ac:spMk id="157" creationId="{15F3473B-411E-41EE-9ADF-73A5F05EF732}"/>
          </ac:spMkLst>
        </pc:spChg>
        <pc:spChg chg="mod">
          <ac:chgData name="B10856017" userId="9afd4463-931c-4ef4-a1c6-2e8ce38e18fe" providerId="ADAL" clId="{F9D1B691-D76A-4B9E-B403-AB13CDB83064}" dt="2022-04-23T18:32:18.501" v="9138"/>
          <ac:spMkLst>
            <pc:docMk/>
            <pc:sldMk cId="4099964492" sldId="321"/>
            <ac:spMk id="159" creationId="{3AF035A7-3FE1-4D26-93FF-76B1C6972E7A}"/>
          </ac:spMkLst>
        </pc:spChg>
        <pc:spChg chg="mod topLvl">
          <ac:chgData name="B10856017" userId="9afd4463-931c-4ef4-a1c6-2e8ce38e18fe" providerId="ADAL" clId="{F9D1B691-D76A-4B9E-B403-AB13CDB83064}" dt="2022-04-23T19:10:38.362" v="9746" actId="164"/>
          <ac:spMkLst>
            <pc:docMk/>
            <pc:sldMk cId="4099964492" sldId="321"/>
            <ac:spMk id="162" creationId="{5B484230-1AC4-4BF2-B7E2-B131AD0F0DDC}"/>
          </ac:spMkLst>
        </pc:spChg>
        <pc:spChg chg="mod">
          <ac:chgData name="B10856017" userId="9afd4463-931c-4ef4-a1c6-2e8ce38e18fe" providerId="ADAL" clId="{F9D1B691-D76A-4B9E-B403-AB13CDB83064}" dt="2022-04-23T18:32:18.501" v="9138"/>
          <ac:spMkLst>
            <pc:docMk/>
            <pc:sldMk cId="4099964492" sldId="321"/>
            <ac:spMk id="165" creationId="{E217D508-01C0-4FED-9B9B-C635B9567307}"/>
          </ac:spMkLst>
        </pc:spChg>
        <pc:spChg chg="mod">
          <ac:chgData name="B10856017" userId="9afd4463-931c-4ef4-a1c6-2e8ce38e18fe" providerId="ADAL" clId="{F9D1B691-D76A-4B9E-B403-AB13CDB83064}" dt="2022-04-23T18:46:11.674" v="9273" actId="1076"/>
          <ac:spMkLst>
            <pc:docMk/>
            <pc:sldMk cId="4099964492" sldId="321"/>
            <ac:spMk id="166" creationId="{9F9BA713-8E64-412A-800E-8DCFDAAD76CF}"/>
          </ac:spMkLst>
        </pc:spChg>
        <pc:spChg chg="mod topLvl">
          <ac:chgData name="B10856017" userId="9afd4463-931c-4ef4-a1c6-2e8ce38e18fe" providerId="ADAL" clId="{F9D1B691-D76A-4B9E-B403-AB13CDB83064}" dt="2022-04-24T17:19:37.572" v="11062" actId="27636"/>
          <ac:spMkLst>
            <pc:docMk/>
            <pc:sldMk cId="4099964492" sldId="321"/>
            <ac:spMk id="167" creationId="{AD165DEE-14EC-42DC-B04F-AC6DB18F31F3}"/>
          </ac:spMkLst>
        </pc:spChg>
        <pc:spChg chg="mod topLvl">
          <ac:chgData name="B10856017" userId="9afd4463-931c-4ef4-a1c6-2e8ce38e18fe" providerId="ADAL" clId="{F9D1B691-D76A-4B9E-B403-AB13CDB83064}" dt="2022-04-24T17:01:45.551" v="10543" actId="27636"/>
          <ac:spMkLst>
            <pc:docMk/>
            <pc:sldMk cId="4099964492" sldId="321"/>
            <ac:spMk id="168" creationId="{918FCB2B-2205-4736-A051-F955E179B93B}"/>
          </ac:spMkLst>
        </pc:spChg>
        <pc:spChg chg="mod topLvl">
          <ac:chgData name="B10856017" userId="9afd4463-931c-4ef4-a1c6-2e8ce38e18fe" providerId="ADAL" clId="{F9D1B691-D76A-4B9E-B403-AB13CDB83064}" dt="2022-04-23T19:10:38.362" v="9746" actId="164"/>
          <ac:spMkLst>
            <pc:docMk/>
            <pc:sldMk cId="4099964492" sldId="321"/>
            <ac:spMk id="174" creationId="{5004C041-CB45-485E-98A2-6ABFE4333BCF}"/>
          </ac:spMkLst>
        </pc:spChg>
        <pc:spChg chg="mod topLvl">
          <ac:chgData name="B10856017" userId="9afd4463-931c-4ef4-a1c6-2e8ce38e18fe" providerId="ADAL" clId="{F9D1B691-D76A-4B9E-B403-AB13CDB83064}" dt="2022-04-23T19:10:38.362" v="9746" actId="164"/>
          <ac:spMkLst>
            <pc:docMk/>
            <pc:sldMk cId="4099964492" sldId="321"/>
            <ac:spMk id="175" creationId="{198B7A65-9BDD-442A-8E00-25EE91667CBC}"/>
          </ac:spMkLst>
        </pc:spChg>
        <pc:spChg chg="mod">
          <ac:chgData name="B10856017" userId="9afd4463-931c-4ef4-a1c6-2e8ce38e18fe" providerId="ADAL" clId="{F9D1B691-D76A-4B9E-B403-AB13CDB83064}" dt="2022-04-23T19:10:38.362" v="9746" actId="164"/>
          <ac:spMkLst>
            <pc:docMk/>
            <pc:sldMk cId="4099964492" sldId="321"/>
            <ac:spMk id="178" creationId="{49528574-9F6C-4DE2-A527-93FE7BC17004}"/>
          </ac:spMkLst>
        </pc:spChg>
        <pc:spChg chg="mod">
          <ac:chgData name="B10856017" userId="9afd4463-931c-4ef4-a1c6-2e8ce38e18fe" providerId="ADAL" clId="{F9D1B691-D76A-4B9E-B403-AB13CDB83064}" dt="2022-04-23T19:10:38.362" v="9746" actId="164"/>
          <ac:spMkLst>
            <pc:docMk/>
            <pc:sldMk cId="4099964492" sldId="321"/>
            <ac:spMk id="179" creationId="{752B98B5-D550-441A-9BC6-9B1B65BD35C0}"/>
          </ac:spMkLst>
        </pc:spChg>
        <pc:spChg chg="add del mod topLvl">
          <ac:chgData name="B10856017" userId="9afd4463-931c-4ef4-a1c6-2e8ce38e18fe" providerId="ADAL" clId="{F9D1B691-D76A-4B9E-B403-AB13CDB83064}" dt="2022-04-23T18:32:17.377" v="9137" actId="478"/>
          <ac:spMkLst>
            <pc:docMk/>
            <pc:sldMk cId="4099964492" sldId="321"/>
            <ac:spMk id="180" creationId="{C64EDF82-6CA6-4CE6-93E6-D2430680FD27}"/>
          </ac:spMkLst>
        </pc:spChg>
        <pc:spChg chg="mod">
          <ac:chgData name="B10856017" userId="9afd4463-931c-4ef4-a1c6-2e8ce38e18fe" providerId="ADAL" clId="{F9D1B691-D76A-4B9E-B403-AB13CDB83064}" dt="2022-04-23T19:10:38.362" v="9746" actId="164"/>
          <ac:spMkLst>
            <pc:docMk/>
            <pc:sldMk cId="4099964492" sldId="321"/>
            <ac:spMk id="181" creationId="{376BC828-2986-406C-BEB6-4010512B836E}"/>
          </ac:spMkLst>
        </pc:spChg>
        <pc:spChg chg="add del mod topLvl">
          <ac:chgData name="B10856017" userId="9afd4463-931c-4ef4-a1c6-2e8ce38e18fe" providerId="ADAL" clId="{F9D1B691-D76A-4B9E-B403-AB13CDB83064}" dt="2022-04-23T18:32:17.377" v="9137" actId="478"/>
          <ac:spMkLst>
            <pc:docMk/>
            <pc:sldMk cId="4099964492" sldId="321"/>
            <ac:spMk id="181" creationId="{5D5B82AF-44F6-4FDD-AA7F-FA39BD345F2C}"/>
          </ac:spMkLst>
        </pc:spChg>
        <pc:spChg chg="mod">
          <ac:chgData name="B10856017" userId="9afd4463-931c-4ef4-a1c6-2e8ce38e18fe" providerId="ADAL" clId="{F9D1B691-D76A-4B9E-B403-AB13CDB83064}" dt="2022-04-24T05:56:04.925" v="10294"/>
          <ac:spMkLst>
            <pc:docMk/>
            <pc:sldMk cId="4099964492" sldId="321"/>
            <ac:spMk id="182" creationId="{1FE05524-6216-43C1-BEAB-E782ADB12AC7}"/>
          </ac:spMkLst>
        </pc:spChg>
        <pc:spChg chg="add del mod topLvl">
          <ac:chgData name="B10856017" userId="9afd4463-931c-4ef4-a1c6-2e8ce38e18fe" providerId="ADAL" clId="{F9D1B691-D76A-4B9E-B403-AB13CDB83064}" dt="2022-04-23T18:32:17.377" v="9137" actId="478"/>
          <ac:spMkLst>
            <pc:docMk/>
            <pc:sldMk cId="4099964492" sldId="321"/>
            <ac:spMk id="182" creationId="{F9AE2F81-A33A-491F-9D54-1E2F85ADBBCA}"/>
          </ac:spMkLst>
        </pc:spChg>
        <pc:spChg chg="mod">
          <ac:chgData name="B10856017" userId="9afd4463-931c-4ef4-a1c6-2e8ce38e18fe" providerId="ADAL" clId="{F9D1B691-D76A-4B9E-B403-AB13CDB83064}" dt="2022-04-24T05:56:04.925" v="10294"/>
          <ac:spMkLst>
            <pc:docMk/>
            <pc:sldMk cId="4099964492" sldId="321"/>
            <ac:spMk id="184" creationId="{BE0CECFD-29E2-4133-9601-77B491FE0A6B}"/>
          </ac:spMkLst>
        </pc:spChg>
        <pc:spChg chg="mod">
          <ac:chgData name="B10856017" userId="9afd4463-931c-4ef4-a1c6-2e8ce38e18fe" providerId="ADAL" clId="{F9D1B691-D76A-4B9E-B403-AB13CDB83064}" dt="2022-04-24T05:56:04.925" v="10294"/>
          <ac:spMkLst>
            <pc:docMk/>
            <pc:sldMk cId="4099964492" sldId="321"/>
            <ac:spMk id="187" creationId="{6947473D-12B8-4605-A8D4-964ACFEEA926}"/>
          </ac:spMkLst>
        </pc:spChg>
        <pc:spChg chg="add del mod topLvl">
          <ac:chgData name="B10856017" userId="9afd4463-931c-4ef4-a1c6-2e8ce38e18fe" providerId="ADAL" clId="{F9D1B691-D76A-4B9E-B403-AB13CDB83064}" dt="2022-04-23T18:32:17.377" v="9137" actId="478"/>
          <ac:spMkLst>
            <pc:docMk/>
            <pc:sldMk cId="4099964492" sldId="321"/>
            <ac:spMk id="188" creationId="{B7378623-BFA5-426A-94CA-866A44F96583}"/>
          </ac:spMkLst>
        </pc:spChg>
        <pc:spChg chg="mod">
          <ac:chgData name="B10856017" userId="9afd4463-931c-4ef4-a1c6-2e8ce38e18fe" providerId="ADAL" clId="{F9D1B691-D76A-4B9E-B403-AB13CDB83064}" dt="2022-04-24T05:56:04.925" v="10294"/>
          <ac:spMkLst>
            <pc:docMk/>
            <pc:sldMk cId="4099964492" sldId="321"/>
            <ac:spMk id="188" creationId="{FE32F322-1DF8-45A1-8486-7C1E13B42333}"/>
          </ac:spMkLst>
        </pc:spChg>
        <pc:spChg chg="mod">
          <ac:chgData name="B10856017" userId="9afd4463-931c-4ef4-a1c6-2e8ce38e18fe" providerId="ADAL" clId="{F9D1B691-D76A-4B9E-B403-AB13CDB83064}" dt="2022-04-24T17:01:45.553" v="10544" actId="27636"/>
          <ac:spMkLst>
            <pc:docMk/>
            <pc:sldMk cId="4099964492" sldId="321"/>
            <ac:spMk id="189" creationId="{B6E7D3DC-9A21-4D2B-9795-E299338BFF12}"/>
          </ac:spMkLst>
        </pc:spChg>
        <pc:spChg chg="add del mod topLvl">
          <ac:chgData name="B10856017" userId="9afd4463-931c-4ef4-a1c6-2e8ce38e18fe" providerId="ADAL" clId="{F9D1B691-D76A-4B9E-B403-AB13CDB83064}" dt="2022-04-23T18:32:17.377" v="9137" actId="478"/>
          <ac:spMkLst>
            <pc:docMk/>
            <pc:sldMk cId="4099964492" sldId="321"/>
            <ac:spMk id="189" creationId="{DA2B3365-96D8-4052-ABAC-77A7F117191B}"/>
          </ac:spMkLst>
        </pc:spChg>
        <pc:spChg chg="add del mod topLvl">
          <ac:chgData name="B10856017" userId="9afd4463-931c-4ef4-a1c6-2e8ce38e18fe" providerId="ADAL" clId="{F9D1B691-D76A-4B9E-B403-AB13CDB83064}" dt="2022-04-23T18:32:17.377" v="9137" actId="478"/>
          <ac:spMkLst>
            <pc:docMk/>
            <pc:sldMk cId="4099964492" sldId="321"/>
            <ac:spMk id="190" creationId="{F79DD76F-DAEA-4926-BCBB-112C40AACC6F}"/>
          </ac:spMkLst>
        </pc:spChg>
        <pc:spChg chg="mod">
          <ac:chgData name="B10856017" userId="9afd4463-931c-4ef4-a1c6-2e8ce38e18fe" providerId="ADAL" clId="{F9D1B691-D76A-4B9E-B403-AB13CDB83064}" dt="2022-04-23T18:28:25.564" v="9058" actId="165"/>
          <ac:spMkLst>
            <pc:docMk/>
            <pc:sldMk cId="4099964492" sldId="321"/>
            <ac:spMk id="193" creationId="{F5BC42E4-0711-4D45-8C32-70A68A009EBC}"/>
          </ac:spMkLst>
        </pc:spChg>
        <pc:spChg chg="mod">
          <ac:chgData name="B10856017" userId="9afd4463-931c-4ef4-a1c6-2e8ce38e18fe" providerId="ADAL" clId="{F9D1B691-D76A-4B9E-B403-AB13CDB83064}" dt="2022-04-25T03:47:00.023" v="11154" actId="27636"/>
          <ac:spMkLst>
            <pc:docMk/>
            <pc:sldMk cId="4099964492" sldId="321"/>
            <ac:spMk id="194" creationId="{3A5FFDDB-5AA2-4ADE-A387-A1D8C74E5419}"/>
          </ac:spMkLst>
        </pc:spChg>
        <pc:spChg chg="mod">
          <ac:chgData name="B10856017" userId="9afd4463-931c-4ef4-a1c6-2e8ce38e18fe" providerId="ADAL" clId="{F9D1B691-D76A-4B9E-B403-AB13CDB83064}" dt="2022-04-24T17:01:45.559" v="10545" actId="27636"/>
          <ac:spMkLst>
            <pc:docMk/>
            <pc:sldMk cId="4099964492" sldId="321"/>
            <ac:spMk id="195" creationId="{1F761917-9D72-459B-BA3D-C0D454CB478E}"/>
          </ac:spMkLst>
        </pc:spChg>
        <pc:spChg chg="mod">
          <ac:chgData name="B10856017" userId="9afd4463-931c-4ef4-a1c6-2e8ce38e18fe" providerId="ADAL" clId="{F9D1B691-D76A-4B9E-B403-AB13CDB83064}" dt="2022-04-23T18:32:18.501" v="9138"/>
          <ac:spMkLst>
            <pc:docMk/>
            <pc:sldMk cId="4099964492" sldId="321"/>
            <ac:spMk id="201" creationId="{6133C465-416A-478D-A27A-0EE52AA0B178}"/>
          </ac:spMkLst>
        </pc:spChg>
        <pc:spChg chg="mod">
          <ac:chgData name="B10856017" userId="9afd4463-931c-4ef4-a1c6-2e8ce38e18fe" providerId="ADAL" clId="{F9D1B691-D76A-4B9E-B403-AB13CDB83064}" dt="2022-04-23T18:32:18.501" v="9138"/>
          <ac:spMkLst>
            <pc:docMk/>
            <pc:sldMk cId="4099964492" sldId="321"/>
            <ac:spMk id="202" creationId="{99F93C54-F803-4114-8860-DC031D7BDE31}"/>
          </ac:spMkLst>
        </pc:spChg>
        <pc:spChg chg="mod">
          <ac:chgData name="B10856017" userId="9afd4463-931c-4ef4-a1c6-2e8ce38e18fe" providerId="ADAL" clId="{F9D1B691-D76A-4B9E-B403-AB13CDB83064}" dt="2022-04-23T18:32:18.501" v="9138"/>
          <ac:spMkLst>
            <pc:docMk/>
            <pc:sldMk cId="4099964492" sldId="321"/>
            <ac:spMk id="204" creationId="{5483CB3E-F5BF-461A-90A7-EABA30B4E992}"/>
          </ac:spMkLst>
        </pc:spChg>
        <pc:spChg chg="mod">
          <ac:chgData name="B10856017" userId="9afd4463-931c-4ef4-a1c6-2e8ce38e18fe" providerId="ADAL" clId="{F9D1B691-D76A-4B9E-B403-AB13CDB83064}" dt="2022-04-24T05:56:04.925" v="10294"/>
          <ac:spMkLst>
            <pc:docMk/>
            <pc:sldMk cId="4099964492" sldId="321"/>
            <ac:spMk id="206" creationId="{C881C59A-FC5F-4C37-A6E0-241980669173}"/>
          </ac:spMkLst>
        </pc:spChg>
        <pc:spChg chg="mod">
          <ac:chgData name="B10856017" userId="9afd4463-931c-4ef4-a1c6-2e8ce38e18fe" providerId="ADAL" clId="{F9D1B691-D76A-4B9E-B403-AB13CDB83064}" dt="2022-04-24T05:56:04.925" v="10294"/>
          <ac:spMkLst>
            <pc:docMk/>
            <pc:sldMk cId="4099964492" sldId="321"/>
            <ac:spMk id="207" creationId="{FBB6E634-F44B-4935-9D3C-F867CC258A24}"/>
          </ac:spMkLst>
        </pc:spChg>
        <pc:spChg chg="mod">
          <ac:chgData name="B10856017" userId="9afd4463-931c-4ef4-a1c6-2e8ce38e18fe" providerId="ADAL" clId="{F9D1B691-D76A-4B9E-B403-AB13CDB83064}" dt="2022-04-24T05:56:04.925" v="10294"/>
          <ac:spMkLst>
            <pc:docMk/>
            <pc:sldMk cId="4099964492" sldId="321"/>
            <ac:spMk id="209" creationId="{0AE78B64-3DFF-44A7-BBB2-B6CD6CE61ECF}"/>
          </ac:spMkLst>
        </pc:spChg>
        <pc:spChg chg="mod">
          <ac:chgData name="B10856017" userId="9afd4463-931c-4ef4-a1c6-2e8ce38e18fe" providerId="ADAL" clId="{F9D1B691-D76A-4B9E-B403-AB13CDB83064}" dt="2022-04-24T06:01:15.903" v="10422"/>
          <ac:spMkLst>
            <pc:docMk/>
            <pc:sldMk cId="4099964492" sldId="321"/>
            <ac:spMk id="213" creationId="{238E8EDB-0BC3-46B3-B775-ED726D09B4D2}"/>
          </ac:spMkLst>
        </pc:spChg>
        <pc:spChg chg="mod">
          <ac:chgData name="B10856017" userId="9afd4463-931c-4ef4-a1c6-2e8ce38e18fe" providerId="ADAL" clId="{F9D1B691-D76A-4B9E-B403-AB13CDB83064}" dt="2022-04-24T06:01:15.903" v="10422"/>
          <ac:spMkLst>
            <pc:docMk/>
            <pc:sldMk cId="4099964492" sldId="321"/>
            <ac:spMk id="214" creationId="{9CD36350-FEF1-4B7B-9FF7-089F426C666D}"/>
          </ac:spMkLst>
        </pc:spChg>
        <pc:spChg chg="mod">
          <ac:chgData name="B10856017" userId="9afd4463-931c-4ef4-a1c6-2e8ce38e18fe" providerId="ADAL" clId="{F9D1B691-D76A-4B9E-B403-AB13CDB83064}" dt="2022-04-24T06:01:15.903" v="10422"/>
          <ac:spMkLst>
            <pc:docMk/>
            <pc:sldMk cId="4099964492" sldId="321"/>
            <ac:spMk id="215" creationId="{18FD3227-7911-4323-A263-C502B9EFC343}"/>
          </ac:spMkLst>
        </pc:spChg>
        <pc:spChg chg="mod">
          <ac:chgData name="B10856017" userId="9afd4463-931c-4ef4-a1c6-2e8ce38e18fe" providerId="ADAL" clId="{F9D1B691-D76A-4B9E-B403-AB13CDB83064}" dt="2022-04-24T17:03:30.074" v="10650"/>
          <ac:spMkLst>
            <pc:docMk/>
            <pc:sldMk cId="4099964492" sldId="321"/>
            <ac:spMk id="215" creationId="{64EEB7B9-223E-4E75-B58D-4B71E522E2C2}"/>
          </ac:spMkLst>
        </pc:spChg>
        <pc:spChg chg="mod">
          <ac:chgData name="B10856017" userId="9afd4463-931c-4ef4-a1c6-2e8ce38e18fe" providerId="ADAL" clId="{F9D1B691-D76A-4B9E-B403-AB13CDB83064}" dt="2022-04-24T17:03:30.074" v="10650"/>
          <ac:spMkLst>
            <pc:docMk/>
            <pc:sldMk cId="4099964492" sldId="321"/>
            <ac:spMk id="216" creationId="{9C7943A3-240D-414F-8848-0B1F99CB62F6}"/>
          </ac:spMkLst>
        </pc:spChg>
        <pc:spChg chg="mod">
          <ac:chgData name="B10856017" userId="9afd4463-931c-4ef4-a1c6-2e8ce38e18fe" providerId="ADAL" clId="{F9D1B691-D76A-4B9E-B403-AB13CDB83064}" dt="2022-04-24T06:01:15.903" v="10422"/>
          <ac:spMkLst>
            <pc:docMk/>
            <pc:sldMk cId="4099964492" sldId="321"/>
            <ac:spMk id="216" creationId="{FB699A44-B1FD-40C6-BC59-A63079697DDF}"/>
          </ac:spMkLst>
        </pc:spChg>
        <pc:spChg chg="mod">
          <ac:chgData name="B10856017" userId="9afd4463-931c-4ef4-a1c6-2e8ce38e18fe" providerId="ADAL" clId="{F9D1B691-D76A-4B9E-B403-AB13CDB83064}" dt="2022-04-24T17:03:30.074" v="10650"/>
          <ac:spMkLst>
            <pc:docMk/>
            <pc:sldMk cId="4099964492" sldId="321"/>
            <ac:spMk id="218" creationId="{5DA7A3C4-C968-4E07-B75B-F43FD10378B9}"/>
          </ac:spMkLst>
        </pc:spChg>
        <pc:spChg chg="mod topLvl">
          <ac:chgData name="B10856017" userId="9afd4463-931c-4ef4-a1c6-2e8ce38e18fe" providerId="ADAL" clId="{F9D1B691-D76A-4B9E-B403-AB13CDB83064}" dt="2022-04-24T17:12:50.587" v="10902" actId="165"/>
          <ac:spMkLst>
            <pc:docMk/>
            <pc:sldMk cId="4099964492" sldId="321"/>
            <ac:spMk id="222" creationId="{179130EB-429A-47E0-ABD7-70D03B1C5838}"/>
          </ac:spMkLst>
        </pc:spChg>
        <pc:spChg chg="mod">
          <ac:chgData name="B10856017" userId="9afd4463-931c-4ef4-a1c6-2e8ce38e18fe" providerId="ADAL" clId="{F9D1B691-D76A-4B9E-B403-AB13CDB83064}" dt="2022-04-24T06:01:15.903" v="10422"/>
          <ac:spMkLst>
            <pc:docMk/>
            <pc:sldMk cId="4099964492" sldId="321"/>
            <ac:spMk id="222" creationId="{B48F9974-2B27-4B75-AEA1-A49E8D0C32F1}"/>
          </ac:spMkLst>
        </pc:spChg>
        <pc:spChg chg="mod topLvl">
          <ac:chgData name="B10856017" userId="9afd4463-931c-4ef4-a1c6-2e8ce38e18fe" providerId="ADAL" clId="{F9D1B691-D76A-4B9E-B403-AB13CDB83064}" dt="2022-04-24T17:12:50.587" v="10902" actId="165"/>
          <ac:spMkLst>
            <pc:docMk/>
            <pc:sldMk cId="4099964492" sldId="321"/>
            <ac:spMk id="223" creationId="{34A94176-B7CB-4A1E-BC8C-FDA8AB53E1E1}"/>
          </ac:spMkLst>
        </pc:spChg>
        <pc:spChg chg="mod">
          <ac:chgData name="B10856017" userId="9afd4463-931c-4ef4-a1c6-2e8ce38e18fe" providerId="ADAL" clId="{F9D1B691-D76A-4B9E-B403-AB13CDB83064}" dt="2022-04-24T06:01:15.903" v="10422"/>
          <ac:spMkLst>
            <pc:docMk/>
            <pc:sldMk cId="4099964492" sldId="321"/>
            <ac:spMk id="223" creationId="{42BA4500-BE69-4D7D-8A5A-3D482834480C}"/>
          </ac:spMkLst>
        </pc:spChg>
        <pc:spChg chg="mod">
          <ac:chgData name="B10856017" userId="9afd4463-931c-4ef4-a1c6-2e8ce38e18fe" providerId="ADAL" clId="{F9D1B691-D76A-4B9E-B403-AB13CDB83064}" dt="2022-04-24T06:01:15.903" v="10422"/>
          <ac:spMkLst>
            <pc:docMk/>
            <pc:sldMk cId="4099964492" sldId="321"/>
            <ac:spMk id="225" creationId="{12C394E2-89F5-4B62-93B8-EE888DECFCCF}"/>
          </ac:spMkLst>
        </pc:spChg>
        <pc:spChg chg="mod">
          <ac:chgData name="B10856017" userId="9afd4463-931c-4ef4-a1c6-2e8ce38e18fe" providerId="ADAL" clId="{F9D1B691-D76A-4B9E-B403-AB13CDB83064}" dt="2022-04-24T06:01:20.804" v="10429"/>
          <ac:spMkLst>
            <pc:docMk/>
            <pc:sldMk cId="4099964492" sldId="321"/>
            <ac:spMk id="229" creationId="{3E7F9177-43E7-4B7B-9CC8-98025A7EAC3C}"/>
          </ac:spMkLst>
        </pc:spChg>
        <pc:spChg chg="mod">
          <ac:chgData name="B10856017" userId="9afd4463-931c-4ef4-a1c6-2e8ce38e18fe" providerId="ADAL" clId="{F9D1B691-D76A-4B9E-B403-AB13CDB83064}" dt="2022-04-24T06:01:20.804" v="10429"/>
          <ac:spMkLst>
            <pc:docMk/>
            <pc:sldMk cId="4099964492" sldId="321"/>
            <ac:spMk id="230" creationId="{7DD69DBC-2501-4D8F-8907-AC6267EDF3E0}"/>
          </ac:spMkLst>
        </pc:spChg>
        <pc:spChg chg="mod">
          <ac:chgData name="B10856017" userId="9afd4463-931c-4ef4-a1c6-2e8ce38e18fe" providerId="ADAL" clId="{F9D1B691-D76A-4B9E-B403-AB13CDB83064}" dt="2022-04-24T17:19:37.568" v="11061" actId="27636"/>
          <ac:spMkLst>
            <pc:docMk/>
            <pc:sldMk cId="4099964492" sldId="321"/>
            <ac:spMk id="231" creationId="{8280BA0B-FD7F-4AEC-BB56-B99EE0A31446}"/>
          </ac:spMkLst>
        </pc:spChg>
        <pc:spChg chg="mod">
          <ac:chgData name="B10856017" userId="9afd4463-931c-4ef4-a1c6-2e8ce38e18fe" providerId="ADAL" clId="{F9D1B691-D76A-4B9E-B403-AB13CDB83064}" dt="2022-04-24T17:01:45.542" v="10541" actId="27636"/>
          <ac:spMkLst>
            <pc:docMk/>
            <pc:sldMk cId="4099964492" sldId="321"/>
            <ac:spMk id="232" creationId="{521837EE-058E-4DB9-A94F-841BFF21FF43}"/>
          </ac:spMkLst>
        </pc:spChg>
        <pc:spChg chg="mod">
          <ac:chgData name="B10856017" userId="9afd4463-931c-4ef4-a1c6-2e8ce38e18fe" providerId="ADAL" clId="{F9D1B691-D76A-4B9E-B403-AB13CDB83064}" dt="2022-04-24T06:01:20.804" v="10429"/>
          <ac:spMkLst>
            <pc:docMk/>
            <pc:sldMk cId="4099964492" sldId="321"/>
            <ac:spMk id="238" creationId="{0ED63634-BA4E-4809-9A93-8CC025C3972E}"/>
          </ac:spMkLst>
        </pc:spChg>
        <pc:spChg chg="mod">
          <ac:chgData name="B10856017" userId="9afd4463-931c-4ef4-a1c6-2e8ce38e18fe" providerId="ADAL" clId="{F9D1B691-D76A-4B9E-B403-AB13CDB83064}" dt="2022-04-24T06:01:20.804" v="10429"/>
          <ac:spMkLst>
            <pc:docMk/>
            <pc:sldMk cId="4099964492" sldId="321"/>
            <ac:spMk id="239" creationId="{7ABBDC45-6694-4B78-A7D0-209F2919208A}"/>
          </ac:spMkLst>
        </pc:spChg>
        <pc:spChg chg="mod">
          <ac:chgData name="B10856017" userId="9afd4463-931c-4ef4-a1c6-2e8ce38e18fe" providerId="ADAL" clId="{F9D1B691-D76A-4B9E-B403-AB13CDB83064}" dt="2022-04-24T06:01:20.804" v="10429"/>
          <ac:spMkLst>
            <pc:docMk/>
            <pc:sldMk cId="4099964492" sldId="321"/>
            <ac:spMk id="241" creationId="{3B340BB7-EDB4-4D50-BF42-F67E542AEA31}"/>
          </ac:spMkLst>
        </pc:spChg>
        <pc:spChg chg="mod">
          <ac:chgData name="B10856017" userId="9afd4463-931c-4ef4-a1c6-2e8ce38e18fe" providerId="ADAL" clId="{F9D1B691-D76A-4B9E-B403-AB13CDB83064}" dt="2022-04-24T17:01:45.539" v="10539" actId="27636"/>
          <ac:spMkLst>
            <pc:docMk/>
            <pc:sldMk cId="4099964492" sldId="321"/>
            <ac:spMk id="246" creationId="{4CFB4C20-2EA9-48CB-AB2B-5C544420A6A6}"/>
          </ac:spMkLst>
        </pc:spChg>
        <pc:spChg chg="mod topLvl">
          <ac:chgData name="B10856017" userId="9afd4463-931c-4ef4-a1c6-2e8ce38e18fe" providerId="ADAL" clId="{F9D1B691-D76A-4B9E-B403-AB13CDB83064}" dt="2022-04-24T17:12:50.587" v="10902" actId="165"/>
          <ac:spMkLst>
            <pc:docMk/>
            <pc:sldMk cId="4099964492" sldId="321"/>
            <ac:spMk id="258" creationId="{74355B0B-F951-4B35-BE71-7660094975AA}"/>
          </ac:spMkLst>
        </pc:spChg>
        <pc:spChg chg="mod topLvl">
          <ac:chgData name="B10856017" userId="9afd4463-931c-4ef4-a1c6-2e8ce38e18fe" providerId="ADAL" clId="{F9D1B691-D76A-4B9E-B403-AB13CDB83064}" dt="2022-04-24T17:12:50.587" v="10902" actId="165"/>
          <ac:spMkLst>
            <pc:docMk/>
            <pc:sldMk cId="4099964492" sldId="321"/>
            <ac:spMk id="259" creationId="{6808C830-9E27-4F2E-B506-E21AF58FCC0C}"/>
          </ac:spMkLst>
        </pc:spChg>
        <pc:spChg chg="mod topLvl">
          <ac:chgData name="B10856017" userId="9afd4463-931c-4ef4-a1c6-2e8ce38e18fe" providerId="ADAL" clId="{F9D1B691-D76A-4B9E-B403-AB13CDB83064}" dt="2022-04-24T17:12:50.587" v="10902" actId="165"/>
          <ac:spMkLst>
            <pc:docMk/>
            <pc:sldMk cId="4099964492" sldId="321"/>
            <ac:spMk id="261" creationId="{C3DC7703-35DC-404F-8C4C-A7E7CD258A20}"/>
          </ac:spMkLst>
        </pc:spChg>
        <pc:spChg chg="mod">
          <ac:chgData name="B10856017" userId="9afd4463-931c-4ef4-a1c6-2e8ce38e18fe" providerId="ADAL" clId="{F9D1B691-D76A-4B9E-B403-AB13CDB83064}" dt="2022-04-24T17:12:50.587" v="10902" actId="165"/>
          <ac:spMkLst>
            <pc:docMk/>
            <pc:sldMk cId="4099964492" sldId="321"/>
            <ac:spMk id="263" creationId="{29B3497A-3A80-4148-AF29-558F8CBEE7F8}"/>
          </ac:spMkLst>
        </pc:spChg>
        <pc:spChg chg="mod">
          <ac:chgData name="B10856017" userId="9afd4463-931c-4ef4-a1c6-2e8ce38e18fe" providerId="ADAL" clId="{F9D1B691-D76A-4B9E-B403-AB13CDB83064}" dt="2022-04-25T03:47:00.010" v="11152" actId="27636"/>
          <ac:spMkLst>
            <pc:docMk/>
            <pc:sldMk cId="4099964492" sldId="321"/>
            <ac:spMk id="264" creationId="{4D1A4775-AF0C-45B7-8E9C-B148A2B2806F}"/>
          </ac:spMkLst>
        </pc:spChg>
        <pc:spChg chg="mod">
          <ac:chgData name="B10856017" userId="9afd4463-931c-4ef4-a1c6-2e8ce38e18fe" providerId="ADAL" clId="{F9D1B691-D76A-4B9E-B403-AB13CDB83064}" dt="2022-04-24T17:12:50.587" v="10902" actId="165"/>
          <ac:spMkLst>
            <pc:docMk/>
            <pc:sldMk cId="4099964492" sldId="321"/>
            <ac:spMk id="265" creationId="{BD7E9CAA-9824-4052-8512-32567A73FA48}"/>
          </ac:spMkLst>
        </pc:spChg>
        <pc:spChg chg="mod">
          <ac:chgData name="B10856017" userId="9afd4463-931c-4ef4-a1c6-2e8ce38e18fe" providerId="ADAL" clId="{F9D1B691-D76A-4B9E-B403-AB13CDB83064}" dt="2022-04-24T17:12:50.587" v="10902" actId="165"/>
          <ac:spMkLst>
            <pc:docMk/>
            <pc:sldMk cId="4099964492" sldId="321"/>
            <ac:spMk id="271" creationId="{489B1BDF-3FF1-4547-A3FC-8DC734A16341}"/>
          </ac:spMkLst>
        </pc:spChg>
        <pc:spChg chg="mod">
          <ac:chgData name="B10856017" userId="9afd4463-931c-4ef4-a1c6-2e8ce38e18fe" providerId="ADAL" clId="{F9D1B691-D76A-4B9E-B403-AB13CDB83064}" dt="2022-04-24T17:12:50.587" v="10902" actId="165"/>
          <ac:spMkLst>
            <pc:docMk/>
            <pc:sldMk cId="4099964492" sldId="321"/>
            <ac:spMk id="272" creationId="{293B1B78-FC3B-4722-B6C0-00C483EEF5BB}"/>
          </ac:spMkLst>
        </pc:spChg>
        <pc:spChg chg="mod">
          <ac:chgData name="B10856017" userId="9afd4463-931c-4ef4-a1c6-2e8ce38e18fe" providerId="ADAL" clId="{F9D1B691-D76A-4B9E-B403-AB13CDB83064}" dt="2022-04-24T17:12:50.587" v="10902" actId="165"/>
          <ac:spMkLst>
            <pc:docMk/>
            <pc:sldMk cId="4099964492" sldId="321"/>
            <ac:spMk id="274" creationId="{797275CC-13E4-4454-A515-565B63325693}"/>
          </ac:spMkLst>
        </pc:spChg>
        <pc:grpChg chg="del">
          <ac:chgData name="B10856017" userId="9afd4463-931c-4ef4-a1c6-2e8ce38e18fe" providerId="ADAL" clId="{F9D1B691-D76A-4B9E-B403-AB13CDB83064}" dt="2022-04-23T18:27:16.268" v="9043" actId="478"/>
          <ac:grpSpMkLst>
            <pc:docMk/>
            <pc:sldMk cId="4099964492" sldId="321"/>
            <ac:grpSpMk id="2" creationId="{1322C847-00B3-4853-A4E1-BB47025C839A}"/>
          </ac:grpSpMkLst>
        </pc:grpChg>
        <pc:grpChg chg="add mod">
          <ac:chgData name="B10856017" userId="9afd4463-931c-4ef4-a1c6-2e8ce38e18fe" providerId="ADAL" clId="{F9D1B691-D76A-4B9E-B403-AB13CDB83064}" dt="2022-04-23T19:10:38.362" v="9746" actId="164"/>
          <ac:grpSpMkLst>
            <pc:docMk/>
            <pc:sldMk cId="4099964492" sldId="321"/>
            <ac:grpSpMk id="2" creationId="{CD2D64C9-4565-457A-A9DD-7A7CDAB55A03}"/>
          </ac:grpSpMkLst>
        </pc:grpChg>
        <pc:grpChg chg="del">
          <ac:chgData name="B10856017" userId="9afd4463-931c-4ef4-a1c6-2e8ce38e18fe" providerId="ADAL" clId="{F9D1B691-D76A-4B9E-B403-AB13CDB83064}" dt="2022-04-24T17:03:29.191" v="10649" actId="478"/>
          <ac:grpSpMkLst>
            <pc:docMk/>
            <pc:sldMk cId="4099964492" sldId="321"/>
            <ac:grpSpMk id="2" creationId="{D3515CB0-0279-4BCB-BDEC-36844DAFB878}"/>
          </ac:grpSpMkLst>
        </pc:grpChg>
        <pc:grpChg chg="mod">
          <ac:chgData name="B10856017" userId="9afd4463-931c-4ef4-a1c6-2e8ce38e18fe" providerId="ADAL" clId="{F9D1B691-D76A-4B9E-B403-AB13CDB83064}" dt="2022-04-23T18:37:14.130" v="9179" actId="164"/>
          <ac:grpSpMkLst>
            <pc:docMk/>
            <pc:sldMk cId="4099964492" sldId="321"/>
            <ac:grpSpMk id="4" creationId="{C78D0889-0DFD-4061-8AE2-862E8FD0CF0F}"/>
          </ac:grpSpMkLst>
        </pc:grpChg>
        <pc:grpChg chg="add del mod ord">
          <ac:chgData name="B10856017" userId="9afd4463-931c-4ef4-a1c6-2e8ce38e18fe" providerId="ADAL" clId="{F9D1B691-D76A-4B9E-B403-AB13CDB83064}" dt="2022-04-24T05:56:04.543" v="10293" actId="478"/>
          <ac:grpSpMkLst>
            <pc:docMk/>
            <pc:sldMk cId="4099964492" sldId="321"/>
            <ac:grpSpMk id="5" creationId="{66B1912A-7391-484F-85ED-17A752C3521F}"/>
          </ac:grpSpMkLst>
        </pc:grpChg>
        <pc:grpChg chg="add mod ord">
          <ac:chgData name="B10856017" userId="9afd4463-931c-4ef4-a1c6-2e8ce38e18fe" providerId="ADAL" clId="{F9D1B691-D76A-4B9E-B403-AB13CDB83064}" dt="2022-04-23T18:36:46.271" v="9176" actId="167"/>
          <ac:grpSpMkLst>
            <pc:docMk/>
            <pc:sldMk cId="4099964492" sldId="321"/>
            <ac:grpSpMk id="6" creationId="{07BC1838-3AF9-4211-A7C2-231781707D38}"/>
          </ac:grpSpMkLst>
        </pc:grpChg>
        <pc:grpChg chg="add mod ord">
          <ac:chgData name="B10856017" userId="9afd4463-931c-4ef4-a1c6-2e8ce38e18fe" providerId="ADAL" clId="{F9D1B691-D76A-4B9E-B403-AB13CDB83064}" dt="2022-04-23T18:39:49.741" v="9207" actId="1076"/>
          <ac:grpSpMkLst>
            <pc:docMk/>
            <pc:sldMk cId="4099964492" sldId="321"/>
            <ac:grpSpMk id="7" creationId="{52482E4A-D08A-4DF3-9C49-B0B8BB52256E}"/>
          </ac:grpSpMkLst>
        </pc:grpChg>
        <pc:grpChg chg="del">
          <ac:chgData name="B10856017" userId="9afd4463-931c-4ef4-a1c6-2e8ce38e18fe" providerId="ADAL" clId="{F9D1B691-D76A-4B9E-B403-AB13CDB83064}" dt="2022-04-23T18:26:16.536" v="9012" actId="165"/>
          <ac:grpSpMkLst>
            <pc:docMk/>
            <pc:sldMk cId="4099964492" sldId="321"/>
            <ac:grpSpMk id="83" creationId="{31C6BEE9-66A7-4052-AD6D-ABD87FF057A4}"/>
          </ac:grpSpMkLst>
        </pc:grpChg>
        <pc:grpChg chg="del mod topLvl">
          <ac:chgData name="B10856017" userId="9afd4463-931c-4ef4-a1c6-2e8ce38e18fe" providerId="ADAL" clId="{F9D1B691-D76A-4B9E-B403-AB13CDB83064}" dt="2022-04-24T06:01:15.465" v="10421" actId="478"/>
          <ac:grpSpMkLst>
            <pc:docMk/>
            <pc:sldMk cId="4099964492" sldId="321"/>
            <ac:grpSpMk id="84" creationId="{925A7409-3C4B-4D3E-A23C-234FB415364B}"/>
          </ac:grpSpMkLst>
        </pc:grpChg>
        <pc:grpChg chg="mod">
          <ac:chgData name="B10856017" userId="9afd4463-931c-4ef4-a1c6-2e8ce38e18fe" providerId="ADAL" clId="{F9D1B691-D76A-4B9E-B403-AB13CDB83064}" dt="2022-04-23T18:26:16.536" v="9012" actId="165"/>
          <ac:grpSpMkLst>
            <pc:docMk/>
            <pc:sldMk cId="4099964492" sldId="321"/>
            <ac:grpSpMk id="89" creationId="{CBB3D9AB-93B3-4C90-A733-3C06E2CF5A49}"/>
          </ac:grpSpMkLst>
        </pc:grpChg>
        <pc:grpChg chg="add del mod">
          <ac:chgData name="B10856017" userId="9afd4463-931c-4ef4-a1c6-2e8ce38e18fe" providerId="ADAL" clId="{F9D1B691-D76A-4B9E-B403-AB13CDB83064}" dt="2022-04-23T18:27:22.960" v="9049" actId="165"/>
          <ac:grpSpMkLst>
            <pc:docMk/>
            <pc:sldMk cId="4099964492" sldId="321"/>
            <ac:grpSpMk id="99" creationId="{AE7BCEF2-AC61-40B6-A33B-A371AFAB7755}"/>
          </ac:grpSpMkLst>
        </pc:grpChg>
        <pc:grpChg chg="mod ord topLvl">
          <ac:chgData name="B10856017" userId="9afd4463-931c-4ef4-a1c6-2e8ce38e18fe" providerId="ADAL" clId="{F9D1B691-D76A-4B9E-B403-AB13CDB83064}" dt="2022-04-23T18:36:46.271" v="9176" actId="167"/>
          <ac:grpSpMkLst>
            <pc:docMk/>
            <pc:sldMk cId="4099964492" sldId="321"/>
            <ac:grpSpMk id="100" creationId="{F9525A99-D112-4982-B7C7-CA6E77C149D5}"/>
          </ac:grpSpMkLst>
        </pc:grpChg>
        <pc:grpChg chg="mod">
          <ac:chgData name="B10856017" userId="9afd4463-931c-4ef4-a1c6-2e8ce38e18fe" providerId="ADAL" clId="{F9D1B691-D76A-4B9E-B403-AB13CDB83064}" dt="2022-04-23T18:27:22.960" v="9049" actId="165"/>
          <ac:grpSpMkLst>
            <pc:docMk/>
            <pc:sldMk cId="4099964492" sldId="321"/>
            <ac:grpSpMk id="105" creationId="{1D9BDFA8-CF12-4A3B-B05F-15B77BB458E1}"/>
          </ac:grpSpMkLst>
        </pc:grpChg>
        <pc:grpChg chg="add del mod ord">
          <ac:chgData name="B10856017" userId="9afd4463-931c-4ef4-a1c6-2e8ce38e18fe" providerId="ADAL" clId="{F9D1B691-D76A-4B9E-B403-AB13CDB83064}" dt="2022-04-23T18:45:16.664" v="9260" actId="478"/>
          <ac:grpSpMkLst>
            <pc:docMk/>
            <pc:sldMk cId="4099964492" sldId="321"/>
            <ac:grpSpMk id="114" creationId="{697D4D7F-F887-4CC9-9E56-EB6B93F21A66}"/>
          </ac:grpSpMkLst>
        </pc:grpChg>
        <pc:grpChg chg="mod">
          <ac:chgData name="B10856017" userId="9afd4463-931c-4ef4-a1c6-2e8ce38e18fe" providerId="ADAL" clId="{F9D1B691-D76A-4B9E-B403-AB13CDB83064}" dt="2022-04-23T18:32:18.501" v="9138"/>
          <ac:grpSpMkLst>
            <pc:docMk/>
            <pc:sldMk cId="4099964492" sldId="321"/>
            <ac:grpSpMk id="118" creationId="{8C3CA6BA-FEF8-4FBC-BAC1-8AE66544E112}"/>
          </ac:grpSpMkLst>
        </pc:grpChg>
        <pc:grpChg chg="mod">
          <ac:chgData name="B10856017" userId="9afd4463-931c-4ef4-a1c6-2e8ce38e18fe" providerId="ADAL" clId="{F9D1B691-D76A-4B9E-B403-AB13CDB83064}" dt="2022-04-23T18:26:10.114" v="9009" actId="164"/>
          <ac:grpSpMkLst>
            <pc:docMk/>
            <pc:sldMk cId="4099964492" sldId="321"/>
            <ac:grpSpMk id="122" creationId="{40F2B472-C924-4F99-A1FD-E843439411E0}"/>
          </ac:grpSpMkLst>
        </pc:grpChg>
        <pc:grpChg chg="add del mod">
          <ac:chgData name="B10856017" userId="9afd4463-931c-4ef4-a1c6-2e8ce38e18fe" providerId="ADAL" clId="{F9D1B691-D76A-4B9E-B403-AB13CDB83064}" dt="2022-04-24T17:12:34.345" v="10893" actId="478"/>
          <ac:grpSpMkLst>
            <pc:docMk/>
            <pc:sldMk cId="4099964492" sldId="321"/>
            <ac:grpSpMk id="130" creationId="{28C7ECF5-15DD-4A0C-9BED-F6814856116A}"/>
          </ac:grpSpMkLst>
        </pc:grpChg>
        <pc:grpChg chg="mod">
          <ac:chgData name="B10856017" userId="9afd4463-931c-4ef4-a1c6-2e8ce38e18fe" providerId="ADAL" clId="{F9D1B691-D76A-4B9E-B403-AB13CDB83064}" dt="2022-04-24T17:03:30.074" v="10650"/>
          <ac:grpSpMkLst>
            <pc:docMk/>
            <pc:sldMk cId="4099964492" sldId="321"/>
            <ac:grpSpMk id="131" creationId="{DBA72A40-1625-447B-81AE-C468CEF90FF2}"/>
          </ac:grpSpMkLst>
        </pc:grpChg>
        <pc:grpChg chg="add mod">
          <ac:chgData name="B10856017" userId="9afd4463-931c-4ef4-a1c6-2e8ce38e18fe" providerId="ADAL" clId="{F9D1B691-D76A-4B9E-B403-AB13CDB83064}" dt="2022-04-24T05:56:04.925" v="10294"/>
          <ac:grpSpMkLst>
            <pc:docMk/>
            <pc:sldMk cId="4099964492" sldId="321"/>
            <ac:grpSpMk id="141" creationId="{8EAE032D-3E89-4348-A810-7DD95CCEB117}"/>
          </ac:grpSpMkLst>
        </pc:grpChg>
        <pc:grpChg chg="add mod ord">
          <ac:chgData name="B10856017" userId="9afd4463-931c-4ef4-a1c6-2e8ce38e18fe" providerId="ADAL" clId="{F9D1B691-D76A-4B9E-B403-AB13CDB83064}" dt="2022-04-23T18:47:01.237" v="9285" actId="167"/>
          <ac:grpSpMkLst>
            <pc:docMk/>
            <pc:sldMk cId="4099964492" sldId="321"/>
            <ac:grpSpMk id="142" creationId="{A42A93B7-C1AD-4C26-ADA7-C05A505B9A89}"/>
          </ac:grpSpMkLst>
        </pc:grpChg>
        <pc:grpChg chg="mod">
          <ac:chgData name="B10856017" userId="9afd4463-931c-4ef4-a1c6-2e8ce38e18fe" providerId="ADAL" clId="{F9D1B691-D76A-4B9E-B403-AB13CDB83064}" dt="2022-04-23T18:32:18.501" v="9138"/>
          <ac:grpSpMkLst>
            <pc:docMk/>
            <pc:sldMk cId="4099964492" sldId="321"/>
            <ac:grpSpMk id="143" creationId="{2EDB6F47-D71A-4776-98EB-D03222E87EF4}"/>
          </ac:grpSpMkLst>
        </pc:grpChg>
        <pc:grpChg chg="mod">
          <ac:chgData name="B10856017" userId="9afd4463-931c-4ef4-a1c6-2e8ce38e18fe" providerId="ADAL" clId="{F9D1B691-D76A-4B9E-B403-AB13CDB83064}" dt="2022-04-23T18:32:18.501" v="9138"/>
          <ac:grpSpMkLst>
            <pc:docMk/>
            <pc:sldMk cId="4099964492" sldId="321"/>
            <ac:grpSpMk id="151" creationId="{7D572E93-A96D-4BC4-ABEA-E64900501EBC}"/>
          </ac:grpSpMkLst>
        </pc:grpChg>
        <pc:grpChg chg="add mod ord">
          <ac:chgData name="B10856017" userId="9afd4463-931c-4ef4-a1c6-2e8ce38e18fe" providerId="ADAL" clId="{F9D1B691-D76A-4B9E-B403-AB13CDB83064}" dt="2022-04-23T18:47:01.237" v="9285" actId="167"/>
          <ac:grpSpMkLst>
            <pc:docMk/>
            <pc:sldMk cId="4099964492" sldId="321"/>
            <ac:grpSpMk id="160" creationId="{0EE96077-226C-4F6B-9AC4-4437116C3C06}"/>
          </ac:grpSpMkLst>
        </pc:grpChg>
        <pc:grpChg chg="mod">
          <ac:chgData name="B10856017" userId="9afd4463-931c-4ef4-a1c6-2e8ce38e18fe" providerId="ADAL" clId="{F9D1B691-D76A-4B9E-B403-AB13CDB83064}" dt="2022-04-24T05:56:04.925" v="10294"/>
          <ac:grpSpMkLst>
            <pc:docMk/>
            <pc:sldMk cId="4099964492" sldId="321"/>
            <ac:grpSpMk id="161" creationId="{1910A1E0-FE61-442F-8D84-6CA969318CFE}"/>
          </ac:grpSpMkLst>
        </pc:grpChg>
        <pc:grpChg chg="add del mod ord">
          <ac:chgData name="B10856017" userId="9afd4463-931c-4ef4-a1c6-2e8ce38e18fe" providerId="ADAL" clId="{F9D1B691-D76A-4B9E-B403-AB13CDB83064}" dt="2022-04-23T18:51:26.167" v="9345" actId="165"/>
          <ac:grpSpMkLst>
            <pc:docMk/>
            <pc:sldMk cId="4099964492" sldId="321"/>
            <ac:grpSpMk id="161" creationId="{EBB79DF9-50D3-42FD-8D73-835E9392600C}"/>
          </ac:grpSpMkLst>
        </pc:grpChg>
        <pc:grpChg chg="mod">
          <ac:chgData name="B10856017" userId="9afd4463-931c-4ef4-a1c6-2e8ce38e18fe" providerId="ADAL" clId="{F9D1B691-D76A-4B9E-B403-AB13CDB83064}" dt="2022-04-23T18:32:18.501" v="9138"/>
          <ac:grpSpMkLst>
            <pc:docMk/>
            <pc:sldMk cId="4099964492" sldId="321"/>
            <ac:grpSpMk id="163" creationId="{2EC219AC-326E-4DE4-BB88-5A6F96E269F3}"/>
          </ac:grpSpMkLst>
        </pc:grpChg>
        <pc:grpChg chg="mod topLvl">
          <ac:chgData name="B10856017" userId="9afd4463-931c-4ef4-a1c6-2e8ce38e18fe" providerId="ADAL" clId="{F9D1B691-D76A-4B9E-B403-AB13CDB83064}" dt="2022-04-23T19:10:38.362" v="9746" actId="164"/>
          <ac:grpSpMkLst>
            <pc:docMk/>
            <pc:sldMk cId="4099964492" sldId="321"/>
            <ac:grpSpMk id="169" creationId="{1F8A9805-BD4E-4C7A-98A2-262E40671983}"/>
          </ac:grpSpMkLst>
        </pc:grpChg>
        <pc:grpChg chg="mod topLvl">
          <ac:chgData name="B10856017" userId="9afd4463-931c-4ef4-a1c6-2e8ce38e18fe" providerId="ADAL" clId="{F9D1B691-D76A-4B9E-B403-AB13CDB83064}" dt="2022-04-23T19:10:38.362" v="9746" actId="164"/>
          <ac:grpSpMkLst>
            <pc:docMk/>
            <pc:sldMk cId="4099964492" sldId="321"/>
            <ac:grpSpMk id="177" creationId="{5AEBCF14-34D4-43B4-9C46-8E931E440C2C}"/>
          </ac:grpSpMkLst>
        </pc:grpChg>
        <pc:grpChg chg="del">
          <ac:chgData name="B10856017" userId="9afd4463-931c-4ef4-a1c6-2e8ce38e18fe" providerId="ADAL" clId="{F9D1B691-D76A-4B9E-B403-AB13CDB83064}" dt="2022-04-23T18:28:25.564" v="9058" actId="165"/>
          <ac:grpSpMkLst>
            <pc:docMk/>
            <pc:sldMk cId="4099964492" sldId="321"/>
            <ac:grpSpMk id="179" creationId="{103F9D0E-8421-4995-B800-A00088FB0D1A}"/>
          </ac:grpSpMkLst>
        </pc:grpChg>
        <pc:grpChg chg="add del mod topLvl">
          <ac:chgData name="B10856017" userId="9afd4463-931c-4ef4-a1c6-2e8ce38e18fe" providerId="ADAL" clId="{F9D1B691-D76A-4B9E-B403-AB13CDB83064}" dt="2022-04-23T18:32:17.377" v="9137" actId="478"/>
          <ac:grpSpMkLst>
            <pc:docMk/>
            <pc:sldMk cId="4099964492" sldId="321"/>
            <ac:grpSpMk id="183" creationId="{527AF56E-FA53-4909-AB24-7DF40602D70C}"/>
          </ac:grpSpMkLst>
        </pc:grpChg>
        <pc:grpChg chg="mod">
          <ac:chgData name="B10856017" userId="9afd4463-931c-4ef4-a1c6-2e8ce38e18fe" providerId="ADAL" clId="{F9D1B691-D76A-4B9E-B403-AB13CDB83064}" dt="2022-04-24T05:56:04.925" v="10294"/>
          <ac:grpSpMkLst>
            <pc:docMk/>
            <pc:sldMk cId="4099964492" sldId="321"/>
            <ac:grpSpMk id="183" creationId="{794A620F-0374-4285-949B-0A44192B4835}"/>
          </ac:grpSpMkLst>
        </pc:grpChg>
        <pc:grpChg chg="mod">
          <ac:chgData name="B10856017" userId="9afd4463-931c-4ef4-a1c6-2e8ce38e18fe" providerId="ADAL" clId="{F9D1B691-D76A-4B9E-B403-AB13CDB83064}" dt="2022-04-24T05:56:04.925" v="10294"/>
          <ac:grpSpMkLst>
            <pc:docMk/>
            <pc:sldMk cId="4099964492" sldId="321"/>
            <ac:grpSpMk id="190" creationId="{88AFA777-F9C5-4537-8F27-492C56914828}"/>
          </ac:grpSpMkLst>
        </pc:grpChg>
        <pc:grpChg chg="mod">
          <ac:chgData name="B10856017" userId="9afd4463-931c-4ef4-a1c6-2e8ce38e18fe" providerId="ADAL" clId="{F9D1B691-D76A-4B9E-B403-AB13CDB83064}" dt="2022-04-23T18:32:18.501" v="9138"/>
          <ac:grpSpMkLst>
            <pc:docMk/>
            <pc:sldMk cId="4099964492" sldId="321"/>
            <ac:grpSpMk id="196" creationId="{39E23C7A-E34B-41AD-ABBC-89EE71A0A839}"/>
          </ac:grpSpMkLst>
        </pc:grpChg>
        <pc:grpChg chg="mod">
          <ac:chgData name="B10856017" userId="9afd4463-931c-4ef4-a1c6-2e8ce38e18fe" providerId="ADAL" clId="{F9D1B691-D76A-4B9E-B403-AB13CDB83064}" dt="2022-04-24T17:03:30.074" v="10650"/>
          <ac:grpSpMkLst>
            <pc:docMk/>
            <pc:sldMk cId="4099964492" sldId="321"/>
            <ac:grpSpMk id="210" creationId="{232F9ABD-5CFE-4EFE-867C-EFE64C7F1C82}"/>
          </ac:grpSpMkLst>
        </pc:grpChg>
        <pc:grpChg chg="add del mod">
          <ac:chgData name="B10856017" userId="9afd4463-931c-4ef4-a1c6-2e8ce38e18fe" providerId="ADAL" clId="{F9D1B691-D76A-4B9E-B403-AB13CDB83064}" dt="2022-04-24T06:01:18.358" v="10426"/>
          <ac:grpSpMkLst>
            <pc:docMk/>
            <pc:sldMk cId="4099964492" sldId="321"/>
            <ac:grpSpMk id="210" creationId="{AA35440E-6893-4B05-AE62-24E95C7EE4EA}"/>
          </ac:grpSpMkLst>
        </pc:grpChg>
        <pc:grpChg chg="mod">
          <ac:chgData name="B10856017" userId="9afd4463-931c-4ef4-a1c6-2e8ce38e18fe" providerId="ADAL" clId="{F9D1B691-D76A-4B9E-B403-AB13CDB83064}" dt="2022-04-24T06:01:15.903" v="10422"/>
          <ac:grpSpMkLst>
            <pc:docMk/>
            <pc:sldMk cId="4099964492" sldId="321"/>
            <ac:grpSpMk id="211" creationId="{89E118C3-7268-4630-8A11-8952F09331B4}"/>
          </ac:grpSpMkLst>
        </pc:grpChg>
        <pc:grpChg chg="mod">
          <ac:chgData name="B10856017" userId="9afd4463-931c-4ef4-a1c6-2e8ce38e18fe" providerId="ADAL" clId="{F9D1B691-D76A-4B9E-B403-AB13CDB83064}" dt="2022-04-24T06:01:15.903" v="10422"/>
          <ac:grpSpMkLst>
            <pc:docMk/>
            <pc:sldMk cId="4099964492" sldId="321"/>
            <ac:grpSpMk id="217" creationId="{610BC979-5888-4087-BDF2-8112B6CFA47D}"/>
          </ac:grpSpMkLst>
        </pc:grpChg>
        <pc:grpChg chg="add del mod">
          <ac:chgData name="B10856017" userId="9afd4463-931c-4ef4-a1c6-2e8ce38e18fe" providerId="ADAL" clId="{F9D1B691-D76A-4B9E-B403-AB13CDB83064}" dt="2022-04-24T17:12:50.587" v="10902" actId="165"/>
          <ac:grpSpMkLst>
            <pc:docMk/>
            <pc:sldMk cId="4099964492" sldId="321"/>
            <ac:grpSpMk id="219" creationId="{093E1BE1-5BD9-43B7-9DC3-4736A4A79DC0}"/>
          </ac:grpSpMkLst>
        </pc:grpChg>
        <pc:grpChg chg="mod topLvl">
          <ac:chgData name="B10856017" userId="9afd4463-931c-4ef4-a1c6-2e8ce38e18fe" providerId="ADAL" clId="{F9D1B691-D76A-4B9E-B403-AB13CDB83064}" dt="2022-04-24T17:12:50.587" v="10902" actId="165"/>
          <ac:grpSpMkLst>
            <pc:docMk/>
            <pc:sldMk cId="4099964492" sldId="321"/>
            <ac:grpSpMk id="220" creationId="{478247AF-4D72-4B34-B56E-3131B2A3A4CF}"/>
          </ac:grpSpMkLst>
        </pc:grpChg>
        <pc:grpChg chg="add mod">
          <ac:chgData name="B10856017" userId="9afd4463-931c-4ef4-a1c6-2e8ce38e18fe" providerId="ADAL" clId="{F9D1B691-D76A-4B9E-B403-AB13CDB83064}" dt="2022-04-24T06:01:20.804" v="10429"/>
          <ac:grpSpMkLst>
            <pc:docMk/>
            <pc:sldMk cId="4099964492" sldId="321"/>
            <ac:grpSpMk id="226" creationId="{EBD4FC81-A594-45E7-8C7A-A7783A4E22D6}"/>
          </ac:grpSpMkLst>
        </pc:grpChg>
        <pc:grpChg chg="mod">
          <ac:chgData name="B10856017" userId="9afd4463-931c-4ef4-a1c6-2e8ce38e18fe" providerId="ADAL" clId="{F9D1B691-D76A-4B9E-B403-AB13CDB83064}" dt="2022-04-24T06:01:20.804" v="10429"/>
          <ac:grpSpMkLst>
            <pc:docMk/>
            <pc:sldMk cId="4099964492" sldId="321"/>
            <ac:grpSpMk id="227" creationId="{2CF008FE-8A2E-41A5-A5A1-F47C0DDF89C7}"/>
          </ac:grpSpMkLst>
        </pc:grpChg>
        <pc:grpChg chg="mod">
          <ac:chgData name="B10856017" userId="9afd4463-931c-4ef4-a1c6-2e8ce38e18fe" providerId="ADAL" clId="{F9D1B691-D76A-4B9E-B403-AB13CDB83064}" dt="2022-04-24T06:01:20.804" v="10429"/>
          <ac:grpSpMkLst>
            <pc:docMk/>
            <pc:sldMk cId="4099964492" sldId="321"/>
            <ac:grpSpMk id="233" creationId="{FB5B616E-5323-4E02-9A18-15B8ECBE2D27}"/>
          </ac:grpSpMkLst>
        </pc:grpChg>
        <pc:grpChg chg="mod">
          <ac:chgData name="B10856017" userId="9afd4463-931c-4ef4-a1c6-2e8ce38e18fe" providerId="ADAL" clId="{F9D1B691-D76A-4B9E-B403-AB13CDB83064}" dt="2022-04-24T17:12:50.587" v="10902" actId="165"/>
          <ac:grpSpMkLst>
            <pc:docMk/>
            <pc:sldMk cId="4099964492" sldId="321"/>
            <ac:grpSpMk id="266" creationId="{58F7ADEE-0A28-4D54-BB8C-4943795FA866}"/>
          </ac:grpSpMkLst>
        </pc:grpChg>
        <pc:picChg chg="add del">
          <ac:chgData name="B10856017" userId="9afd4463-931c-4ef4-a1c6-2e8ce38e18fe" providerId="ADAL" clId="{F9D1B691-D76A-4B9E-B403-AB13CDB83064}" dt="2022-04-23T18:32:17.377" v="9137" actId="478"/>
          <ac:picMkLst>
            <pc:docMk/>
            <pc:sldMk cId="4099964492" sldId="321"/>
            <ac:picMk id="45" creationId="{83B5421B-D7E5-41B0-9EC7-C7D1D362389E}"/>
          </ac:picMkLst>
        </pc:picChg>
        <pc:picChg chg="mod topLvl">
          <ac:chgData name="B10856017" userId="9afd4463-931c-4ef4-a1c6-2e8ce38e18fe" providerId="ADAL" clId="{F9D1B691-D76A-4B9E-B403-AB13CDB83064}" dt="2022-04-23T18:26:18.313" v="9014" actId="164"/>
          <ac:picMkLst>
            <pc:docMk/>
            <pc:sldMk cId="4099964492" sldId="321"/>
            <ac:picMk id="85" creationId="{5EE6141F-606E-4C0B-85E7-FD22D49A5251}"/>
          </ac:picMkLst>
        </pc:picChg>
        <pc:picChg chg="mod">
          <ac:chgData name="B10856017" userId="9afd4463-931c-4ef4-a1c6-2e8ce38e18fe" providerId="ADAL" clId="{F9D1B691-D76A-4B9E-B403-AB13CDB83064}" dt="2022-04-23T18:26:16.536" v="9012" actId="165"/>
          <ac:picMkLst>
            <pc:docMk/>
            <pc:sldMk cId="4099964492" sldId="321"/>
            <ac:picMk id="90" creationId="{0E90F4F2-55BC-45AB-8094-EC134B519426}"/>
          </ac:picMkLst>
        </pc:picChg>
        <pc:picChg chg="mod">
          <ac:chgData name="B10856017" userId="9afd4463-931c-4ef4-a1c6-2e8ce38e18fe" providerId="ADAL" clId="{F9D1B691-D76A-4B9E-B403-AB13CDB83064}" dt="2022-04-23T18:26:16.536" v="9012" actId="165"/>
          <ac:picMkLst>
            <pc:docMk/>
            <pc:sldMk cId="4099964492" sldId="321"/>
            <ac:picMk id="91" creationId="{250F56DF-8AAA-42A5-A998-FBFFD3CCC8FA}"/>
          </ac:picMkLst>
        </pc:picChg>
        <pc:picChg chg="mod">
          <ac:chgData name="B10856017" userId="9afd4463-931c-4ef4-a1c6-2e8ce38e18fe" providerId="ADAL" clId="{F9D1B691-D76A-4B9E-B403-AB13CDB83064}" dt="2022-04-23T18:26:16.536" v="9012" actId="165"/>
          <ac:picMkLst>
            <pc:docMk/>
            <pc:sldMk cId="4099964492" sldId="321"/>
            <ac:picMk id="92" creationId="{07DF5EA8-72D2-47FD-B67D-C64FB81008A4}"/>
          </ac:picMkLst>
        </pc:picChg>
        <pc:picChg chg="mod">
          <ac:chgData name="B10856017" userId="9afd4463-931c-4ef4-a1c6-2e8ce38e18fe" providerId="ADAL" clId="{F9D1B691-D76A-4B9E-B403-AB13CDB83064}" dt="2022-04-23T18:26:16.536" v="9012" actId="165"/>
          <ac:picMkLst>
            <pc:docMk/>
            <pc:sldMk cId="4099964492" sldId="321"/>
            <ac:picMk id="93" creationId="{63779F30-1ED8-4479-BC08-7FD712882A4E}"/>
          </ac:picMkLst>
        </pc:picChg>
        <pc:picChg chg="mod">
          <ac:chgData name="B10856017" userId="9afd4463-931c-4ef4-a1c6-2e8ce38e18fe" providerId="ADAL" clId="{F9D1B691-D76A-4B9E-B403-AB13CDB83064}" dt="2022-04-23T18:26:16.536" v="9012" actId="165"/>
          <ac:picMkLst>
            <pc:docMk/>
            <pc:sldMk cId="4099964492" sldId="321"/>
            <ac:picMk id="96" creationId="{B82EBD2F-65E2-4D90-BCA3-B5D12576BC03}"/>
          </ac:picMkLst>
        </pc:picChg>
        <pc:picChg chg="mod">
          <ac:chgData name="B10856017" userId="9afd4463-931c-4ef4-a1c6-2e8ce38e18fe" providerId="ADAL" clId="{F9D1B691-D76A-4B9E-B403-AB13CDB83064}" dt="2022-04-23T18:26:10.114" v="9009" actId="164"/>
          <ac:picMkLst>
            <pc:docMk/>
            <pc:sldMk cId="4099964492" sldId="321"/>
            <ac:picMk id="98" creationId="{87FA9B0A-3790-45BC-AB12-40E3CA99B181}"/>
          </ac:picMkLst>
        </pc:picChg>
        <pc:picChg chg="mod ord topLvl">
          <ac:chgData name="B10856017" userId="9afd4463-931c-4ef4-a1c6-2e8ce38e18fe" providerId="ADAL" clId="{F9D1B691-D76A-4B9E-B403-AB13CDB83064}" dt="2022-04-23T18:36:46.271" v="9176" actId="167"/>
          <ac:picMkLst>
            <pc:docMk/>
            <pc:sldMk cId="4099964492" sldId="321"/>
            <ac:picMk id="101" creationId="{5D20FA59-64FB-4FD9-9B45-9EE6E887672C}"/>
          </ac:picMkLst>
        </pc:picChg>
        <pc:picChg chg="mod">
          <ac:chgData name="B10856017" userId="9afd4463-931c-4ef4-a1c6-2e8ce38e18fe" providerId="ADAL" clId="{F9D1B691-D76A-4B9E-B403-AB13CDB83064}" dt="2022-04-23T18:27:22.960" v="9049" actId="165"/>
          <ac:picMkLst>
            <pc:docMk/>
            <pc:sldMk cId="4099964492" sldId="321"/>
            <ac:picMk id="106" creationId="{9CA83A70-1A81-41D2-9FD3-576E3736175E}"/>
          </ac:picMkLst>
        </pc:picChg>
        <pc:picChg chg="mod">
          <ac:chgData name="B10856017" userId="9afd4463-931c-4ef4-a1c6-2e8ce38e18fe" providerId="ADAL" clId="{F9D1B691-D76A-4B9E-B403-AB13CDB83064}" dt="2022-04-23T18:27:22.960" v="9049" actId="165"/>
          <ac:picMkLst>
            <pc:docMk/>
            <pc:sldMk cId="4099964492" sldId="321"/>
            <ac:picMk id="107" creationId="{1C5AE1E8-ED28-41A7-B316-FCCABCBAA7AF}"/>
          </ac:picMkLst>
        </pc:picChg>
        <pc:picChg chg="mod">
          <ac:chgData name="B10856017" userId="9afd4463-931c-4ef4-a1c6-2e8ce38e18fe" providerId="ADAL" clId="{F9D1B691-D76A-4B9E-B403-AB13CDB83064}" dt="2022-04-23T18:27:22.960" v="9049" actId="165"/>
          <ac:picMkLst>
            <pc:docMk/>
            <pc:sldMk cId="4099964492" sldId="321"/>
            <ac:picMk id="108" creationId="{7D25B345-D0FA-44D1-9FC4-B61F1C318735}"/>
          </ac:picMkLst>
        </pc:picChg>
        <pc:picChg chg="mod">
          <ac:chgData name="B10856017" userId="9afd4463-931c-4ef4-a1c6-2e8ce38e18fe" providerId="ADAL" clId="{F9D1B691-D76A-4B9E-B403-AB13CDB83064}" dt="2022-04-23T18:27:22.960" v="9049" actId="165"/>
          <ac:picMkLst>
            <pc:docMk/>
            <pc:sldMk cId="4099964492" sldId="321"/>
            <ac:picMk id="109" creationId="{2DCEB529-2B3D-430C-903C-CA8693D7ACFB}"/>
          </ac:picMkLst>
        </pc:picChg>
        <pc:picChg chg="mod">
          <ac:chgData name="B10856017" userId="9afd4463-931c-4ef4-a1c6-2e8ce38e18fe" providerId="ADAL" clId="{F9D1B691-D76A-4B9E-B403-AB13CDB83064}" dt="2022-04-23T18:27:22.960" v="9049" actId="165"/>
          <ac:picMkLst>
            <pc:docMk/>
            <pc:sldMk cId="4099964492" sldId="321"/>
            <ac:picMk id="112" creationId="{BBE39289-07BB-4243-AA99-BC32FB1ACCAA}"/>
          </ac:picMkLst>
        </pc:picChg>
        <pc:picChg chg="del">
          <ac:chgData name="B10856017" userId="9afd4463-931c-4ef4-a1c6-2e8ce38e18fe" providerId="ADAL" clId="{F9D1B691-D76A-4B9E-B403-AB13CDB83064}" dt="2022-04-24T06:01:19.988" v="10428" actId="478"/>
          <ac:picMkLst>
            <pc:docMk/>
            <pc:sldMk cId="4099964492" sldId="321"/>
            <ac:picMk id="118" creationId="{81B75C4A-AA50-4CDA-8295-E7F7B0B68F2B}"/>
          </ac:picMkLst>
        </pc:picChg>
        <pc:picChg chg="mod">
          <ac:chgData name="B10856017" userId="9afd4463-931c-4ef4-a1c6-2e8ce38e18fe" providerId="ADAL" clId="{F9D1B691-D76A-4B9E-B403-AB13CDB83064}" dt="2022-04-23T18:32:18.501" v="9138"/>
          <ac:picMkLst>
            <pc:docMk/>
            <pc:sldMk cId="4099964492" sldId="321"/>
            <ac:picMk id="119" creationId="{FACFC1AB-CB01-495E-B2AB-F82D38F35CC8}"/>
          </ac:picMkLst>
        </pc:picChg>
        <pc:picChg chg="mod">
          <ac:chgData name="B10856017" userId="9afd4463-931c-4ef4-a1c6-2e8ce38e18fe" providerId="ADAL" clId="{F9D1B691-D76A-4B9E-B403-AB13CDB83064}" dt="2022-04-23T18:32:18.501" v="9138"/>
          <ac:picMkLst>
            <pc:docMk/>
            <pc:sldMk cId="4099964492" sldId="321"/>
            <ac:picMk id="120" creationId="{59EE6299-7D21-4697-A27E-9D6A875ECF2D}"/>
          </ac:picMkLst>
        </pc:picChg>
        <pc:picChg chg="mod">
          <ac:chgData name="B10856017" userId="9afd4463-931c-4ef4-a1c6-2e8ce38e18fe" providerId="ADAL" clId="{F9D1B691-D76A-4B9E-B403-AB13CDB83064}" dt="2022-04-23T18:32:18.501" v="9138"/>
          <ac:picMkLst>
            <pc:docMk/>
            <pc:sldMk cId="4099964492" sldId="321"/>
            <ac:picMk id="121" creationId="{F47E8EAF-4C48-4A65-AD1E-4598E1831338}"/>
          </ac:picMkLst>
        </pc:picChg>
        <pc:picChg chg="mod">
          <ac:chgData name="B10856017" userId="9afd4463-931c-4ef4-a1c6-2e8ce38e18fe" providerId="ADAL" clId="{F9D1B691-D76A-4B9E-B403-AB13CDB83064}" dt="2022-04-23T18:32:18.501" v="9138"/>
          <ac:picMkLst>
            <pc:docMk/>
            <pc:sldMk cId="4099964492" sldId="321"/>
            <ac:picMk id="123" creationId="{5E890E23-9F56-40B9-ABFE-5EF209F197F1}"/>
          </ac:picMkLst>
        </pc:picChg>
        <pc:picChg chg="mod">
          <ac:chgData name="B10856017" userId="9afd4463-931c-4ef4-a1c6-2e8ce38e18fe" providerId="ADAL" clId="{F9D1B691-D76A-4B9E-B403-AB13CDB83064}" dt="2022-04-23T18:32:18.501" v="9138"/>
          <ac:picMkLst>
            <pc:docMk/>
            <pc:sldMk cId="4099964492" sldId="321"/>
            <ac:picMk id="127" creationId="{9E45A17A-39B0-4384-BED1-BC96FF64AFAD}"/>
          </ac:picMkLst>
        </pc:picChg>
        <pc:picChg chg="mod">
          <ac:chgData name="B10856017" userId="9afd4463-931c-4ef4-a1c6-2e8ce38e18fe" providerId="ADAL" clId="{F9D1B691-D76A-4B9E-B403-AB13CDB83064}" dt="2022-04-23T18:32:18.501" v="9138"/>
          <ac:picMkLst>
            <pc:docMk/>
            <pc:sldMk cId="4099964492" sldId="321"/>
            <ac:picMk id="128" creationId="{BD19343B-9FE4-4784-B548-F9E46A974F1F}"/>
          </ac:picMkLst>
        </pc:picChg>
        <pc:picChg chg="mod">
          <ac:chgData name="B10856017" userId="9afd4463-931c-4ef4-a1c6-2e8ce38e18fe" providerId="ADAL" clId="{F9D1B691-D76A-4B9E-B403-AB13CDB83064}" dt="2022-04-24T17:03:30.074" v="10650"/>
          <ac:picMkLst>
            <pc:docMk/>
            <pc:sldMk cId="4099964492" sldId="321"/>
            <ac:picMk id="132" creationId="{E57B972B-3D38-47B3-BC11-5C529E50E1ED}"/>
          </ac:picMkLst>
        </pc:picChg>
        <pc:picChg chg="mod">
          <ac:chgData name="B10856017" userId="9afd4463-931c-4ef4-a1c6-2e8ce38e18fe" providerId="ADAL" clId="{F9D1B691-D76A-4B9E-B403-AB13CDB83064}" dt="2022-04-23T18:32:18.501" v="9138"/>
          <ac:picMkLst>
            <pc:docMk/>
            <pc:sldMk cId="4099964492" sldId="321"/>
            <ac:picMk id="144" creationId="{92F2D337-15E8-4774-B5FC-EDFB52E61E5D}"/>
          </ac:picMkLst>
        </pc:picChg>
        <pc:picChg chg="mod">
          <ac:chgData name="B10856017" userId="9afd4463-931c-4ef4-a1c6-2e8ce38e18fe" providerId="ADAL" clId="{F9D1B691-D76A-4B9E-B403-AB13CDB83064}" dt="2022-04-23T18:32:18.501" v="9138"/>
          <ac:picMkLst>
            <pc:docMk/>
            <pc:sldMk cId="4099964492" sldId="321"/>
            <ac:picMk id="152" creationId="{57C33BAA-EDEE-4BC9-9D1B-CFA2D48A3364}"/>
          </ac:picMkLst>
        </pc:picChg>
        <pc:picChg chg="mod">
          <ac:chgData name="B10856017" userId="9afd4463-931c-4ef4-a1c6-2e8ce38e18fe" providerId="ADAL" clId="{F9D1B691-D76A-4B9E-B403-AB13CDB83064}" dt="2022-04-23T18:32:18.501" v="9138"/>
          <ac:picMkLst>
            <pc:docMk/>
            <pc:sldMk cId="4099964492" sldId="321"/>
            <ac:picMk id="153" creationId="{2E9567BB-7EAD-456A-8EE5-F7A1140C7CD4}"/>
          </ac:picMkLst>
        </pc:picChg>
        <pc:picChg chg="mod">
          <ac:chgData name="B10856017" userId="9afd4463-931c-4ef4-a1c6-2e8ce38e18fe" providerId="ADAL" clId="{F9D1B691-D76A-4B9E-B403-AB13CDB83064}" dt="2022-04-23T18:32:18.501" v="9138"/>
          <ac:picMkLst>
            <pc:docMk/>
            <pc:sldMk cId="4099964492" sldId="321"/>
            <ac:picMk id="154" creationId="{9DE428F3-E0EC-4341-8582-C60FCF38D6DB}"/>
          </ac:picMkLst>
        </pc:picChg>
        <pc:picChg chg="mod">
          <ac:chgData name="B10856017" userId="9afd4463-931c-4ef4-a1c6-2e8ce38e18fe" providerId="ADAL" clId="{F9D1B691-D76A-4B9E-B403-AB13CDB83064}" dt="2022-04-23T18:32:18.501" v="9138"/>
          <ac:picMkLst>
            <pc:docMk/>
            <pc:sldMk cId="4099964492" sldId="321"/>
            <ac:picMk id="155" creationId="{39AD9DCB-C716-4157-9D16-FE1B73A48AA7}"/>
          </ac:picMkLst>
        </pc:picChg>
        <pc:picChg chg="mod">
          <ac:chgData name="B10856017" userId="9afd4463-931c-4ef4-a1c6-2e8ce38e18fe" providerId="ADAL" clId="{F9D1B691-D76A-4B9E-B403-AB13CDB83064}" dt="2022-04-23T18:32:18.501" v="9138"/>
          <ac:picMkLst>
            <pc:docMk/>
            <pc:sldMk cId="4099964492" sldId="321"/>
            <ac:picMk id="158" creationId="{3ADAC7CC-FCEF-4897-A4AA-2D622A659ED6}"/>
          </ac:picMkLst>
        </pc:picChg>
        <pc:picChg chg="mod">
          <ac:chgData name="B10856017" userId="9afd4463-931c-4ef4-a1c6-2e8ce38e18fe" providerId="ADAL" clId="{F9D1B691-D76A-4B9E-B403-AB13CDB83064}" dt="2022-04-23T18:32:18.501" v="9138"/>
          <ac:picMkLst>
            <pc:docMk/>
            <pc:sldMk cId="4099964492" sldId="321"/>
            <ac:picMk id="164" creationId="{549D8CB0-D374-49C0-A9F2-0B49E094B8E3}"/>
          </ac:picMkLst>
        </pc:picChg>
        <pc:picChg chg="mod topLvl">
          <ac:chgData name="B10856017" userId="9afd4463-931c-4ef4-a1c6-2e8ce38e18fe" providerId="ADAL" clId="{F9D1B691-D76A-4B9E-B403-AB13CDB83064}" dt="2022-04-23T19:10:38.362" v="9746" actId="164"/>
          <ac:picMkLst>
            <pc:docMk/>
            <pc:sldMk cId="4099964492" sldId="321"/>
            <ac:picMk id="170" creationId="{1E3E7F18-D78E-4A67-86BB-60CA489FF947}"/>
          </ac:picMkLst>
        </pc:picChg>
        <pc:picChg chg="mod topLvl">
          <ac:chgData name="B10856017" userId="9afd4463-931c-4ef4-a1c6-2e8ce38e18fe" providerId="ADAL" clId="{F9D1B691-D76A-4B9E-B403-AB13CDB83064}" dt="2022-04-23T19:10:38.362" v="9746" actId="164"/>
          <ac:picMkLst>
            <pc:docMk/>
            <pc:sldMk cId="4099964492" sldId="321"/>
            <ac:picMk id="171" creationId="{B9931B77-B6C3-4906-846E-B3E67124BB92}"/>
          </ac:picMkLst>
        </pc:picChg>
        <pc:picChg chg="mod topLvl">
          <ac:chgData name="B10856017" userId="9afd4463-931c-4ef4-a1c6-2e8ce38e18fe" providerId="ADAL" clId="{F9D1B691-D76A-4B9E-B403-AB13CDB83064}" dt="2022-04-23T19:10:38.362" v="9746" actId="164"/>
          <ac:picMkLst>
            <pc:docMk/>
            <pc:sldMk cId="4099964492" sldId="321"/>
            <ac:picMk id="172" creationId="{F59CE3CF-DE59-4B04-A8FB-2F0CCA151B39}"/>
          </ac:picMkLst>
        </pc:picChg>
        <pc:picChg chg="mod topLvl">
          <ac:chgData name="B10856017" userId="9afd4463-931c-4ef4-a1c6-2e8ce38e18fe" providerId="ADAL" clId="{F9D1B691-D76A-4B9E-B403-AB13CDB83064}" dt="2022-04-23T19:10:38.362" v="9746" actId="164"/>
          <ac:picMkLst>
            <pc:docMk/>
            <pc:sldMk cId="4099964492" sldId="321"/>
            <ac:picMk id="173" creationId="{7D923687-64D3-4C7B-8D21-A7FE5B647335}"/>
          </ac:picMkLst>
        </pc:picChg>
        <pc:picChg chg="mod topLvl">
          <ac:chgData name="B10856017" userId="9afd4463-931c-4ef4-a1c6-2e8ce38e18fe" providerId="ADAL" clId="{F9D1B691-D76A-4B9E-B403-AB13CDB83064}" dt="2022-04-23T19:10:38.362" v="9746" actId="164"/>
          <ac:picMkLst>
            <pc:docMk/>
            <pc:sldMk cId="4099964492" sldId="321"/>
            <ac:picMk id="176" creationId="{9E04EDDD-4572-48D1-896B-3098604B9BAD}"/>
          </ac:picMkLst>
        </pc:picChg>
        <pc:picChg chg="mod">
          <ac:chgData name="B10856017" userId="9afd4463-931c-4ef4-a1c6-2e8ce38e18fe" providerId="ADAL" clId="{F9D1B691-D76A-4B9E-B403-AB13CDB83064}" dt="2022-04-23T19:10:38.362" v="9746" actId="164"/>
          <ac:picMkLst>
            <pc:docMk/>
            <pc:sldMk cId="4099964492" sldId="321"/>
            <ac:picMk id="180" creationId="{21FB1B24-1546-476F-BB12-C943B61C6145}"/>
          </ac:picMkLst>
        </pc:picChg>
        <pc:picChg chg="add del mod topLvl">
          <ac:chgData name="B10856017" userId="9afd4463-931c-4ef4-a1c6-2e8ce38e18fe" providerId="ADAL" clId="{F9D1B691-D76A-4B9E-B403-AB13CDB83064}" dt="2022-04-23T18:32:17.377" v="9137" actId="478"/>
          <ac:picMkLst>
            <pc:docMk/>
            <pc:sldMk cId="4099964492" sldId="321"/>
            <ac:picMk id="184" creationId="{B46415CB-7DAF-41A5-8C79-60EB08CEBA33}"/>
          </ac:picMkLst>
        </pc:picChg>
        <pc:picChg chg="add del mod topLvl">
          <ac:chgData name="B10856017" userId="9afd4463-931c-4ef4-a1c6-2e8ce38e18fe" providerId="ADAL" clId="{F9D1B691-D76A-4B9E-B403-AB13CDB83064}" dt="2022-04-23T18:32:17.377" v="9137" actId="478"/>
          <ac:picMkLst>
            <pc:docMk/>
            <pc:sldMk cId="4099964492" sldId="321"/>
            <ac:picMk id="185" creationId="{8EF1E9D2-D74B-45F5-9ED2-3AF1EA128318}"/>
          </ac:picMkLst>
        </pc:picChg>
        <pc:picChg chg="mod">
          <ac:chgData name="B10856017" userId="9afd4463-931c-4ef4-a1c6-2e8ce38e18fe" providerId="ADAL" clId="{F9D1B691-D76A-4B9E-B403-AB13CDB83064}" dt="2022-04-24T05:56:04.925" v="10294"/>
          <ac:picMkLst>
            <pc:docMk/>
            <pc:sldMk cId="4099964492" sldId="321"/>
            <ac:picMk id="185" creationId="{FBE4B9A5-EFB5-407B-825A-5AE79855A8FF}"/>
          </ac:picMkLst>
        </pc:picChg>
        <pc:picChg chg="add del mod topLvl">
          <ac:chgData name="B10856017" userId="9afd4463-931c-4ef4-a1c6-2e8ce38e18fe" providerId="ADAL" clId="{F9D1B691-D76A-4B9E-B403-AB13CDB83064}" dt="2022-04-23T18:32:17.377" v="9137" actId="478"/>
          <ac:picMkLst>
            <pc:docMk/>
            <pc:sldMk cId="4099964492" sldId="321"/>
            <ac:picMk id="186" creationId="{79276FAA-1D00-4841-B624-6132ACEB9C35}"/>
          </ac:picMkLst>
        </pc:picChg>
        <pc:picChg chg="mod">
          <ac:chgData name="B10856017" userId="9afd4463-931c-4ef4-a1c6-2e8ce38e18fe" providerId="ADAL" clId="{F9D1B691-D76A-4B9E-B403-AB13CDB83064}" dt="2022-04-24T05:56:04.925" v="10294"/>
          <ac:picMkLst>
            <pc:docMk/>
            <pc:sldMk cId="4099964492" sldId="321"/>
            <ac:picMk id="186" creationId="{FBE46401-461F-4891-8D46-3709E938E30A}"/>
          </ac:picMkLst>
        </pc:picChg>
        <pc:picChg chg="add del mod topLvl">
          <ac:chgData name="B10856017" userId="9afd4463-931c-4ef4-a1c6-2e8ce38e18fe" providerId="ADAL" clId="{F9D1B691-D76A-4B9E-B403-AB13CDB83064}" dt="2022-04-23T18:32:17.377" v="9137" actId="478"/>
          <ac:picMkLst>
            <pc:docMk/>
            <pc:sldMk cId="4099964492" sldId="321"/>
            <ac:picMk id="187" creationId="{9F82383E-B19B-47E3-B818-3C8D58D5444C}"/>
          </ac:picMkLst>
        </pc:picChg>
        <pc:picChg chg="add del mod topLvl">
          <ac:chgData name="B10856017" userId="9afd4463-931c-4ef4-a1c6-2e8ce38e18fe" providerId="ADAL" clId="{F9D1B691-D76A-4B9E-B403-AB13CDB83064}" dt="2022-04-23T18:32:17.377" v="9137" actId="478"/>
          <ac:picMkLst>
            <pc:docMk/>
            <pc:sldMk cId="4099964492" sldId="321"/>
            <ac:picMk id="191" creationId="{0397665C-920D-4678-BE22-E1CA75CC1CA2}"/>
          </ac:picMkLst>
        </pc:picChg>
        <pc:picChg chg="mod">
          <ac:chgData name="B10856017" userId="9afd4463-931c-4ef4-a1c6-2e8ce38e18fe" providerId="ADAL" clId="{F9D1B691-D76A-4B9E-B403-AB13CDB83064}" dt="2022-04-24T05:56:04.925" v="10294"/>
          <ac:picMkLst>
            <pc:docMk/>
            <pc:sldMk cId="4099964492" sldId="321"/>
            <ac:picMk id="191" creationId="{A3D5989B-AEA7-426A-8AE2-C09090BBD182}"/>
          </ac:picMkLst>
        </pc:picChg>
        <pc:picChg chg="mod">
          <ac:chgData name="B10856017" userId="9afd4463-931c-4ef4-a1c6-2e8ce38e18fe" providerId="ADAL" clId="{F9D1B691-D76A-4B9E-B403-AB13CDB83064}" dt="2022-04-24T05:56:04.925" v="10294"/>
          <ac:picMkLst>
            <pc:docMk/>
            <pc:sldMk cId="4099964492" sldId="321"/>
            <ac:picMk id="192" creationId="{68DD2ADE-D064-42DA-86B7-7926F453880A}"/>
          </ac:picMkLst>
        </pc:picChg>
        <pc:picChg chg="mod">
          <ac:chgData name="B10856017" userId="9afd4463-931c-4ef4-a1c6-2e8ce38e18fe" providerId="ADAL" clId="{F9D1B691-D76A-4B9E-B403-AB13CDB83064}" dt="2022-04-23T18:28:25.564" v="9058" actId="165"/>
          <ac:picMkLst>
            <pc:docMk/>
            <pc:sldMk cId="4099964492" sldId="321"/>
            <ac:picMk id="192" creationId="{729593A5-0730-4DC0-BE64-0D90731349ED}"/>
          </ac:picMkLst>
        </pc:picChg>
        <pc:picChg chg="mod">
          <ac:chgData name="B10856017" userId="9afd4463-931c-4ef4-a1c6-2e8ce38e18fe" providerId="ADAL" clId="{F9D1B691-D76A-4B9E-B403-AB13CDB83064}" dt="2022-04-24T05:56:04.925" v="10294"/>
          <ac:picMkLst>
            <pc:docMk/>
            <pc:sldMk cId="4099964492" sldId="321"/>
            <ac:picMk id="193" creationId="{9FE70F45-7DF9-4E8B-B0B5-55925E68E6C1}"/>
          </ac:picMkLst>
        </pc:picChg>
        <pc:picChg chg="mod">
          <ac:chgData name="B10856017" userId="9afd4463-931c-4ef4-a1c6-2e8ce38e18fe" providerId="ADAL" clId="{F9D1B691-D76A-4B9E-B403-AB13CDB83064}" dt="2022-04-23T18:32:18.501" v="9138"/>
          <ac:picMkLst>
            <pc:docMk/>
            <pc:sldMk cId="4099964492" sldId="321"/>
            <ac:picMk id="197" creationId="{F13D86D5-8691-4889-95CC-7ACAB4E1C4C8}"/>
          </ac:picMkLst>
        </pc:picChg>
        <pc:picChg chg="mod">
          <ac:chgData name="B10856017" userId="9afd4463-931c-4ef4-a1c6-2e8ce38e18fe" providerId="ADAL" clId="{F9D1B691-D76A-4B9E-B403-AB13CDB83064}" dt="2022-04-23T18:32:18.501" v="9138"/>
          <ac:picMkLst>
            <pc:docMk/>
            <pc:sldMk cId="4099964492" sldId="321"/>
            <ac:picMk id="198" creationId="{CC0A2DD9-F579-4F34-B987-2569B8DD17EC}"/>
          </ac:picMkLst>
        </pc:picChg>
        <pc:picChg chg="mod">
          <ac:chgData name="B10856017" userId="9afd4463-931c-4ef4-a1c6-2e8ce38e18fe" providerId="ADAL" clId="{F9D1B691-D76A-4B9E-B403-AB13CDB83064}" dt="2022-04-23T18:32:18.501" v="9138"/>
          <ac:picMkLst>
            <pc:docMk/>
            <pc:sldMk cId="4099964492" sldId="321"/>
            <ac:picMk id="199" creationId="{064E5C35-F8D9-49E3-BB44-3399920EE982}"/>
          </ac:picMkLst>
        </pc:picChg>
        <pc:picChg chg="mod">
          <ac:chgData name="B10856017" userId="9afd4463-931c-4ef4-a1c6-2e8ce38e18fe" providerId="ADAL" clId="{F9D1B691-D76A-4B9E-B403-AB13CDB83064}" dt="2022-04-23T18:32:18.501" v="9138"/>
          <ac:picMkLst>
            <pc:docMk/>
            <pc:sldMk cId="4099964492" sldId="321"/>
            <ac:picMk id="200" creationId="{03D559FA-52B6-403B-A24C-0C488B500769}"/>
          </ac:picMkLst>
        </pc:picChg>
        <pc:picChg chg="mod">
          <ac:chgData name="B10856017" userId="9afd4463-931c-4ef4-a1c6-2e8ce38e18fe" providerId="ADAL" clId="{F9D1B691-D76A-4B9E-B403-AB13CDB83064}" dt="2022-04-23T18:32:18.501" v="9138"/>
          <ac:picMkLst>
            <pc:docMk/>
            <pc:sldMk cId="4099964492" sldId="321"/>
            <ac:picMk id="203" creationId="{13E1242E-7B67-4AEA-BC94-DFA9C019C2C9}"/>
          </ac:picMkLst>
        </pc:picChg>
        <pc:picChg chg="mod">
          <ac:chgData name="B10856017" userId="9afd4463-931c-4ef4-a1c6-2e8ce38e18fe" providerId="ADAL" clId="{F9D1B691-D76A-4B9E-B403-AB13CDB83064}" dt="2022-04-24T05:56:04.925" v="10294"/>
          <ac:picMkLst>
            <pc:docMk/>
            <pc:sldMk cId="4099964492" sldId="321"/>
            <ac:picMk id="205" creationId="{C4A49566-E29E-4174-9270-B22D4F58D3DC}"/>
          </ac:picMkLst>
        </pc:picChg>
        <pc:picChg chg="mod">
          <ac:chgData name="B10856017" userId="9afd4463-931c-4ef4-a1c6-2e8ce38e18fe" providerId="ADAL" clId="{F9D1B691-D76A-4B9E-B403-AB13CDB83064}" dt="2022-04-24T05:56:04.925" v="10294"/>
          <ac:picMkLst>
            <pc:docMk/>
            <pc:sldMk cId="4099964492" sldId="321"/>
            <ac:picMk id="208" creationId="{96692199-EF32-4103-B9AD-E4DDAE0FF94C}"/>
          </ac:picMkLst>
        </pc:picChg>
        <pc:picChg chg="mod">
          <ac:chgData name="B10856017" userId="9afd4463-931c-4ef4-a1c6-2e8ce38e18fe" providerId="ADAL" clId="{F9D1B691-D76A-4B9E-B403-AB13CDB83064}" dt="2022-04-24T17:03:30.074" v="10650"/>
          <ac:picMkLst>
            <pc:docMk/>
            <pc:sldMk cId="4099964492" sldId="321"/>
            <ac:picMk id="211" creationId="{023D6FBE-74AB-4EBD-9F45-B43116A7DB2E}"/>
          </ac:picMkLst>
        </pc:picChg>
        <pc:picChg chg="mod">
          <ac:chgData name="B10856017" userId="9afd4463-931c-4ef4-a1c6-2e8ce38e18fe" providerId="ADAL" clId="{F9D1B691-D76A-4B9E-B403-AB13CDB83064}" dt="2022-04-24T06:01:15.903" v="10422"/>
          <ac:picMkLst>
            <pc:docMk/>
            <pc:sldMk cId="4099964492" sldId="321"/>
            <ac:picMk id="212" creationId="{0C83216D-5F08-40CD-948C-A2943F521821}"/>
          </ac:picMkLst>
        </pc:picChg>
        <pc:picChg chg="mod">
          <ac:chgData name="B10856017" userId="9afd4463-931c-4ef4-a1c6-2e8ce38e18fe" providerId="ADAL" clId="{F9D1B691-D76A-4B9E-B403-AB13CDB83064}" dt="2022-04-24T17:03:30.074" v="10650"/>
          <ac:picMkLst>
            <pc:docMk/>
            <pc:sldMk cId="4099964492" sldId="321"/>
            <ac:picMk id="212" creationId="{FC52A3AE-7E7F-403C-A6B3-CC0E9884DB89}"/>
          </ac:picMkLst>
        </pc:picChg>
        <pc:picChg chg="mod">
          <ac:chgData name="B10856017" userId="9afd4463-931c-4ef4-a1c6-2e8ce38e18fe" providerId="ADAL" clId="{F9D1B691-D76A-4B9E-B403-AB13CDB83064}" dt="2022-04-24T17:03:30.074" v="10650"/>
          <ac:picMkLst>
            <pc:docMk/>
            <pc:sldMk cId="4099964492" sldId="321"/>
            <ac:picMk id="213" creationId="{BF4399F2-4D6A-4146-B12E-CBE896AFB85F}"/>
          </ac:picMkLst>
        </pc:picChg>
        <pc:picChg chg="mod">
          <ac:chgData name="B10856017" userId="9afd4463-931c-4ef4-a1c6-2e8ce38e18fe" providerId="ADAL" clId="{F9D1B691-D76A-4B9E-B403-AB13CDB83064}" dt="2022-04-24T17:03:30.074" v="10650"/>
          <ac:picMkLst>
            <pc:docMk/>
            <pc:sldMk cId="4099964492" sldId="321"/>
            <ac:picMk id="214" creationId="{8D88E29D-98D8-448C-8112-1CC26EA3F624}"/>
          </ac:picMkLst>
        </pc:picChg>
        <pc:picChg chg="mod">
          <ac:chgData name="B10856017" userId="9afd4463-931c-4ef4-a1c6-2e8ce38e18fe" providerId="ADAL" clId="{F9D1B691-D76A-4B9E-B403-AB13CDB83064}" dt="2022-04-24T17:03:30.074" v="10650"/>
          <ac:picMkLst>
            <pc:docMk/>
            <pc:sldMk cId="4099964492" sldId="321"/>
            <ac:picMk id="217" creationId="{A8AB0BE5-2EAE-46D3-909D-62B5D84B1522}"/>
          </ac:picMkLst>
        </pc:picChg>
        <pc:picChg chg="mod">
          <ac:chgData name="B10856017" userId="9afd4463-931c-4ef4-a1c6-2e8ce38e18fe" providerId="ADAL" clId="{F9D1B691-D76A-4B9E-B403-AB13CDB83064}" dt="2022-04-24T06:01:15.903" v="10422"/>
          <ac:picMkLst>
            <pc:docMk/>
            <pc:sldMk cId="4099964492" sldId="321"/>
            <ac:picMk id="218" creationId="{5B20EA01-E4BD-4359-86A9-230946E47DA7}"/>
          </ac:picMkLst>
        </pc:picChg>
        <pc:picChg chg="mod">
          <ac:chgData name="B10856017" userId="9afd4463-931c-4ef4-a1c6-2e8ce38e18fe" providerId="ADAL" clId="{F9D1B691-D76A-4B9E-B403-AB13CDB83064}" dt="2022-04-24T06:01:15.903" v="10422"/>
          <ac:picMkLst>
            <pc:docMk/>
            <pc:sldMk cId="4099964492" sldId="321"/>
            <ac:picMk id="219" creationId="{316D12A1-1B71-477E-B2F4-2E7EC77C2B27}"/>
          </ac:picMkLst>
        </pc:picChg>
        <pc:picChg chg="mod">
          <ac:chgData name="B10856017" userId="9afd4463-931c-4ef4-a1c6-2e8ce38e18fe" providerId="ADAL" clId="{F9D1B691-D76A-4B9E-B403-AB13CDB83064}" dt="2022-04-24T06:01:15.903" v="10422"/>
          <ac:picMkLst>
            <pc:docMk/>
            <pc:sldMk cId="4099964492" sldId="321"/>
            <ac:picMk id="220" creationId="{C9392924-C05E-479B-ABAB-2AD62D13969D}"/>
          </ac:picMkLst>
        </pc:picChg>
        <pc:picChg chg="mod topLvl">
          <ac:chgData name="B10856017" userId="9afd4463-931c-4ef4-a1c6-2e8ce38e18fe" providerId="ADAL" clId="{F9D1B691-D76A-4B9E-B403-AB13CDB83064}" dt="2022-04-24T17:12:50.587" v="10902" actId="165"/>
          <ac:picMkLst>
            <pc:docMk/>
            <pc:sldMk cId="4099964492" sldId="321"/>
            <ac:picMk id="221" creationId="{09036FC9-1A2D-4DD2-BC2A-EE16B3607C8C}"/>
          </ac:picMkLst>
        </pc:picChg>
        <pc:picChg chg="mod">
          <ac:chgData name="B10856017" userId="9afd4463-931c-4ef4-a1c6-2e8ce38e18fe" providerId="ADAL" clId="{F9D1B691-D76A-4B9E-B403-AB13CDB83064}" dt="2022-04-24T06:01:15.903" v="10422"/>
          <ac:picMkLst>
            <pc:docMk/>
            <pc:sldMk cId="4099964492" sldId="321"/>
            <ac:picMk id="221" creationId="{29E56B64-BB81-4665-807B-7E734D9AD06B}"/>
          </ac:picMkLst>
        </pc:picChg>
        <pc:picChg chg="mod">
          <ac:chgData name="B10856017" userId="9afd4463-931c-4ef4-a1c6-2e8ce38e18fe" providerId="ADAL" clId="{F9D1B691-D76A-4B9E-B403-AB13CDB83064}" dt="2022-04-24T06:01:15.903" v="10422"/>
          <ac:picMkLst>
            <pc:docMk/>
            <pc:sldMk cId="4099964492" sldId="321"/>
            <ac:picMk id="224" creationId="{C6F6F1F9-EC18-4CF8-9F96-84C1E0C7A5A4}"/>
          </ac:picMkLst>
        </pc:picChg>
        <pc:picChg chg="mod">
          <ac:chgData name="B10856017" userId="9afd4463-931c-4ef4-a1c6-2e8ce38e18fe" providerId="ADAL" clId="{F9D1B691-D76A-4B9E-B403-AB13CDB83064}" dt="2022-04-24T06:01:20.804" v="10429"/>
          <ac:picMkLst>
            <pc:docMk/>
            <pc:sldMk cId="4099964492" sldId="321"/>
            <ac:picMk id="228" creationId="{AC07FD0A-8D5C-43DE-A77D-608B75135B74}"/>
          </ac:picMkLst>
        </pc:picChg>
        <pc:picChg chg="mod">
          <ac:chgData name="B10856017" userId="9afd4463-931c-4ef4-a1c6-2e8ce38e18fe" providerId="ADAL" clId="{F9D1B691-D76A-4B9E-B403-AB13CDB83064}" dt="2022-04-24T06:01:20.804" v="10429"/>
          <ac:picMkLst>
            <pc:docMk/>
            <pc:sldMk cId="4099964492" sldId="321"/>
            <ac:picMk id="234" creationId="{946B9199-E0BD-4F8F-B671-618F94C93A6F}"/>
          </ac:picMkLst>
        </pc:picChg>
        <pc:picChg chg="mod">
          <ac:chgData name="B10856017" userId="9afd4463-931c-4ef4-a1c6-2e8ce38e18fe" providerId="ADAL" clId="{F9D1B691-D76A-4B9E-B403-AB13CDB83064}" dt="2022-04-24T06:01:20.804" v="10429"/>
          <ac:picMkLst>
            <pc:docMk/>
            <pc:sldMk cId="4099964492" sldId="321"/>
            <ac:picMk id="235" creationId="{D45914AB-AAB9-4C02-B1CA-CD5847FF2811}"/>
          </ac:picMkLst>
        </pc:picChg>
        <pc:picChg chg="mod">
          <ac:chgData name="B10856017" userId="9afd4463-931c-4ef4-a1c6-2e8ce38e18fe" providerId="ADAL" clId="{F9D1B691-D76A-4B9E-B403-AB13CDB83064}" dt="2022-04-24T06:01:20.804" v="10429"/>
          <ac:picMkLst>
            <pc:docMk/>
            <pc:sldMk cId="4099964492" sldId="321"/>
            <ac:picMk id="236" creationId="{B3FDC4D0-F931-441C-BDB4-71B681367DF1}"/>
          </ac:picMkLst>
        </pc:picChg>
        <pc:picChg chg="mod">
          <ac:chgData name="B10856017" userId="9afd4463-931c-4ef4-a1c6-2e8ce38e18fe" providerId="ADAL" clId="{F9D1B691-D76A-4B9E-B403-AB13CDB83064}" dt="2022-04-24T06:01:20.804" v="10429"/>
          <ac:picMkLst>
            <pc:docMk/>
            <pc:sldMk cId="4099964492" sldId="321"/>
            <ac:picMk id="237" creationId="{538CF3F5-0000-4CC2-9B0B-F3ADE836B65A}"/>
          </ac:picMkLst>
        </pc:picChg>
        <pc:picChg chg="mod">
          <ac:chgData name="B10856017" userId="9afd4463-931c-4ef4-a1c6-2e8ce38e18fe" providerId="ADAL" clId="{F9D1B691-D76A-4B9E-B403-AB13CDB83064}" dt="2022-04-24T06:01:20.804" v="10429"/>
          <ac:picMkLst>
            <pc:docMk/>
            <pc:sldMk cId="4099964492" sldId="321"/>
            <ac:picMk id="240" creationId="{57452543-4723-41ED-9EAD-A355C0F1BE98}"/>
          </ac:picMkLst>
        </pc:picChg>
        <pc:picChg chg="mod">
          <ac:chgData name="B10856017" userId="9afd4463-931c-4ef4-a1c6-2e8ce38e18fe" providerId="ADAL" clId="{F9D1B691-D76A-4B9E-B403-AB13CDB83064}" dt="2022-04-24T17:12:50.587" v="10902" actId="165"/>
          <ac:picMkLst>
            <pc:docMk/>
            <pc:sldMk cId="4099964492" sldId="321"/>
            <ac:picMk id="267" creationId="{20135DE4-2942-4E4E-85B8-4C6E6603A862}"/>
          </ac:picMkLst>
        </pc:picChg>
        <pc:picChg chg="mod">
          <ac:chgData name="B10856017" userId="9afd4463-931c-4ef4-a1c6-2e8ce38e18fe" providerId="ADAL" clId="{F9D1B691-D76A-4B9E-B403-AB13CDB83064}" dt="2022-04-24T17:12:50.587" v="10902" actId="165"/>
          <ac:picMkLst>
            <pc:docMk/>
            <pc:sldMk cId="4099964492" sldId="321"/>
            <ac:picMk id="268" creationId="{849D3D2F-47C1-4E7F-9D7D-E73982CEF594}"/>
          </ac:picMkLst>
        </pc:picChg>
        <pc:picChg chg="mod">
          <ac:chgData name="B10856017" userId="9afd4463-931c-4ef4-a1c6-2e8ce38e18fe" providerId="ADAL" clId="{F9D1B691-D76A-4B9E-B403-AB13CDB83064}" dt="2022-04-24T17:12:50.587" v="10902" actId="165"/>
          <ac:picMkLst>
            <pc:docMk/>
            <pc:sldMk cId="4099964492" sldId="321"/>
            <ac:picMk id="269" creationId="{243FD171-3A0F-489B-BF9D-E6A33C5AFD1B}"/>
          </ac:picMkLst>
        </pc:picChg>
        <pc:picChg chg="mod">
          <ac:chgData name="B10856017" userId="9afd4463-931c-4ef4-a1c6-2e8ce38e18fe" providerId="ADAL" clId="{F9D1B691-D76A-4B9E-B403-AB13CDB83064}" dt="2022-04-24T17:12:50.587" v="10902" actId="165"/>
          <ac:picMkLst>
            <pc:docMk/>
            <pc:sldMk cId="4099964492" sldId="321"/>
            <ac:picMk id="270" creationId="{310AAE65-3F13-492F-A57F-DD53C5058D71}"/>
          </ac:picMkLst>
        </pc:picChg>
        <pc:picChg chg="mod">
          <ac:chgData name="B10856017" userId="9afd4463-931c-4ef4-a1c6-2e8ce38e18fe" providerId="ADAL" clId="{F9D1B691-D76A-4B9E-B403-AB13CDB83064}" dt="2022-04-24T17:12:50.587" v="10902" actId="165"/>
          <ac:picMkLst>
            <pc:docMk/>
            <pc:sldMk cId="4099964492" sldId="321"/>
            <ac:picMk id="273" creationId="{FB47319A-56E9-48E9-8F4C-782ABA3156CB}"/>
          </ac:picMkLst>
        </pc:picChg>
      </pc:sldChg>
      <pc:sldChg chg="addSp delSp modSp add del mod ord modTransition delAnim modAnim">
        <pc:chgData name="B10856017" userId="9afd4463-931c-4ef4-a1c6-2e8ce38e18fe" providerId="ADAL" clId="{F9D1B691-D76A-4B9E-B403-AB13CDB83064}" dt="2022-04-23T19:11:01.280" v="9757" actId="47"/>
        <pc:sldMkLst>
          <pc:docMk/>
          <pc:sldMk cId="3221385395" sldId="322"/>
        </pc:sldMkLst>
        <pc:spChg chg="mod">
          <ac:chgData name="B10856017" userId="9afd4463-931c-4ef4-a1c6-2e8ce38e18fe" providerId="ADAL" clId="{F9D1B691-D76A-4B9E-B403-AB13CDB83064}" dt="2022-04-23T18:54:00.985" v="9377" actId="27636"/>
          <ac:spMkLst>
            <pc:docMk/>
            <pc:sldMk cId="3221385395" sldId="322"/>
            <ac:spMk id="87" creationId="{1BAD4893-0EFD-4CDE-AF38-AC1CA95BAE78}"/>
          </ac:spMkLst>
        </pc:spChg>
        <pc:spChg chg="mod">
          <ac:chgData name="B10856017" userId="9afd4463-931c-4ef4-a1c6-2e8ce38e18fe" providerId="ADAL" clId="{F9D1B691-D76A-4B9E-B403-AB13CDB83064}" dt="2022-04-23T18:59:23.079" v="9474" actId="27636"/>
          <ac:spMkLst>
            <pc:docMk/>
            <pc:sldMk cId="3221385395" sldId="322"/>
            <ac:spMk id="130" creationId="{DD7BFAA8-AFFB-455D-A5DF-1615705A4C8C}"/>
          </ac:spMkLst>
        </pc:spChg>
        <pc:spChg chg="mod topLvl">
          <ac:chgData name="B10856017" userId="9afd4463-931c-4ef4-a1c6-2e8ce38e18fe" providerId="ADAL" clId="{F9D1B691-D76A-4B9E-B403-AB13CDB83064}" dt="2022-04-23T18:59:13.718" v="9459" actId="165"/>
          <ac:spMkLst>
            <pc:docMk/>
            <pc:sldMk cId="3221385395" sldId="322"/>
            <ac:spMk id="145" creationId="{A24E617E-D17C-4C67-916F-1034326BAE3E}"/>
          </ac:spMkLst>
        </pc:spChg>
        <pc:spChg chg="mod topLvl">
          <ac:chgData name="B10856017" userId="9afd4463-931c-4ef4-a1c6-2e8ce38e18fe" providerId="ADAL" clId="{F9D1B691-D76A-4B9E-B403-AB13CDB83064}" dt="2022-04-23T18:59:13.718" v="9459" actId="165"/>
          <ac:spMkLst>
            <pc:docMk/>
            <pc:sldMk cId="3221385395" sldId="322"/>
            <ac:spMk id="146" creationId="{CD1F4A76-F57A-42D3-9399-AE4A54427DBC}"/>
          </ac:spMkLst>
        </pc:spChg>
        <pc:spChg chg="mod topLvl">
          <ac:chgData name="B10856017" userId="9afd4463-931c-4ef4-a1c6-2e8ce38e18fe" providerId="ADAL" clId="{F9D1B691-D76A-4B9E-B403-AB13CDB83064}" dt="2022-04-23T18:59:13.718" v="9459" actId="165"/>
          <ac:spMkLst>
            <pc:docMk/>
            <pc:sldMk cId="3221385395" sldId="322"/>
            <ac:spMk id="147" creationId="{26AD7B29-E9A6-4523-9848-D839316BA5A3}"/>
          </ac:spMkLst>
        </pc:spChg>
        <pc:spChg chg="mod">
          <ac:chgData name="B10856017" userId="9afd4463-931c-4ef4-a1c6-2e8ce38e18fe" providerId="ADAL" clId="{F9D1B691-D76A-4B9E-B403-AB13CDB83064}" dt="2022-04-23T18:59:13.718" v="9459" actId="165"/>
          <ac:spMkLst>
            <pc:docMk/>
            <pc:sldMk cId="3221385395" sldId="322"/>
            <ac:spMk id="148" creationId="{C62208CD-D65F-40C7-9433-4781EED68CFD}"/>
          </ac:spMkLst>
        </pc:spChg>
        <pc:spChg chg="mod">
          <ac:chgData name="B10856017" userId="9afd4463-931c-4ef4-a1c6-2e8ce38e18fe" providerId="ADAL" clId="{F9D1B691-D76A-4B9E-B403-AB13CDB83064}" dt="2022-04-23T18:59:13.803" v="9461" actId="27636"/>
          <ac:spMkLst>
            <pc:docMk/>
            <pc:sldMk cId="3221385395" sldId="322"/>
            <ac:spMk id="149" creationId="{B8E098AF-FD78-4C23-B103-9A20B17E7699}"/>
          </ac:spMkLst>
        </pc:spChg>
        <pc:spChg chg="mod">
          <ac:chgData name="B10856017" userId="9afd4463-931c-4ef4-a1c6-2e8ce38e18fe" providerId="ADAL" clId="{F9D1B691-D76A-4B9E-B403-AB13CDB83064}" dt="2022-04-23T18:59:13.718" v="9459" actId="165"/>
          <ac:spMkLst>
            <pc:docMk/>
            <pc:sldMk cId="3221385395" sldId="322"/>
            <ac:spMk id="150" creationId="{5E3C8A49-0859-4B85-B421-DF0BC35EC93C}"/>
          </ac:spMkLst>
        </pc:spChg>
        <pc:spChg chg="mod">
          <ac:chgData name="B10856017" userId="9afd4463-931c-4ef4-a1c6-2e8ce38e18fe" providerId="ADAL" clId="{F9D1B691-D76A-4B9E-B403-AB13CDB83064}" dt="2022-04-23T18:59:13.718" v="9459" actId="165"/>
          <ac:spMkLst>
            <pc:docMk/>
            <pc:sldMk cId="3221385395" sldId="322"/>
            <ac:spMk id="156" creationId="{348E2171-1AF8-40D1-AA88-3494915AEC39}"/>
          </ac:spMkLst>
        </pc:spChg>
        <pc:spChg chg="mod">
          <ac:chgData name="B10856017" userId="9afd4463-931c-4ef4-a1c6-2e8ce38e18fe" providerId="ADAL" clId="{F9D1B691-D76A-4B9E-B403-AB13CDB83064}" dt="2022-04-23T18:59:13.718" v="9459" actId="165"/>
          <ac:spMkLst>
            <pc:docMk/>
            <pc:sldMk cId="3221385395" sldId="322"/>
            <ac:spMk id="157" creationId="{15F3473B-411E-41EE-9ADF-73A5F05EF732}"/>
          </ac:spMkLst>
        </pc:spChg>
        <pc:spChg chg="mod">
          <ac:chgData name="B10856017" userId="9afd4463-931c-4ef4-a1c6-2e8ce38e18fe" providerId="ADAL" clId="{F9D1B691-D76A-4B9E-B403-AB13CDB83064}" dt="2022-04-23T18:59:13.718" v="9459" actId="165"/>
          <ac:spMkLst>
            <pc:docMk/>
            <pc:sldMk cId="3221385395" sldId="322"/>
            <ac:spMk id="159" creationId="{3AF035A7-3FE1-4D26-93FF-76B1C6972E7A}"/>
          </ac:spMkLst>
        </pc:spChg>
        <pc:spChg chg="mod topLvl">
          <ac:chgData name="B10856017" userId="9afd4463-931c-4ef4-a1c6-2e8ce38e18fe" providerId="ADAL" clId="{F9D1B691-D76A-4B9E-B403-AB13CDB83064}" dt="2022-04-23T18:57:09.492" v="9403" actId="1076"/>
          <ac:spMkLst>
            <pc:docMk/>
            <pc:sldMk cId="3221385395" sldId="322"/>
            <ac:spMk id="162" creationId="{5B484230-1AC4-4BF2-B7E2-B131AD0F0DDC}"/>
          </ac:spMkLst>
        </pc:spChg>
        <pc:spChg chg="mod topLvl">
          <ac:chgData name="B10856017" userId="9afd4463-931c-4ef4-a1c6-2e8ce38e18fe" providerId="ADAL" clId="{F9D1B691-D76A-4B9E-B403-AB13CDB83064}" dt="2022-04-23T18:57:09.492" v="9403" actId="1076"/>
          <ac:spMkLst>
            <pc:docMk/>
            <pc:sldMk cId="3221385395" sldId="322"/>
            <ac:spMk id="167" creationId="{AD165DEE-14EC-42DC-B04F-AC6DB18F31F3}"/>
          </ac:spMkLst>
        </pc:spChg>
        <pc:spChg chg="mod topLvl">
          <ac:chgData name="B10856017" userId="9afd4463-931c-4ef4-a1c6-2e8ce38e18fe" providerId="ADAL" clId="{F9D1B691-D76A-4B9E-B403-AB13CDB83064}" dt="2022-04-23T19:00:48.889" v="9529" actId="27636"/>
          <ac:spMkLst>
            <pc:docMk/>
            <pc:sldMk cId="3221385395" sldId="322"/>
            <ac:spMk id="168" creationId="{918FCB2B-2205-4736-A051-F955E179B93B}"/>
          </ac:spMkLst>
        </pc:spChg>
        <pc:spChg chg="mod topLvl">
          <ac:chgData name="B10856017" userId="9afd4463-931c-4ef4-a1c6-2e8ce38e18fe" providerId="ADAL" clId="{F9D1B691-D76A-4B9E-B403-AB13CDB83064}" dt="2022-04-23T18:57:09.492" v="9403" actId="1076"/>
          <ac:spMkLst>
            <pc:docMk/>
            <pc:sldMk cId="3221385395" sldId="322"/>
            <ac:spMk id="174" creationId="{5004C041-CB45-485E-98A2-6ABFE4333BCF}"/>
          </ac:spMkLst>
        </pc:spChg>
        <pc:spChg chg="mod topLvl">
          <ac:chgData name="B10856017" userId="9afd4463-931c-4ef4-a1c6-2e8ce38e18fe" providerId="ADAL" clId="{F9D1B691-D76A-4B9E-B403-AB13CDB83064}" dt="2022-04-23T18:57:09.492" v="9403" actId="1076"/>
          <ac:spMkLst>
            <pc:docMk/>
            <pc:sldMk cId="3221385395" sldId="322"/>
            <ac:spMk id="175" creationId="{198B7A65-9BDD-442A-8E00-25EE91667CBC}"/>
          </ac:spMkLst>
        </pc:spChg>
        <pc:spChg chg="mod">
          <ac:chgData name="B10856017" userId="9afd4463-931c-4ef4-a1c6-2e8ce38e18fe" providerId="ADAL" clId="{F9D1B691-D76A-4B9E-B403-AB13CDB83064}" dt="2022-04-23T18:54:00.808" v="9376" actId="165"/>
          <ac:spMkLst>
            <pc:docMk/>
            <pc:sldMk cId="3221385395" sldId="322"/>
            <ac:spMk id="178" creationId="{49528574-9F6C-4DE2-A527-93FE7BC17004}"/>
          </ac:spMkLst>
        </pc:spChg>
        <pc:spChg chg="mod">
          <ac:chgData name="B10856017" userId="9afd4463-931c-4ef4-a1c6-2e8ce38e18fe" providerId="ADAL" clId="{F9D1B691-D76A-4B9E-B403-AB13CDB83064}" dt="2022-04-23T18:54:00.808" v="9376" actId="165"/>
          <ac:spMkLst>
            <pc:docMk/>
            <pc:sldMk cId="3221385395" sldId="322"/>
            <ac:spMk id="179" creationId="{752B98B5-D550-441A-9BC6-9B1B65BD35C0}"/>
          </ac:spMkLst>
        </pc:spChg>
        <pc:spChg chg="mod">
          <ac:chgData name="B10856017" userId="9afd4463-931c-4ef4-a1c6-2e8ce38e18fe" providerId="ADAL" clId="{F9D1B691-D76A-4B9E-B403-AB13CDB83064}" dt="2022-04-23T18:54:00.808" v="9376" actId="165"/>
          <ac:spMkLst>
            <pc:docMk/>
            <pc:sldMk cId="3221385395" sldId="322"/>
            <ac:spMk id="181" creationId="{376BC828-2986-406C-BEB6-4010512B836E}"/>
          </ac:spMkLst>
        </pc:spChg>
        <pc:spChg chg="mod">
          <ac:chgData name="B10856017" userId="9afd4463-931c-4ef4-a1c6-2e8ce38e18fe" providerId="ADAL" clId="{F9D1B691-D76A-4B9E-B403-AB13CDB83064}" dt="2022-04-23T18:55:10.702" v="9385" actId="27636"/>
          <ac:spMkLst>
            <pc:docMk/>
            <pc:sldMk cId="3221385395" sldId="322"/>
            <ac:spMk id="194" creationId="{3A5FFDDB-5AA2-4ADE-A387-A1D8C74E5419}"/>
          </ac:spMkLst>
        </pc:spChg>
        <pc:grpChg chg="add del mod">
          <ac:chgData name="B10856017" userId="9afd4463-931c-4ef4-a1c6-2e8ce38e18fe" providerId="ADAL" clId="{F9D1B691-D76A-4B9E-B403-AB13CDB83064}" dt="2022-04-23T18:54:00.808" v="9376" actId="165"/>
          <ac:grpSpMkLst>
            <pc:docMk/>
            <pc:sldMk cId="3221385395" sldId="322"/>
            <ac:grpSpMk id="2" creationId="{B257E6EB-C32D-4779-A378-2E55410ED108}"/>
          </ac:grpSpMkLst>
        </pc:grpChg>
        <pc:grpChg chg="mod">
          <ac:chgData name="B10856017" userId="9afd4463-931c-4ef4-a1c6-2e8ce38e18fe" providerId="ADAL" clId="{F9D1B691-D76A-4B9E-B403-AB13CDB83064}" dt="2022-04-23T18:57:09.492" v="9403" actId="1076"/>
          <ac:grpSpMkLst>
            <pc:docMk/>
            <pc:sldMk cId="3221385395" sldId="322"/>
            <ac:grpSpMk id="5" creationId="{66B1912A-7391-484F-85ED-17A752C3521F}"/>
          </ac:grpSpMkLst>
        </pc:grpChg>
        <pc:grpChg chg="mod">
          <ac:chgData name="B10856017" userId="9afd4463-931c-4ef4-a1c6-2e8ce38e18fe" providerId="ADAL" clId="{F9D1B691-D76A-4B9E-B403-AB13CDB83064}" dt="2022-04-23T18:57:09.492" v="9403" actId="1076"/>
          <ac:grpSpMkLst>
            <pc:docMk/>
            <pc:sldMk cId="3221385395" sldId="322"/>
            <ac:grpSpMk id="6" creationId="{07BC1838-3AF9-4211-A7C2-231781707D38}"/>
          </ac:grpSpMkLst>
        </pc:grpChg>
        <pc:grpChg chg="del">
          <ac:chgData name="B10856017" userId="9afd4463-931c-4ef4-a1c6-2e8ce38e18fe" providerId="ADAL" clId="{F9D1B691-D76A-4B9E-B403-AB13CDB83064}" dt="2022-04-23T18:52:56.689" v="9365" actId="478"/>
          <ac:grpSpMkLst>
            <pc:docMk/>
            <pc:sldMk cId="3221385395" sldId="322"/>
            <ac:grpSpMk id="7" creationId="{52482E4A-D08A-4DF3-9C49-B0B8BB52256E}"/>
          </ac:grpSpMkLst>
        </pc:grpChg>
        <pc:grpChg chg="mod">
          <ac:chgData name="B10856017" userId="9afd4463-931c-4ef4-a1c6-2e8ce38e18fe" providerId="ADAL" clId="{F9D1B691-D76A-4B9E-B403-AB13CDB83064}" dt="2022-04-23T18:57:09.492" v="9403" actId="1076"/>
          <ac:grpSpMkLst>
            <pc:docMk/>
            <pc:sldMk cId="3221385395" sldId="322"/>
            <ac:grpSpMk id="100" creationId="{F9525A99-D112-4982-B7C7-CA6E77C149D5}"/>
          </ac:grpSpMkLst>
        </pc:grpChg>
        <pc:grpChg chg="del mod">
          <ac:chgData name="B10856017" userId="9afd4463-931c-4ef4-a1c6-2e8ce38e18fe" providerId="ADAL" clId="{F9D1B691-D76A-4B9E-B403-AB13CDB83064}" dt="2022-04-23T18:59:13.718" v="9459" actId="165"/>
          <ac:grpSpMkLst>
            <pc:docMk/>
            <pc:sldMk cId="3221385395" sldId="322"/>
            <ac:grpSpMk id="142" creationId="{A42A93B7-C1AD-4C26-ADA7-C05A505B9A89}"/>
          </ac:grpSpMkLst>
        </pc:grpChg>
        <pc:grpChg chg="mod topLvl">
          <ac:chgData name="B10856017" userId="9afd4463-931c-4ef4-a1c6-2e8ce38e18fe" providerId="ADAL" clId="{F9D1B691-D76A-4B9E-B403-AB13CDB83064}" dt="2022-04-23T18:59:13.718" v="9459" actId="165"/>
          <ac:grpSpMkLst>
            <pc:docMk/>
            <pc:sldMk cId="3221385395" sldId="322"/>
            <ac:grpSpMk id="143" creationId="{2EDB6F47-D71A-4776-98EB-D03222E87EF4}"/>
          </ac:grpSpMkLst>
        </pc:grpChg>
        <pc:grpChg chg="mod">
          <ac:chgData name="B10856017" userId="9afd4463-931c-4ef4-a1c6-2e8ce38e18fe" providerId="ADAL" clId="{F9D1B691-D76A-4B9E-B403-AB13CDB83064}" dt="2022-04-23T18:59:13.718" v="9459" actId="165"/>
          <ac:grpSpMkLst>
            <pc:docMk/>
            <pc:sldMk cId="3221385395" sldId="322"/>
            <ac:grpSpMk id="151" creationId="{7D572E93-A96D-4BC4-ABEA-E64900501EBC}"/>
          </ac:grpSpMkLst>
        </pc:grpChg>
        <pc:grpChg chg="mod">
          <ac:chgData name="B10856017" userId="9afd4463-931c-4ef4-a1c6-2e8ce38e18fe" providerId="ADAL" clId="{F9D1B691-D76A-4B9E-B403-AB13CDB83064}" dt="2022-04-23T18:57:09.492" v="9403" actId="1076"/>
          <ac:grpSpMkLst>
            <pc:docMk/>
            <pc:sldMk cId="3221385395" sldId="322"/>
            <ac:grpSpMk id="160" creationId="{0EE96077-226C-4F6B-9AC4-4437116C3C06}"/>
          </ac:grpSpMkLst>
        </pc:grpChg>
        <pc:grpChg chg="mod topLvl">
          <ac:chgData name="B10856017" userId="9afd4463-931c-4ef4-a1c6-2e8ce38e18fe" providerId="ADAL" clId="{F9D1B691-D76A-4B9E-B403-AB13CDB83064}" dt="2022-04-23T18:57:09.492" v="9403" actId="1076"/>
          <ac:grpSpMkLst>
            <pc:docMk/>
            <pc:sldMk cId="3221385395" sldId="322"/>
            <ac:grpSpMk id="169" creationId="{1F8A9805-BD4E-4C7A-98A2-262E40671983}"/>
          </ac:grpSpMkLst>
        </pc:grpChg>
        <pc:grpChg chg="mod topLvl">
          <ac:chgData name="B10856017" userId="9afd4463-931c-4ef4-a1c6-2e8ce38e18fe" providerId="ADAL" clId="{F9D1B691-D76A-4B9E-B403-AB13CDB83064}" dt="2022-04-23T18:57:09.492" v="9403" actId="1076"/>
          <ac:grpSpMkLst>
            <pc:docMk/>
            <pc:sldMk cId="3221385395" sldId="322"/>
            <ac:grpSpMk id="177" creationId="{5AEBCF14-34D4-43B4-9C46-8E931E440C2C}"/>
          </ac:grpSpMkLst>
        </pc:grpChg>
        <pc:picChg chg="mod">
          <ac:chgData name="B10856017" userId="9afd4463-931c-4ef4-a1c6-2e8ce38e18fe" providerId="ADAL" clId="{F9D1B691-D76A-4B9E-B403-AB13CDB83064}" dt="2022-04-23T18:57:09.492" v="9403" actId="1076"/>
          <ac:picMkLst>
            <pc:docMk/>
            <pc:sldMk cId="3221385395" sldId="322"/>
            <ac:picMk id="101" creationId="{5D20FA59-64FB-4FD9-9B45-9EE6E887672C}"/>
          </ac:picMkLst>
        </pc:picChg>
        <pc:picChg chg="mod topLvl">
          <ac:chgData name="B10856017" userId="9afd4463-931c-4ef4-a1c6-2e8ce38e18fe" providerId="ADAL" clId="{F9D1B691-D76A-4B9E-B403-AB13CDB83064}" dt="2022-04-23T18:59:13.718" v="9459" actId="165"/>
          <ac:picMkLst>
            <pc:docMk/>
            <pc:sldMk cId="3221385395" sldId="322"/>
            <ac:picMk id="144" creationId="{92F2D337-15E8-4774-B5FC-EDFB52E61E5D}"/>
          </ac:picMkLst>
        </pc:picChg>
        <pc:picChg chg="mod">
          <ac:chgData name="B10856017" userId="9afd4463-931c-4ef4-a1c6-2e8ce38e18fe" providerId="ADAL" clId="{F9D1B691-D76A-4B9E-B403-AB13CDB83064}" dt="2022-04-23T18:59:13.718" v="9459" actId="165"/>
          <ac:picMkLst>
            <pc:docMk/>
            <pc:sldMk cId="3221385395" sldId="322"/>
            <ac:picMk id="152" creationId="{57C33BAA-EDEE-4BC9-9D1B-CFA2D48A3364}"/>
          </ac:picMkLst>
        </pc:picChg>
        <pc:picChg chg="mod">
          <ac:chgData name="B10856017" userId="9afd4463-931c-4ef4-a1c6-2e8ce38e18fe" providerId="ADAL" clId="{F9D1B691-D76A-4B9E-B403-AB13CDB83064}" dt="2022-04-23T18:59:13.718" v="9459" actId="165"/>
          <ac:picMkLst>
            <pc:docMk/>
            <pc:sldMk cId="3221385395" sldId="322"/>
            <ac:picMk id="153" creationId="{2E9567BB-7EAD-456A-8EE5-F7A1140C7CD4}"/>
          </ac:picMkLst>
        </pc:picChg>
        <pc:picChg chg="mod">
          <ac:chgData name="B10856017" userId="9afd4463-931c-4ef4-a1c6-2e8ce38e18fe" providerId="ADAL" clId="{F9D1B691-D76A-4B9E-B403-AB13CDB83064}" dt="2022-04-23T18:59:13.718" v="9459" actId="165"/>
          <ac:picMkLst>
            <pc:docMk/>
            <pc:sldMk cId="3221385395" sldId="322"/>
            <ac:picMk id="154" creationId="{9DE428F3-E0EC-4341-8582-C60FCF38D6DB}"/>
          </ac:picMkLst>
        </pc:picChg>
        <pc:picChg chg="mod">
          <ac:chgData name="B10856017" userId="9afd4463-931c-4ef4-a1c6-2e8ce38e18fe" providerId="ADAL" clId="{F9D1B691-D76A-4B9E-B403-AB13CDB83064}" dt="2022-04-23T18:59:13.718" v="9459" actId="165"/>
          <ac:picMkLst>
            <pc:docMk/>
            <pc:sldMk cId="3221385395" sldId="322"/>
            <ac:picMk id="155" creationId="{39AD9DCB-C716-4157-9D16-FE1B73A48AA7}"/>
          </ac:picMkLst>
        </pc:picChg>
        <pc:picChg chg="mod">
          <ac:chgData name="B10856017" userId="9afd4463-931c-4ef4-a1c6-2e8ce38e18fe" providerId="ADAL" clId="{F9D1B691-D76A-4B9E-B403-AB13CDB83064}" dt="2022-04-23T18:59:13.718" v="9459" actId="165"/>
          <ac:picMkLst>
            <pc:docMk/>
            <pc:sldMk cId="3221385395" sldId="322"/>
            <ac:picMk id="158" creationId="{3ADAC7CC-FCEF-4897-A4AA-2D622A659ED6}"/>
          </ac:picMkLst>
        </pc:picChg>
        <pc:picChg chg="mod topLvl">
          <ac:chgData name="B10856017" userId="9afd4463-931c-4ef4-a1c6-2e8ce38e18fe" providerId="ADAL" clId="{F9D1B691-D76A-4B9E-B403-AB13CDB83064}" dt="2022-04-23T18:57:09.492" v="9403" actId="1076"/>
          <ac:picMkLst>
            <pc:docMk/>
            <pc:sldMk cId="3221385395" sldId="322"/>
            <ac:picMk id="170" creationId="{1E3E7F18-D78E-4A67-86BB-60CA489FF947}"/>
          </ac:picMkLst>
        </pc:picChg>
        <pc:picChg chg="mod topLvl">
          <ac:chgData name="B10856017" userId="9afd4463-931c-4ef4-a1c6-2e8ce38e18fe" providerId="ADAL" clId="{F9D1B691-D76A-4B9E-B403-AB13CDB83064}" dt="2022-04-23T18:57:09.492" v="9403" actId="1076"/>
          <ac:picMkLst>
            <pc:docMk/>
            <pc:sldMk cId="3221385395" sldId="322"/>
            <ac:picMk id="171" creationId="{B9931B77-B6C3-4906-846E-B3E67124BB92}"/>
          </ac:picMkLst>
        </pc:picChg>
        <pc:picChg chg="mod topLvl">
          <ac:chgData name="B10856017" userId="9afd4463-931c-4ef4-a1c6-2e8ce38e18fe" providerId="ADAL" clId="{F9D1B691-D76A-4B9E-B403-AB13CDB83064}" dt="2022-04-23T18:57:09.492" v="9403" actId="1076"/>
          <ac:picMkLst>
            <pc:docMk/>
            <pc:sldMk cId="3221385395" sldId="322"/>
            <ac:picMk id="172" creationId="{F59CE3CF-DE59-4B04-A8FB-2F0CCA151B39}"/>
          </ac:picMkLst>
        </pc:picChg>
        <pc:picChg chg="mod topLvl">
          <ac:chgData name="B10856017" userId="9afd4463-931c-4ef4-a1c6-2e8ce38e18fe" providerId="ADAL" clId="{F9D1B691-D76A-4B9E-B403-AB13CDB83064}" dt="2022-04-23T18:57:09.492" v="9403" actId="1076"/>
          <ac:picMkLst>
            <pc:docMk/>
            <pc:sldMk cId="3221385395" sldId="322"/>
            <ac:picMk id="173" creationId="{7D923687-64D3-4C7B-8D21-A7FE5B647335}"/>
          </ac:picMkLst>
        </pc:picChg>
        <pc:picChg chg="mod topLvl">
          <ac:chgData name="B10856017" userId="9afd4463-931c-4ef4-a1c6-2e8ce38e18fe" providerId="ADAL" clId="{F9D1B691-D76A-4B9E-B403-AB13CDB83064}" dt="2022-04-23T18:57:09.492" v="9403" actId="1076"/>
          <ac:picMkLst>
            <pc:docMk/>
            <pc:sldMk cId="3221385395" sldId="322"/>
            <ac:picMk id="176" creationId="{9E04EDDD-4572-48D1-896B-3098604B9BAD}"/>
          </ac:picMkLst>
        </pc:picChg>
        <pc:picChg chg="mod">
          <ac:chgData name="B10856017" userId="9afd4463-931c-4ef4-a1c6-2e8ce38e18fe" providerId="ADAL" clId="{F9D1B691-D76A-4B9E-B403-AB13CDB83064}" dt="2022-04-23T18:54:00.808" v="9376" actId="165"/>
          <ac:picMkLst>
            <pc:docMk/>
            <pc:sldMk cId="3221385395" sldId="322"/>
            <ac:picMk id="180" creationId="{21FB1B24-1546-476F-BB12-C943B61C6145}"/>
          </ac:picMkLst>
        </pc:picChg>
      </pc:sldChg>
      <pc:sldChg chg="addSp delSp modSp add del mod ord">
        <pc:chgData name="B10856017" userId="9afd4463-931c-4ef4-a1c6-2e8ce38e18fe" providerId="ADAL" clId="{F9D1B691-D76A-4B9E-B403-AB13CDB83064}" dt="2022-04-23T19:11:36.075" v="9775" actId="2696"/>
        <pc:sldMkLst>
          <pc:docMk/>
          <pc:sldMk cId="520935667" sldId="323"/>
        </pc:sldMkLst>
        <pc:spChg chg="mod">
          <ac:chgData name="B10856017" userId="9afd4463-931c-4ef4-a1c6-2e8ce38e18fe" providerId="ADAL" clId="{F9D1B691-D76A-4B9E-B403-AB13CDB83064}" dt="2022-04-23T18:59:29.669" v="9478" actId="27636"/>
          <ac:spMkLst>
            <pc:docMk/>
            <pc:sldMk cId="520935667" sldId="323"/>
            <ac:spMk id="87" creationId="{1BAD4893-0EFD-4CDE-AF38-AC1CA95BAE78}"/>
          </ac:spMkLst>
        </pc:spChg>
        <pc:spChg chg="mod">
          <ac:chgData name="B10856017" userId="9afd4463-931c-4ef4-a1c6-2e8ce38e18fe" providerId="ADAL" clId="{F9D1B691-D76A-4B9E-B403-AB13CDB83064}" dt="2022-04-23T18:57:42.252" v="9430" actId="27636"/>
          <ac:spMkLst>
            <pc:docMk/>
            <pc:sldMk cId="520935667" sldId="323"/>
            <ac:spMk id="103" creationId="{C83EAF42-4162-4618-A4CA-62C413662783}"/>
          </ac:spMkLst>
        </pc:spChg>
        <pc:spChg chg="mod">
          <ac:chgData name="B10856017" userId="9afd4463-931c-4ef4-a1c6-2e8ce38e18fe" providerId="ADAL" clId="{F9D1B691-D76A-4B9E-B403-AB13CDB83064}" dt="2022-04-23T18:59:23.032" v="9471" actId="27636"/>
          <ac:spMkLst>
            <pc:docMk/>
            <pc:sldMk cId="520935667" sldId="323"/>
            <ac:spMk id="130" creationId="{DD7BFAA8-AFFB-455D-A5DF-1615705A4C8C}"/>
          </ac:spMkLst>
        </pc:spChg>
        <pc:spChg chg="mod topLvl">
          <ac:chgData name="B10856017" userId="9afd4463-931c-4ef4-a1c6-2e8ce38e18fe" providerId="ADAL" clId="{F9D1B691-D76A-4B9E-B403-AB13CDB83064}" dt="2022-04-23T18:59:29.597" v="9477" actId="165"/>
          <ac:spMkLst>
            <pc:docMk/>
            <pc:sldMk cId="520935667" sldId="323"/>
            <ac:spMk id="145" creationId="{A24E617E-D17C-4C67-916F-1034326BAE3E}"/>
          </ac:spMkLst>
        </pc:spChg>
        <pc:spChg chg="mod topLvl">
          <ac:chgData name="B10856017" userId="9afd4463-931c-4ef4-a1c6-2e8ce38e18fe" providerId="ADAL" clId="{F9D1B691-D76A-4B9E-B403-AB13CDB83064}" dt="2022-04-23T18:59:29.597" v="9477" actId="165"/>
          <ac:spMkLst>
            <pc:docMk/>
            <pc:sldMk cId="520935667" sldId="323"/>
            <ac:spMk id="146" creationId="{CD1F4A76-F57A-42D3-9399-AE4A54427DBC}"/>
          </ac:spMkLst>
        </pc:spChg>
        <pc:spChg chg="mod topLvl">
          <ac:chgData name="B10856017" userId="9afd4463-931c-4ef4-a1c6-2e8ce38e18fe" providerId="ADAL" clId="{F9D1B691-D76A-4B9E-B403-AB13CDB83064}" dt="2022-04-23T18:59:29.597" v="9477" actId="165"/>
          <ac:spMkLst>
            <pc:docMk/>
            <pc:sldMk cId="520935667" sldId="323"/>
            <ac:spMk id="147" creationId="{26AD7B29-E9A6-4523-9848-D839316BA5A3}"/>
          </ac:spMkLst>
        </pc:spChg>
        <pc:spChg chg="mod">
          <ac:chgData name="B10856017" userId="9afd4463-931c-4ef4-a1c6-2e8ce38e18fe" providerId="ADAL" clId="{F9D1B691-D76A-4B9E-B403-AB13CDB83064}" dt="2022-04-23T18:59:29.597" v="9477" actId="165"/>
          <ac:spMkLst>
            <pc:docMk/>
            <pc:sldMk cId="520935667" sldId="323"/>
            <ac:spMk id="148" creationId="{C62208CD-D65F-40C7-9433-4781EED68CFD}"/>
          </ac:spMkLst>
        </pc:spChg>
        <pc:spChg chg="mod">
          <ac:chgData name="B10856017" userId="9afd4463-931c-4ef4-a1c6-2e8ce38e18fe" providerId="ADAL" clId="{F9D1B691-D76A-4B9E-B403-AB13CDB83064}" dt="2022-04-23T18:59:29.597" v="9477" actId="165"/>
          <ac:spMkLst>
            <pc:docMk/>
            <pc:sldMk cId="520935667" sldId="323"/>
            <ac:spMk id="149" creationId="{B8E098AF-FD78-4C23-B103-9A20B17E7699}"/>
          </ac:spMkLst>
        </pc:spChg>
        <pc:spChg chg="mod">
          <ac:chgData name="B10856017" userId="9afd4463-931c-4ef4-a1c6-2e8ce38e18fe" providerId="ADAL" clId="{F9D1B691-D76A-4B9E-B403-AB13CDB83064}" dt="2022-04-23T18:59:29.597" v="9477" actId="165"/>
          <ac:spMkLst>
            <pc:docMk/>
            <pc:sldMk cId="520935667" sldId="323"/>
            <ac:spMk id="150" creationId="{5E3C8A49-0859-4B85-B421-DF0BC35EC93C}"/>
          </ac:spMkLst>
        </pc:spChg>
        <pc:spChg chg="mod">
          <ac:chgData name="B10856017" userId="9afd4463-931c-4ef4-a1c6-2e8ce38e18fe" providerId="ADAL" clId="{F9D1B691-D76A-4B9E-B403-AB13CDB83064}" dt="2022-04-23T18:59:29.597" v="9477" actId="165"/>
          <ac:spMkLst>
            <pc:docMk/>
            <pc:sldMk cId="520935667" sldId="323"/>
            <ac:spMk id="156" creationId="{348E2171-1AF8-40D1-AA88-3494915AEC39}"/>
          </ac:spMkLst>
        </pc:spChg>
        <pc:spChg chg="mod">
          <ac:chgData name="B10856017" userId="9afd4463-931c-4ef4-a1c6-2e8ce38e18fe" providerId="ADAL" clId="{F9D1B691-D76A-4B9E-B403-AB13CDB83064}" dt="2022-04-23T18:59:29.597" v="9477" actId="165"/>
          <ac:spMkLst>
            <pc:docMk/>
            <pc:sldMk cId="520935667" sldId="323"/>
            <ac:spMk id="157" creationId="{15F3473B-411E-41EE-9ADF-73A5F05EF732}"/>
          </ac:spMkLst>
        </pc:spChg>
        <pc:spChg chg="mod">
          <ac:chgData name="B10856017" userId="9afd4463-931c-4ef4-a1c6-2e8ce38e18fe" providerId="ADAL" clId="{F9D1B691-D76A-4B9E-B403-AB13CDB83064}" dt="2022-04-23T18:59:29.597" v="9477" actId="165"/>
          <ac:spMkLst>
            <pc:docMk/>
            <pc:sldMk cId="520935667" sldId="323"/>
            <ac:spMk id="159" creationId="{3AF035A7-3FE1-4D26-93FF-76B1C6972E7A}"/>
          </ac:spMkLst>
        </pc:spChg>
        <pc:spChg chg="mod">
          <ac:chgData name="B10856017" userId="9afd4463-931c-4ef4-a1c6-2e8ce38e18fe" providerId="ADAL" clId="{F9D1B691-D76A-4B9E-B403-AB13CDB83064}" dt="2022-04-23T18:59:24.224" v="9475" actId="164"/>
          <ac:spMkLst>
            <pc:docMk/>
            <pc:sldMk cId="520935667" sldId="323"/>
            <ac:spMk id="162" creationId="{5B484230-1AC4-4BF2-B7E2-B131AD0F0DDC}"/>
          </ac:spMkLst>
        </pc:spChg>
        <pc:spChg chg="mod topLvl">
          <ac:chgData name="B10856017" userId="9afd4463-931c-4ef4-a1c6-2e8ce38e18fe" providerId="ADAL" clId="{F9D1B691-D76A-4B9E-B403-AB13CDB83064}" dt="2022-04-23T18:59:29.597" v="9477" actId="165"/>
          <ac:spMkLst>
            <pc:docMk/>
            <pc:sldMk cId="520935667" sldId="323"/>
            <ac:spMk id="165" creationId="{E217D508-01C0-4FED-9B9B-C635B9567307}"/>
          </ac:spMkLst>
        </pc:spChg>
        <pc:spChg chg="mod">
          <ac:chgData name="B10856017" userId="9afd4463-931c-4ef4-a1c6-2e8ce38e18fe" providerId="ADAL" clId="{F9D1B691-D76A-4B9E-B403-AB13CDB83064}" dt="2022-04-23T18:59:29.597" v="9477" actId="165"/>
          <ac:spMkLst>
            <pc:docMk/>
            <pc:sldMk cId="520935667" sldId="323"/>
            <ac:spMk id="166" creationId="{9F9BA713-8E64-412A-800E-8DCFDAAD76CF}"/>
          </ac:spMkLst>
        </pc:spChg>
        <pc:spChg chg="mod">
          <ac:chgData name="B10856017" userId="9afd4463-931c-4ef4-a1c6-2e8ce38e18fe" providerId="ADAL" clId="{F9D1B691-D76A-4B9E-B403-AB13CDB83064}" dt="2022-04-23T18:59:29.671" v="9479" actId="27636"/>
          <ac:spMkLst>
            <pc:docMk/>
            <pc:sldMk cId="520935667" sldId="323"/>
            <ac:spMk id="167" creationId="{AD165DEE-14EC-42DC-B04F-AC6DB18F31F3}"/>
          </ac:spMkLst>
        </pc:spChg>
        <pc:spChg chg="mod">
          <ac:chgData name="B10856017" userId="9afd4463-931c-4ef4-a1c6-2e8ce38e18fe" providerId="ADAL" clId="{F9D1B691-D76A-4B9E-B403-AB13CDB83064}" dt="2022-04-23T18:59:24.224" v="9475" actId="164"/>
          <ac:spMkLst>
            <pc:docMk/>
            <pc:sldMk cId="520935667" sldId="323"/>
            <ac:spMk id="168" creationId="{918FCB2B-2205-4736-A051-F955E179B93B}"/>
          </ac:spMkLst>
        </pc:spChg>
        <pc:spChg chg="mod">
          <ac:chgData name="B10856017" userId="9afd4463-931c-4ef4-a1c6-2e8ce38e18fe" providerId="ADAL" clId="{F9D1B691-D76A-4B9E-B403-AB13CDB83064}" dt="2022-04-23T18:59:24.224" v="9475" actId="164"/>
          <ac:spMkLst>
            <pc:docMk/>
            <pc:sldMk cId="520935667" sldId="323"/>
            <ac:spMk id="174" creationId="{5004C041-CB45-485E-98A2-6ABFE4333BCF}"/>
          </ac:spMkLst>
        </pc:spChg>
        <pc:spChg chg="mod">
          <ac:chgData name="B10856017" userId="9afd4463-931c-4ef4-a1c6-2e8ce38e18fe" providerId="ADAL" clId="{F9D1B691-D76A-4B9E-B403-AB13CDB83064}" dt="2022-04-23T18:59:24.224" v="9475" actId="164"/>
          <ac:spMkLst>
            <pc:docMk/>
            <pc:sldMk cId="520935667" sldId="323"/>
            <ac:spMk id="175" creationId="{198B7A65-9BDD-442A-8E00-25EE91667CBC}"/>
          </ac:spMkLst>
        </pc:spChg>
        <pc:spChg chg="mod topLvl">
          <ac:chgData name="B10856017" userId="9afd4463-931c-4ef4-a1c6-2e8ce38e18fe" providerId="ADAL" clId="{F9D1B691-D76A-4B9E-B403-AB13CDB83064}" dt="2022-04-23T18:59:22.976" v="9470" actId="165"/>
          <ac:spMkLst>
            <pc:docMk/>
            <pc:sldMk cId="520935667" sldId="323"/>
            <ac:spMk id="178" creationId="{49528574-9F6C-4DE2-A527-93FE7BC17004}"/>
          </ac:spMkLst>
        </pc:spChg>
        <pc:spChg chg="mod topLvl">
          <ac:chgData name="B10856017" userId="9afd4463-931c-4ef4-a1c6-2e8ce38e18fe" providerId="ADAL" clId="{F9D1B691-D76A-4B9E-B403-AB13CDB83064}" dt="2022-04-23T18:59:22.976" v="9470" actId="165"/>
          <ac:spMkLst>
            <pc:docMk/>
            <pc:sldMk cId="520935667" sldId="323"/>
            <ac:spMk id="179" creationId="{752B98B5-D550-441A-9BC6-9B1B65BD35C0}"/>
          </ac:spMkLst>
        </pc:spChg>
        <pc:spChg chg="mod topLvl">
          <ac:chgData name="B10856017" userId="9afd4463-931c-4ef4-a1c6-2e8ce38e18fe" providerId="ADAL" clId="{F9D1B691-D76A-4B9E-B403-AB13CDB83064}" dt="2022-04-23T18:59:22.976" v="9470" actId="165"/>
          <ac:spMkLst>
            <pc:docMk/>
            <pc:sldMk cId="520935667" sldId="323"/>
            <ac:spMk id="181" creationId="{376BC828-2986-406C-BEB6-4010512B836E}"/>
          </ac:spMkLst>
        </pc:spChg>
        <pc:spChg chg="mod">
          <ac:chgData name="B10856017" userId="9afd4463-931c-4ef4-a1c6-2e8ce38e18fe" providerId="ADAL" clId="{F9D1B691-D76A-4B9E-B403-AB13CDB83064}" dt="2022-04-23T19:00:19.639" v="9486" actId="27636"/>
          <ac:spMkLst>
            <pc:docMk/>
            <pc:sldMk cId="520935667" sldId="323"/>
            <ac:spMk id="194" creationId="{3A5FFDDB-5AA2-4ADE-A387-A1D8C74E5419}"/>
          </ac:spMkLst>
        </pc:spChg>
        <pc:spChg chg="mod">
          <ac:chgData name="B10856017" userId="9afd4463-931c-4ef4-a1c6-2e8ce38e18fe" providerId="ADAL" clId="{F9D1B691-D76A-4B9E-B403-AB13CDB83064}" dt="2022-04-23T18:59:29.597" v="9477" actId="165"/>
          <ac:spMkLst>
            <pc:docMk/>
            <pc:sldMk cId="520935667" sldId="323"/>
            <ac:spMk id="195" creationId="{1F761917-9D72-459B-BA3D-C0D454CB478E}"/>
          </ac:spMkLst>
        </pc:spChg>
        <pc:spChg chg="mod">
          <ac:chgData name="B10856017" userId="9afd4463-931c-4ef4-a1c6-2e8ce38e18fe" providerId="ADAL" clId="{F9D1B691-D76A-4B9E-B403-AB13CDB83064}" dt="2022-04-23T18:59:29.597" v="9477" actId="165"/>
          <ac:spMkLst>
            <pc:docMk/>
            <pc:sldMk cId="520935667" sldId="323"/>
            <ac:spMk id="201" creationId="{6133C465-416A-478D-A27A-0EE52AA0B178}"/>
          </ac:spMkLst>
        </pc:spChg>
        <pc:spChg chg="mod">
          <ac:chgData name="B10856017" userId="9afd4463-931c-4ef4-a1c6-2e8ce38e18fe" providerId="ADAL" clId="{F9D1B691-D76A-4B9E-B403-AB13CDB83064}" dt="2022-04-23T18:59:29.597" v="9477" actId="165"/>
          <ac:spMkLst>
            <pc:docMk/>
            <pc:sldMk cId="520935667" sldId="323"/>
            <ac:spMk id="202" creationId="{99F93C54-F803-4114-8860-DC031D7BDE31}"/>
          </ac:spMkLst>
        </pc:spChg>
        <pc:spChg chg="mod">
          <ac:chgData name="B10856017" userId="9afd4463-931c-4ef4-a1c6-2e8ce38e18fe" providerId="ADAL" clId="{F9D1B691-D76A-4B9E-B403-AB13CDB83064}" dt="2022-04-23T18:59:29.597" v="9477" actId="165"/>
          <ac:spMkLst>
            <pc:docMk/>
            <pc:sldMk cId="520935667" sldId="323"/>
            <ac:spMk id="204" creationId="{5483CB3E-F5BF-461A-90A7-EABA30B4E992}"/>
          </ac:spMkLst>
        </pc:spChg>
        <pc:grpChg chg="add mod">
          <ac:chgData name="B10856017" userId="9afd4463-931c-4ef4-a1c6-2e8ce38e18fe" providerId="ADAL" clId="{F9D1B691-D76A-4B9E-B403-AB13CDB83064}" dt="2022-04-23T18:59:24.224" v="9475" actId="164"/>
          <ac:grpSpMkLst>
            <pc:docMk/>
            <pc:sldMk cId="520935667" sldId="323"/>
            <ac:grpSpMk id="2" creationId="{D2B23CEB-0675-42E9-8555-309B294D3DC1}"/>
          </ac:grpSpMkLst>
        </pc:grpChg>
        <pc:grpChg chg="del">
          <ac:chgData name="B10856017" userId="9afd4463-931c-4ef4-a1c6-2e8ce38e18fe" providerId="ADAL" clId="{F9D1B691-D76A-4B9E-B403-AB13CDB83064}" dt="2022-04-23T18:59:29.597" v="9477" actId="165"/>
          <ac:grpSpMkLst>
            <pc:docMk/>
            <pc:sldMk cId="520935667" sldId="323"/>
            <ac:grpSpMk id="142" creationId="{A42A93B7-C1AD-4C26-ADA7-C05A505B9A89}"/>
          </ac:grpSpMkLst>
        </pc:grpChg>
        <pc:grpChg chg="mod topLvl">
          <ac:chgData name="B10856017" userId="9afd4463-931c-4ef4-a1c6-2e8ce38e18fe" providerId="ADAL" clId="{F9D1B691-D76A-4B9E-B403-AB13CDB83064}" dt="2022-04-23T18:59:29.597" v="9477" actId="165"/>
          <ac:grpSpMkLst>
            <pc:docMk/>
            <pc:sldMk cId="520935667" sldId="323"/>
            <ac:grpSpMk id="143" creationId="{2EDB6F47-D71A-4776-98EB-D03222E87EF4}"/>
          </ac:grpSpMkLst>
        </pc:grpChg>
        <pc:grpChg chg="mod">
          <ac:chgData name="B10856017" userId="9afd4463-931c-4ef4-a1c6-2e8ce38e18fe" providerId="ADAL" clId="{F9D1B691-D76A-4B9E-B403-AB13CDB83064}" dt="2022-04-23T18:59:29.597" v="9477" actId="165"/>
          <ac:grpSpMkLst>
            <pc:docMk/>
            <pc:sldMk cId="520935667" sldId="323"/>
            <ac:grpSpMk id="151" creationId="{7D572E93-A96D-4BC4-ABEA-E64900501EBC}"/>
          </ac:grpSpMkLst>
        </pc:grpChg>
        <pc:grpChg chg="del">
          <ac:chgData name="B10856017" userId="9afd4463-931c-4ef4-a1c6-2e8ce38e18fe" providerId="ADAL" clId="{F9D1B691-D76A-4B9E-B403-AB13CDB83064}" dt="2022-04-23T18:59:29.597" v="9477" actId="165"/>
          <ac:grpSpMkLst>
            <pc:docMk/>
            <pc:sldMk cId="520935667" sldId="323"/>
            <ac:grpSpMk id="160" creationId="{0EE96077-226C-4F6B-9AC4-4437116C3C06}"/>
          </ac:grpSpMkLst>
        </pc:grpChg>
        <pc:grpChg chg="mod topLvl">
          <ac:chgData name="B10856017" userId="9afd4463-931c-4ef4-a1c6-2e8ce38e18fe" providerId="ADAL" clId="{F9D1B691-D76A-4B9E-B403-AB13CDB83064}" dt="2022-04-23T18:59:29.597" v="9477" actId="165"/>
          <ac:grpSpMkLst>
            <pc:docMk/>
            <pc:sldMk cId="520935667" sldId="323"/>
            <ac:grpSpMk id="163" creationId="{2EC219AC-326E-4DE4-BB88-5A6F96E269F3}"/>
          </ac:grpSpMkLst>
        </pc:grpChg>
        <pc:grpChg chg="add del mod">
          <ac:chgData name="B10856017" userId="9afd4463-931c-4ef4-a1c6-2e8ce38e18fe" providerId="ADAL" clId="{F9D1B691-D76A-4B9E-B403-AB13CDB83064}" dt="2022-04-23T18:59:24.224" v="9475" actId="164"/>
          <ac:grpSpMkLst>
            <pc:docMk/>
            <pc:sldMk cId="520935667" sldId="323"/>
            <ac:grpSpMk id="169" creationId="{1F8A9805-BD4E-4C7A-98A2-262E40671983}"/>
          </ac:grpSpMkLst>
        </pc:grpChg>
        <pc:grpChg chg="add del mod">
          <ac:chgData name="B10856017" userId="9afd4463-931c-4ef4-a1c6-2e8ce38e18fe" providerId="ADAL" clId="{F9D1B691-D76A-4B9E-B403-AB13CDB83064}" dt="2022-04-23T18:59:24.224" v="9475" actId="164"/>
          <ac:grpSpMkLst>
            <pc:docMk/>
            <pc:sldMk cId="520935667" sldId="323"/>
            <ac:grpSpMk id="177" creationId="{5AEBCF14-34D4-43B4-9C46-8E931E440C2C}"/>
          </ac:grpSpMkLst>
        </pc:grpChg>
        <pc:grpChg chg="mod">
          <ac:chgData name="B10856017" userId="9afd4463-931c-4ef4-a1c6-2e8ce38e18fe" providerId="ADAL" clId="{F9D1B691-D76A-4B9E-B403-AB13CDB83064}" dt="2022-04-23T18:59:29.597" v="9477" actId="165"/>
          <ac:grpSpMkLst>
            <pc:docMk/>
            <pc:sldMk cId="520935667" sldId="323"/>
            <ac:grpSpMk id="196" creationId="{39E23C7A-E34B-41AD-ABBC-89EE71A0A839}"/>
          </ac:grpSpMkLst>
        </pc:grpChg>
        <pc:picChg chg="mod topLvl">
          <ac:chgData name="B10856017" userId="9afd4463-931c-4ef4-a1c6-2e8ce38e18fe" providerId="ADAL" clId="{F9D1B691-D76A-4B9E-B403-AB13CDB83064}" dt="2022-04-23T18:59:29.597" v="9477" actId="165"/>
          <ac:picMkLst>
            <pc:docMk/>
            <pc:sldMk cId="520935667" sldId="323"/>
            <ac:picMk id="144" creationId="{92F2D337-15E8-4774-B5FC-EDFB52E61E5D}"/>
          </ac:picMkLst>
        </pc:picChg>
        <pc:picChg chg="mod">
          <ac:chgData name="B10856017" userId="9afd4463-931c-4ef4-a1c6-2e8ce38e18fe" providerId="ADAL" clId="{F9D1B691-D76A-4B9E-B403-AB13CDB83064}" dt="2022-04-23T18:59:29.597" v="9477" actId="165"/>
          <ac:picMkLst>
            <pc:docMk/>
            <pc:sldMk cId="520935667" sldId="323"/>
            <ac:picMk id="152" creationId="{57C33BAA-EDEE-4BC9-9D1B-CFA2D48A3364}"/>
          </ac:picMkLst>
        </pc:picChg>
        <pc:picChg chg="mod">
          <ac:chgData name="B10856017" userId="9afd4463-931c-4ef4-a1c6-2e8ce38e18fe" providerId="ADAL" clId="{F9D1B691-D76A-4B9E-B403-AB13CDB83064}" dt="2022-04-23T18:59:29.597" v="9477" actId="165"/>
          <ac:picMkLst>
            <pc:docMk/>
            <pc:sldMk cId="520935667" sldId="323"/>
            <ac:picMk id="153" creationId="{2E9567BB-7EAD-456A-8EE5-F7A1140C7CD4}"/>
          </ac:picMkLst>
        </pc:picChg>
        <pc:picChg chg="mod">
          <ac:chgData name="B10856017" userId="9afd4463-931c-4ef4-a1c6-2e8ce38e18fe" providerId="ADAL" clId="{F9D1B691-D76A-4B9E-B403-AB13CDB83064}" dt="2022-04-23T18:59:29.597" v="9477" actId="165"/>
          <ac:picMkLst>
            <pc:docMk/>
            <pc:sldMk cId="520935667" sldId="323"/>
            <ac:picMk id="154" creationId="{9DE428F3-E0EC-4341-8582-C60FCF38D6DB}"/>
          </ac:picMkLst>
        </pc:picChg>
        <pc:picChg chg="mod">
          <ac:chgData name="B10856017" userId="9afd4463-931c-4ef4-a1c6-2e8ce38e18fe" providerId="ADAL" clId="{F9D1B691-D76A-4B9E-B403-AB13CDB83064}" dt="2022-04-23T18:59:29.597" v="9477" actId="165"/>
          <ac:picMkLst>
            <pc:docMk/>
            <pc:sldMk cId="520935667" sldId="323"/>
            <ac:picMk id="155" creationId="{39AD9DCB-C716-4157-9D16-FE1B73A48AA7}"/>
          </ac:picMkLst>
        </pc:picChg>
        <pc:picChg chg="mod">
          <ac:chgData name="B10856017" userId="9afd4463-931c-4ef4-a1c6-2e8ce38e18fe" providerId="ADAL" clId="{F9D1B691-D76A-4B9E-B403-AB13CDB83064}" dt="2022-04-23T18:59:29.597" v="9477" actId="165"/>
          <ac:picMkLst>
            <pc:docMk/>
            <pc:sldMk cId="520935667" sldId="323"/>
            <ac:picMk id="158" creationId="{3ADAC7CC-FCEF-4897-A4AA-2D622A659ED6}"/>
          </ac:picMkLst>
        </pc:picChg>
        <pc:picChg chg="mod topLvl">
          <ac:chgData name="B10856017" userId="9afd4463-931c-4ef4-a1c6-2e8ce38e18fe" providerId="ADAL" clId="{F9D1B691-D76A-4B9E-B403-AB13CDB83064}" dt="2022-04-23T18:59:29.597" v="9477" actId="165"/>
          <ac:picMkLst>
            <pc:docMk/>
            <pc:sldMk cId="520935667" sldId="323"/>
            <ac:picMk id="164" creationId="{549D8CB0-D374-49C0-A9F2-0B49E094B8E3}"/>
          </ac:picMkLst>
        </pc:picChg>
        <pc:picChg chg="mod">
          <ac:chgData name="B10856017" userId="9afd4463-931c-4ef4-a1c6-2e8ce38e18fe" providerId="ADAL" clId="{F9D1B691-D76A-4B9E-B403-AB13CDB83064}" dt="2022-04-23T18:59:24.224" v="9475" actId="164"/>
          <ac:picMkLst>
            <pc:docMk/>
            <pc:sldMk cId="520935667" sldId="323"/>
            <ac:picMk id="170" creationId="{1E3E7F18-D78E-4A67-86BB-60CA489FF947}"/>
          </ac:picMkLst>
        </pc:picChg>
        <pc:picChg chg="mod">
          <ac:chgData name="B10856017" userId="9afd4463-931c-4ef4-a1c6-2e8ce38e18fe" providerId="ADAL" clId="{F9D1B691-D76A-4B9E-B403-AB13CDB83064}" dt="2022-04-23T18:59:24.224" v="9475" actId="164"/>
          <ac:picMkLst>
            <pc:docMk/>
            <pc:sldMk cId="520935667" sldId="323"/>
            <ac:picMk id="171" creationId="{B9931B77-B6C3-4906-846E-B3E67124BB92}"/>
          </ac:picMkLst>
        </pc:picChg>
        <pc:picChg chg="mod">
          <ac:chgData name="B10856017" userId="9afd4463-931c-4ef4-a1c6-2e8ce38e18fe" providerId="ADAL" clId="{F9D1B691-D76A-4B9E-B403-AB13CDB83064}" dt="2022-04-23T18:59:24.224" v="9475" actId="164"/>
          <ac:picMkLst>
            <pc:docMk/>
            <pc:sldMk cId="520935667" sldId="323"/>
            <ac:picMk id="172" creationId="{F59CE3CF-DE59-4B04-A8FB-2F0CCA151B39}"/>
          </ac:picMkLst>
        </pc:picChg>
        <pc:picChg chg="mod">
          <ac:chgData name="B10856017" userId="9afd4463-931c-4ef4-a1c6-2e8ce38e18fe" providerId="ADAL" clId="{F9D1B691-D76A-4B9E-B403-AB13CDB83064}" dt="2022-04-23T18:59:24.224" v="9475" actId="164"/>
          <ac:picMkLst>
            <pc:docMk/>
            <pc:sldMk cId="520935667" sldId="323"/>
            <ac:picMk id="173" creationId="{7D923687-64D3-4C7B-8D21-A7FE5B647335}"/>
          </ac:picMkLst>
        </pc:picChg>
        <pc:picChg chg="mod">
          <ac:chgData name="B10856017" userId="9afd4463-931c-4ef4-a1c6-2e8ce38e18fe" providerId="ADAL" clId="{F9D1B691-D76A-4B9E-B403-AB13CDB83064}" dt="2022-04-23T18:59:24.224" v="9475" actId="164"/>
          <ac:picMkLst>
            <pc:docMk/>
            <pc:sldMk cId="520935667" sldId="323"/>
            <ac:picMk id="176" creationId="{9E04EDDD-4572-48D1-896B-3098604B9BAD}"/>
          </ac:picMkLst>
        </pc:picChg>
        <pc:picChg chg="mod topLvl">
          <ac:chgData name="B10856017" userId="9afd4463-931c-4ef4-a1c6-2e8ce38e18fe" providerId="ADAL" clId="{F9D1B691-D76A-4B9E-B403-AB13CDB83064}" dt="2022-04-23T18:59:22.976" v="9470" actId="165"/>
          <ac:picMkLst>
            <pc:docMk/>
            <pc:sldMk cId="520935667" sldId="323"/>
            <ac:picMk id="180" creationId="{21FB1B24-1546-476F-BB12-C943B61C6145}"/>
          </ac:picMkLst>
        </pc:picChg>
        <pc:picChg chg="mod">
          <ac:chgData name="B10856017" userId="9afd4463-931c-4ef4-a1c6-2e8ce38e18fe" providerId="ADAL" clId="{F9D1B691-D76A-4B9E-B403-AB13CDB83064}" dt="2022-04-23T18:59:29.597" v="9477" actId="165"/>
          <ac:picMkLst>
            <pc:docMk/>
            <pc:sldMk cId="520935667" sldId="323"/>
            <ac:picMk id="197" creationId="{F13D86D5-8691-4889-95CC-7ACAB4E1C4C8}"/>
          </ac:picMkLst>
        </pc:picChg>
        <pc:picChg chg="mod">
          <ac:chgData name="B10856017" userId="9afd4463-931c-4ef4-a1c6-2e8ce38e18fe" providerId="ADAL" clId="{F9D1B691-D76A-4B9E-B403-AB13CDB83064}" dt="2022-04-23T18:59:29.597" v="9477" actId="165"/>
          <ac:picMkLst>
            <pc:docMk/>
            <pc:sldMk cId="520935667" sldId="323"/>
            <ac:picMk id="198" creationId="{CC0A2DD9-F579-4F34-B987-2569B8DD17EC}"/>
          </ac:picMkLst>
        </pc:picChg>
        <pc:picChg chg="mod">
          <ac:chgData name="B10856017" userId="9afd4463-931c-4ef4-a1c6-2e8ce38e18fe" providerId="ADAL" clId="{F9D1B691-D76A-4B9E-B403-AB13CDB83064}" dt="2022-04-23T18:59:29.597" v="9477" actId="165"/>
          <ac:picMkLst>
            <pc:docMk/>
            <pc:sldMk cId="520935667" sldId="323"/>
            <ac:picMk id="199" creationId="{064E5C35-F8D9-49E3-BB44-3399920EE982}"/>
          </ac:picMkLst>
        </pc:picChg>
        <pc:picChg chg="mod">
          <ac:chgData name="B10856017" userId="9afd4463-931c-4ef4-a1c6-2e8ce38e18fe" providerId="ADAL" clId="{F9D1B691-D76A-4B9E-B403-AB13CDB83064}" dt="2022-04-23T18:59:29.597" v="9477" actId="165"/>
          <ac:picMkLst>
            <pc:docMk/>
            <pc:sldMk cId="520935667" sldId="323"/>
            <ac:picMk id="200" creationId="{03D559FA-52B6-403B-A24C-0C488B500769}"/>
          </ac:picMkLst>
        </pc:picChg>
        <pc:picChg chg="mod">
          <ac:chgData name="B10856017" userId="9afd4463-931c-4ef4-a1c6-2e8ce38e18fe" providerId="ADAL" clId="{F9D1B691-D76A-4B9E-B403-AB13CDB83064}" dt="2022-04-23T18:59:29.597" v="9477" actId="165"/>
          <ac:picMkLst>
            <pc:docMk/>
            <pc:sldMk cId="520935667" sldId="323"/>
            <ac:picMk id="203" creationId="{13E1242E-7B67-4AEA-BC94-DFA9C019C2C9}"/>
          </ac:picMkLst>
        </pc:picChg>
      </pc:sldChg>
      <pc:sldChg chg="addSp delSp modSp add del mod ord delAnim modAnim">
        <pc:chgData name="B10856017" userId="9afd4463-931c-4ef4-a1c6-2e8ce38e18fe" providerId="ADAL" clId="{F9D1B691-D76A-4B9E-B403-AB13CDB83064}" dt="2022-04-23T19:12:47.571" v="9813" actId="2696"/>
        <pc:sldMkLst>
          <pc:docMk/>
          <pc:sldMk cId="3464123380" sldId="324"/>
        </pc:sldMkLst>
        <pc:spChg chg="mod">
          <ac:chgData name="B10856017" userId="9afd4463-931c-4ef4-a1c6-2e8ce38e18fe" providerId="ADAL" clId="{F9D1B691-D76A-4B9E-B403-AB13CDB83064}" dt="2022-04-23T19:04:49.203" v="9651" actId="1076"/>
          <ac:spMkLst>
            <pc:docMk/>
            <pc:sldMk cId="3464123380" sldId="324"/>
            <ac:spMk id="37" creationId="{11BD1003-9CD3-485B-953E-DB7888E135EE}"/>
          </ac:spMkLst>
        </pc:spChg>
        <pc:spChg chg="mod">
          <ac:chgData name="B10856017" userId="9afd4463-931c-4ef4-a1c6-2e8ce38e18fe" providerId="ADAL" clId="{F9D1B691-D76A-4B9E-B403-AB13CDB83064}" dt="2022-04-23T19:07:18.161" v="9702" actId="1076"/>
          <ac:spMkLst>
            <pc:docMk/>
            <pc:sldMk cId="3464123380" sldId="324"/>
            <ac:spMk id="38" creationId="{D7A75812-520F-4102-8579-017F2F404E83}"/>
          </ac:spMkLst>
        </pc:spChg>
        <pc:spChg chg="mod">
          <ac:chgData name="B10856017" userId="9afd4463-931c-4ef4-a1c6-2e8ce38e18fe" providerId="ADAL" clId="{F9D1B691-D76A-4B9E-B403-AB13CDB83064}" dt="2022-04-23T19:12:00.835" v="9778" actId="27636"/>
          <ac:spMkLst>
            <pc:docMk/>
            <pc:sldMk cId="3464123380" sldId="324"/>
            <ac:spMk id="87" creationId="{1BAD4893-0EFD-4CDE-AF38-AC1CA95BAE78}"/>
          </ac:spMkLst>
        </pc:spChg>
        <pc:spChg chg="mod">
          <ac:chgData name="B10856017" userId="9afd4463-931c-4ef4-a1c6-2e8ce38e18fe" providerId="ADAL" clId="{F9D1B691-D76A-4B9E-B403-AB13CDB83064}" dt="2022-04-23T19:05:36.351" v="9662" actId="27636"/>
          <ac:spMkLst>
            <pc:docMk/>
            <pc:sldMk cId="3464123380" sldId="324"/>
            <ac:spMk id="103" creationId="{C83EAF42-4162-4618-A4CA-62C413662783}"/>
          </ac:spMkLst>
        </pc:spChg>
        <pc:spChg chg="mod">
          <ac:chgData name="B10856017" userId="9afd4463-931c-4ef4-a1c6-2e8ce38e18fe" providerId="ADAL" clId="{F9D1B691-D76A-4B9E-B403-AB13CDB83064}" dt="2022-04-23T19:00:48.596" v="9498"/>
          <ac:spMkLst>
            <pc:docMk/>
            <pc:sldMk cId="3464123380" sldId="324"/>
            <ac:spMk id="117" creationId="{D81BC947-4C05-4C94-81E9-A24AAC97CEA0}"/>
          </ac:spMkLst>
        </pc:spChg>
        <pc:spChg chg="mod">
          <ac:chgData name="B10856017" userId="9afd4463-931c-4ef4-a1c6-2e8ce38e18fe" providerId="ADAL" clId="{F9D1B691-D76A-4B9E-B403-AB13CDB83064}" dt="2022-04-23T19:12:00.847" v="9779" actId="27636"/>
          <ac:spMkLst>
            <pc:docMk/>
            <pc:sldMk cId="3464123380" sldId="324"/>
            <ac:spMk id="118" creationId="{EA6D360F-5BD8-4569-AA7F-EEED4347875A}"/>
          </ac:spMkLst>
        </pc:spChg>
        <pc:spChg chg="mod">
          <ac:chgData name="B10856017" userId="9afd4463-931c-4ef4-a1c6-2e8ce38e18fe" providerId="ADAL" clId="{F9D1B691-D76A-4B9E-B403-AB13CDB83064}" dt="2022-04-23T19:00:48.596" v="9498"/>
          <ac:spMkLst>
            <pc:docMk/>
            <pc:sldMk cId="3464123380" sldId="324"/>
            <ac:spMk id="119" creationId="{CAFEFCB1-F628-4AF0-8205-7EFC7240B843}"/>
          </ac:spMkLst>
        </pc:spChg>
        <pc:spChg chg="mod">
          <ac:chgData name="B10856017" userId="9afd4463-931c-4ef4-a1c6-2e8ce38e18fe" providerId="ADAL" clId="{F9D1B691-D76A-4B9E-B403-AB13CDB83064}" dt="2022-04-23T19:00:48.596" v="9498"/>
          <ac:spMkLst>
            <pc:docMk/>
            <pc:sldMk cId="3464123380" sldId="324"/>
            <ac:spMk id="126" creationId="{7DF2A0AF-49CE-4E2F-A055-8BD1782898B1}"/>
          </ac:spMkLst>
        </pc:spChg>
        <pc:spChg chg="mod">
          <ac:chgData name="B10856017" userId="9afd4463-931c-4ef4-a1c6-2e8ce38e18fe" providerId="ADAL" clId="{F9D1B691-D76A-4B9E-B403-AB13CDB83064}" dt="2022-04-23T19:00:48.596" v="9498"/>
          <ac:spMkLst>
            <pc:docMk/>
            <pc:sldMk cId="3464123380" sldId="324"/>
            <ac:spMk id="127" creationId="{86F04F3D-62B3-409D-8A55-70316C2DBD62}"/>
          </ac:spMkLst>
        </pc:spChg>
        <pc:spChg chg="mod">
          <ac:chgData name="B10856017" userId="9afd4463-931c-4ef4-a1c6-2e8ce38e18fe" providerId="ADAL" clId="{F9D1B691-D76A-4B9E-B403-AB13CDB83064}" dt="2022-04-23T19:00:48.596" v="9498"/>
          <ac:spMkLst>
            <pc:docMk/>
            <pc:sldMk cId="3464123380" sldId="324"/>
            <ac:spMk id="128" creationId="{7B8869EF-7569-47F9-A035-D6BA3B864986}"/>
          </ac:spMkLst>
        </pc:spChg>
        <pc:spChg chg="mod">
          <ac:chgData name="B10856017" userId="9afd4463-931c-4ef4-a1c6-2e8ce38e18fe" providerId="ADAL" clId="{F9D1B691-D76A-4B9E-B403-AB13CDB83064}" dt="2022-04-23T19:05:36.369" v="9664" actId="27636"/>
          <ac:spMkLst>
            <pc:docMk/>
            <pc:sldMk cId="3464123380" sldId="324"/>
            <ac:spMk id="130" creationId="{DD7BFAA8-AFFB-455D-A5DF-1615705A4C8C}"/>
          </ac:spMkLst>
        </pc:spChg>
        <pc:spChg chg="mod">
          <ac:chgData name="B10856017" userId="9afd4463-931c-4ef4-a1c6-2e8ce38e18fe" providerId="ADAL" clId="{F9D1B691-D76A-4B9E-B403-AB13CDB83064}" dt="2022-04-23T19:06:00.591" v="9685" actId="27636"/>
          <ac:spMkLst>
            <pc:docMk/>
            <pc:sldMk cId="3464123380" sldId="324"/>
            <ac:spMk id="149" creationId="{B8E098AF-FD78-4C23-B103-9A20B17E7699}"/>
          </ac:spMkLst>
        </pc:spChg>
        <pc:spChg chg="mod">
          <ac:chgData name="B10856017" userId="9afd4463-931c-4ef4-a1c6-2e8ce38e18fe" providerId="ADAL" clId="{F9D1B691-D76A-4B9E-B403-AB13CDB83064}" dt="2022-04-23T19:00:48.596" v="9498"/>
          <ac:spMkLst>
            <pc:docMk/>
            <pc:sldMk cId="3464123380" sldId="324"/>
            <ac:spMk id="161" creationId="{617981D5-6477-428C-B7A5-8B52CD048197}"/>
          </ac:spMkLst>
        </pc:spChg>
        <pc:spChg chg="mod">
          <ac:chgData name="B10856017" userId="9afd4463-931c-4ef4-a1c6-2e8ce38e18fe" providerId="ADAL" clId="{F9D1B691-D76A-4B9E-B403-AB13CDB83064}" dt="2022-04-23T19:00:22.769" v="9487" actId="164"/>
          <ac:spMkLst>
            <pc:docMk/>
            <pc:sldMk cId="3464123380" sldId="324"/>
            <ac:spMk id="162" creationId="{5B484230-1AC4-4BF2-B7E2-B131AD0F0DDC}"/>
          </ac:spMkLst>
        </pc:spChg>
        <pc:spChg chg="mod topLvl">
          <ac:chgData name="B10856017" userId="9afd4463-931c-4ef4-a1c6-2e8ce38e18fe" providerId="ADAL" clId="{F9D1B691-D76A-4B9E-B403-AB13CDB83064}" dt="2022-04-23T19:07:18.161" v="9702" actId="1076"/>
          <ac:spMkLst>
            <pc:docMk/>
            <pc:sldMk cId="3464123380" sldId="324"/>
            <ac:spMk id="165" creationId="{E217D508-01C0-4FED-9B9B-C635B9567307}"/>
          </ac:spMkLst>
        </pc:spChg>
        <pc:spChg chg="mod">
          <ac:chgData name="B10856017" userId="9afd4463-931c-4ef4-a1c6-2e8ce38e18fe" providerId="ADAL" clId="{F9D1B691-D76A-4B9E-B403-AB13CDB83064}" dt="2022-04-23T19:00:25.128" v="9490" actId="165"/>
          <ac:spMkLst>
            <pc:docMk/>
            <pc:sldMk cId="3464123380" sldId="324"/>
            <ac:spMk id="166" creationId="{9F9BA713-8E64-412A-800E-8DCFDAAD76CF}"/>
          </ac:spMkLst>
        </pc:spChg>
        <pc:spChg chg="mod">
          <ac:chgData name="B10856017" userId="9afd4463-931c-4ef4-a1c6-2e8ce38e18fe" providerId="ADAL" clId="{F9D1B691-D76A-4B9E-B403-AB13CDB83064}" dt="2022-04-23T19:06:00.600" v="9686" actId="27636"/>
          <ac:spMkLst>
            <pc:docMk/>
            <pc:sldMk cId="3464123380" sldId="324"/>
            <ac:spMk id="167" creationId="{AD165DEE-14EC-42DC-B04F-AC6DB18F31F3}"/>
          </ac:spMkLst>
        </pc:spChg>
        <pc:spChg chg="mod">
          <ac:chgData name="B10856017" userId="9afd4463-931c-4ef4-a1c6-2e8ce38e18fe" providerId="ADAL" clId="{F9D1B691-D76A-4B9E-B403-AB13CDB83064}" dt="2022-04-23T19:00:22.769" v="9487" actId="164"/>
          <ac:spMkLst>
            <pc:docMk/>
            <pc:sldMk cId="3464123380" sldId="324"/>
            <ac:spMk id="168" creationId="{918FCB2B-2205-4736-A051-F955E179B93B}"/>
          </ac:spMkLst>
        </pc:spChg>
        <pc:spChg chg="mod">
          <ac:chgData name="B10856017" userId="9afd4463-931c-4ef4-a1c6-2e8ce38e18fe" providerId="ADAL" clId="{F9D1B691-D76A-4B9E-B403-AB13CDB83064}" dt="2022-04-23T19:00:22.769" v="9487" actId="164"/>
          <ac:spMkLst>
            <pc:docMk/>
            <pc:sldMk cId="3464123380" sldId="324"/>
            <ac:spMk id="174" creationId="{5004C041-CB45-485E-98A2-6ABFE4333BCF}"/>
          </ac:spMkLst>
        </pc:spChg>
        <pc:spChg chg="mod">
          <ac:chgData name="B10856017" userId="9afd4463-931c-4ef4-a1c6-2e8ce38e18fe" providerId="ADAL" clId="{F9D1B691-D76A-4B9E-B403-AB13CDB83064}" dt="2022-04-23T19:00:22.769" v="9487" actId="164"/>
          <ac:spMkLst>
            <pc:docMk/>
            <pc:sldMk cId="3464123380" sldId="324"/>
            <ac:spMk id="175" creationId="{198B7A65-9BDD-442A-8E00-25EE91667CBC}"/>
          </ac:spMkLst>
        </pc:spChg>
        <pc:spChg chg="mod">
          <ac:chgData name="B10856017" userId="9afd4463-931c-4ef4-a1c6-2e8ce38e18fe" providerId="ADAL" clId="{F9D1B691-D76A-4B9E-B403-AB13CDB83064}" dt="2022-04-23T19:04:13.789" v="9638"/>
          <ac:spMkLst>
            <pc:docMk/>
            <pc:sldMk cId="3464123380" sldId="324"/>
            <ac:spMk id="184" creationId="{B05D52D7-008D-4C0D-80C5-0BB64A32AF59}"/>
          </ac:spMkLst>
        </pc:spChg>
        <pc:spChg chg="mod">
          <ac:chgData name="B10856017" userId="9afd4463-931c-4ef4-a1c6-2e8ce38e18fe" providerId="ADAL" clId="{F9D1B691-D76A-4B9E-B403-AB13CDB83064}" dt="2022-04-23T19:04:13.789" v="9638"/>
          <ac:spMkLst>
            <pc:docMk/>
            <pc:sldMk cId="3464123380" sldId="324"/>
            <ac:spMk id="186" creationId="{CE04EA04-ADBF-422B-B223-B96CD1444E88}"/>
          </ac:spMkLst>
        </pc:spChg>
        <pc:spChg chg="mod">
          <ac:chgData name="B10856017" userId="9afd4463-931c-4ef4-a1c6-2e8ce38e18fe" providerId="ADAL" clId="{F9D1B691-D76A-4B9E-B403-AB13CDB83064}" dt="2022-04-23T19:12:00.858" v="9781" actId="27636"/>
          <ac:spMkLst>
            <pc:docMk/>
            <pc:sldMk cId="3464123380" sldId="324"/>
            <ac:spMk id="187" creationId="{6ACD5F21-C072-44B4-A0D5-58E69745D6C8}"/>
          </ac:spMkLst>
        </pc:spChg>
        <pc:spChg chg="mod">
          <ac:chgData name="B10856017" userId="9afd4463-931c-4ef4-a1c6-2e8ce38e18fe" providerId="ADAL" clId="{F9D1B691-D76A-4B9E-B403-AB13CDB83064}" dt="2022-04-23T19:04:13.888" v="9642" actId="27636"/>
          <ac:spMkLst>
            <pc:docMk/>
            <pc:sldMk cId="3464123380" sldId="324"/>
            <ac:spMk id="188" creationId="{86CE8A9B-4740-4D80-A83D-375499584FB2}"/>
          </ac:spMkLst>
        </pc:spChg>
        <pc:spChg chg="mod">
          <ac:chgData name="B10856017" userId="9afd4463-931c-4ef4-a1c6-2e8ce38e18fe" providerId="ADAL" clId="{F9D1B691-D76A-4B9E-B403-AB13CDB83064}" dt="2022-04-23T19:12:00.852" v="9780" actId="27636"/>
          <ac:spMkLst>
            <pc:docMk/>
            <pc:sldMk cId="3464123380" sldId="324"/>
            <ac:spMk id="194" creationId="{3A5FFDDB-5AA2-4ADE-A387-A1D8C74E5419}"/>
          </ac:spMkLst>
        </pc:spChg>
        <pc:spChg chg="mod">
          <ac:chgData name="B10856017" userId="9afd4463-931c-4ef4-a1c6-2e8ce38e18fe" providerId="ADAL" clId="{F9D1B691-D76A-4B9E-B403-AB13CDB83064}" dt="2022-04-23T19:00:25.128" v="9490" actId="165"/>
          <ac:spMkLst>
            <pc:docMk/>
            <pc:sldMk cId="3464123380" sldId="324"/>
            <ac:spMk id="195" creationId="{1F761917-9D72-459B-BA3D-C0D454CB478E}"/>
          </ac:spMkLst>
        </pc:spChg>
        <pc:spChg chg="mod">
          <ac:chgData name="B10856017" userId="9afd4463-931c-4ef4-a1c6-2e8ce38e18fe" providerId="ADAL" clId="{F9D1B691-D76A-4B9E-B403-AB13CDB83064}" dt="2022-04-23T19:00:25.128" v="9490" actId="165"/>
          <ac:spMkLst>
            <pc:docMk/>
            <pc:sldMk cId="3464123380" sldId="324"/>
            <ac:spMk id="201" creationId="{6133C465-416A-478D-A27A-0EE52AA0B178}"/>
          </ac:spMkLst>
        </pc:spChg>
        <pc:spChg chg="mod">
          <ac:chgData name="B10856017" userId="9afd4463-931c-4ef4-a1c6-2e8ce38e18fe" providerId="ADAL" clId="{F9D1B691-D76A-4B9E-B403-AB13CDB83064}" dt="2022-04-23T19:00:25.128" v="9490" actId="165"/>
          <ac:spMkLst>
            <pc:docMk/>
            <pc:sldMk cId="3464123380" sldId="324"/>
            <ac:spMk id="202" creationId="{99F93C54-F803-4114-8860-DC031D7BDE31}"/>
          </ac:spMkLst>
        </pc:spChg>
        <pc:spChg chg="mod">
          <ac:chgData name="B10856017" userId="9afd4463-931c-4ef4-a1c6-2e8ce38e18fe" providerId="ADAL" clId="{F9D1B691-D76A-4B9E-B403-AB13CDB83064}" dt="2022-04-23T19:00:25.128" v="9490" actId="165"/>
          <ac:spMkLst>
            <pc:docMk/>
            <pc:sldMk cId="3464123380" sldId="324"/>
            <ac:spMk id="204" creationId="{5483CB3E-F5BF-461A-90A7-EABA30B4E992}"/>
          </ac:spMkLst>
        </pc:spChg>
        <pc:spChg chg="mod">
          <ac:chgData name="B10856017" userId="9afd4463-931c-4ef4-a1c6-2e8ce38e18fe" providerId="ADAL" clId="{F9D1B691-D76A-4B9E-B403-AB13CDB83064}" dt="2022-04-23T19:04:13.789" v="9638"/>
          <ac:spMkLst>
            <pc:docMk/>
            <pc:sldMk cId="3464123380" sldId="324"/>
            <ac:spMk id="205" creationId="{B942C5FA-F5D4-42C2-9D29-96A61C329231}"/>
          </ac:spMkLst>
        </pc:spChg>
        <pc:spChg chg="mod">
          <ac:chgData name="B10856017" userId="9afd4463-931c-4ef4-a1c6-2e8ce38e18fe" providerId="ADAL" clId="{F9D1B691-D76A-4B9E-B403-AB13CDB83064}" dt="2022-04-23T19:04:13.789" v="9638"/>
          <ac:spMkLst>
            <pc:docMk/>
            <pc:sldMk cId="3464123380" sldId="324"/>
            <ac:spMk id="206" creationId="{1B83E015-0A4C-40B8-B526-3871783B3F51}"/>
          </ac:spMkLst>
        </pc:spChg>
        <pc:spChg chg="mod">
          <ac:chgData name="B10856017" userId="9afd4463-931c-4ef4-a1c6-2e8ce38e18fe" providerId="ADAL" clId="{F9D1B691-D76A-4B9E-B403-AB13CDB83064}" dt="2022-04-23T19:04:13.789" v="9638"/>
          <ac:spMkLst>
            <pc:docMk/>
            <pc:sldMk cId="3464123380" sldId="324"/>
            <ac:spMk id="208" creationId="{D5659128-B7A5-4517-A1AD-BEFB42DA02DA}"/>
          </ac:spMkLst>
        </pc:spChg>
        <pc:spChg chg="mod">
          <ac:chgData name="B10856017" userId="9afd4463-931c-4ef4-a1c6-2e8ce38e18fe" providerId="ADAL" clId="{F9D1B691-D76A-4B9E-B403-AB13CDB83064}" dt="2022-04-23T19:06:00.506" v="9684"/>
          <ac:spMkLst>
            <pc:docMk/>
            <pc:sldMk cId="3464123380" sldId="324"/>
            <ac:spMk id="212" creationId="{F1CEEC45-E09A-43CB-A57B-82783121D52A}"/>
          </ac:spMkLst>
        </pc:spChg>
        <pc:spChg chg="mod">
          <ac:chgData name="B10856017" userId="9afd4463-931c-4ef4-a1c6-2e8ce38e18fe" providerId="ADAL" clId="{F9D1B691-D76A-4B9E-B403-AB13CDB83064}" dt="2022-04-23T19:06:00.506" v="9684"/>
          <ac:spMkLst>
            <pc:docMk/>
            <pc:sldMk cId="3464123380" sldId="324"/>
            <ac:spMk id="213" creationId="{38D1C410-1731-4094-8FF0-5CF801606A4E}"/>
          </ac:spMkLst>
        </pc:spChg>
        <pc:spChg chg="mod">
          <ac:chgData name="B10856017" userId="9afd4463-931c-4ef4-a1c6-2e8ce38e18fe" providerId="ADAL" clId="{F9D1B691-D76A-4B9E-B403-AB13CDB83064}" dt="2022-04-23T19:06:00.506" v="9684"/>
          <ac:spMkLst>
            <pc:docMk/>
            <pc:sldMk cId="3464123380" sldId="324"/>
            <ac:spMk id="214" creationId="{AB91090E-F167-49B8-BC62-F3D84E38355B}"/>
          </ac:spMkLst>
        </pc:spChg>
        <pc:spChg chg="mod">
          <ac:chgData name="B10856017" userId="9afd4463-931c-4ef4-a1c6-2e8ce38e18fe" providerId="ADAL" clId="{F9D1B691-D76A-4B9E-B403-AB13CDB83064}" dt="2022-04-23T19:06:00.506" v="9684"/>
          <ac:spMkLst>
            <pc:docMk/>
            <pc:sldMk cId="3464123380" sldId="324"/>
            <ac:spMk id="215" creationId="{917F724F-A311-46C9-A189-D39748E8E2CC}"/>
          </ac:spMkLst>
        </pc:spChg>
        <pc:spChg chg="mod">
          <ac:chgData name="B10856017" userId="9afd4463-931c-4ef4-a1c6-2e8ce38e18fe" providerId="ADAL" clId="{F9D1B691-D76A-4B9E-B403-AB13CDB83064}" dt="2022-04-23T19:06:00.506" v="9684"/>
          <ac:spMkLst>
            <pc:docMk/>
            <pc:sldMk cId="3464123380" sldId="324"/>
            <ac:spMk id="216" creationId="{89D961F7-4973-45FD-89B4-45C124F38C59}"/>
          </ac:spMkLst>
        </pc:spChg>
        <pc:spChg chg="mod">
          <ac:chgData name="B10856017" userId="9afd4463-931c-4ef4-a1c6-2e8ce38e18fe" providerId="ADAL" clId="{F9D1B691-D76A-4B9E-B403-AB13CDB83064}" dt="2022-04-23T19:06:00.623" v="9687" actId="27636"/>
          <ac:spMkLst>
            <pc:docMk/>
            <pc:sldMk cId="3464123380" sldId="324"/>
            <ac:spMk id="217" creationId="{A092F3A7-40C5-421A-AAF9-6E0EDD755F4B}"/>
          </ac:spMkLst>
        </pc:spChg>
        <pc:spChg chg="mod">
          <ac:chgData name="B10856017" userId="9afd4463-931c-4ef4-a1c6-2e8ce38e18fe" providerId="ADAL" clId="{F9D1B691-D76A-4B9E-B403-AB13CDB83064}" dt="2022-04-23T19:06:00.627" v="9688" actId="27636"/>
          <ac:spMkLst>
            <pc:docMk/>
            <pc:sldMk cId="3464123380" sldId="324"/>
            <ac:spMk id="218" creationId="{00E63556-894C-41B1-8299-12FCAA3F2697}"/>
          </ac:spMkLst>
        </pc:spChg>
        <pc:spChg chg="mod">
          <ac:chgData name="B10856017" userId="9afd4463-931c-4ef4-a1c6-2e8ce38e18fe" providerId="ADAL" clId="{F9D1B691-D76A-4B9E-B403-AB13CDB83064}" dt="2022-04-23T19:06:00.638" v="9690" actId="27636"/>
          <ac:spMkLst>
            <pc:docMk/>
            <pc:sldMk cId="3464123380" sldId="324"/>
            <ac:spMk id="224" creationId="{DE8A51AE-1D50-4512-9E70-B5B20F603B71}"/>
          </ac:spMkLst>
        </pc:spChg>
        <pc:spChg chg="mod">
          <ac:chgData name="B10856017" userId="9afd4463-931c-4ef4-a1c6-2e8ce38e18fe" providerId="ADAL" clId="{F9D1B691-D76A-4B9E-B403-AB13CDB83064}" dt="2022-04-23T19:06:00.506" v="9684"/>
          <ac:spMkLst>
            <pc:docMk/>
            <pc:sldMk cId="3464123380" sldId="324"/>
            <ac:spMk id="225" creationId="{5DBD0E70-E682-44A0-8485-EE8B4E4452E6}"/>
          </ac:spMkLst>
        </pc:spChg>
        <pc:spChg chg="mod">
          <ac:chgData name="B10856017" userId="9afd4463-931c-4ef4-a1c6-2e8ce38e18fe" providerId="ADAL" clId="{F9D1B691-D76A-4B9E-B403-AB13CDB83064}" dt="2022-04-23T19:06:00.506" v="9684"/>
          <ac:spMkLst>
            <pc:docMk/>
            <pc:sldMk cId="3464123380" sldId="324"/>
            <ac:spMk id="227" creationId="{71825F9D-4AEC-4D09-AF82-B8E758ADD3B7}"/>
          </ac:spMkLst>
        </pc:spChg>
        <pc:grpChg chg="add mod">
          <ac:chgData name="B10856017" userId="9afd4463-931c-4ef4-a1c6-2e8ce38e18fe" providerId="ADAL" clId="{F9D1B691-D76A-4B9E-B403-AB13CDB83064}" dt="2022-04-23T19:07:18.161" v="9702" actId="1076"/>
          <ac:grpSpMkLst>
            <pc:docMk/>
            <pc:sldMk cId="3464123380" sldId="324"/>
            <ac:grpSpMk id="2" creationId="{D5A4525B-BA37-4147-BE5A-6017D647434C}"/>
          </ac:grpSpMkLst>
        </pc:grpChg>
        <pc:grpChg chg="add del mod ord">
          <ac:chgData name="B10856017" userId="9afd4463-931c-4ef4-a1c6-2e8ce38e18fe" providerId="ADAL" clId="{F9D1B691-D76A-4B9E-B403-AB13CDB83064}" dt="2022-04-23T19:12:45.423" v="9812" actId="21"/>
          <ac:grpSpMkLst>
            <pc:docMk/>
            <pc:sldMk cId="3464123380" sldId="324"/>
            <ac:grpSpMk id="114" creationId="{F339F61D-3428-4A35-A387-F8D4BDFAB89C}"/>
          </ac:grpSpMkLst>
        </pc:grpChg>
        <pc:grpChg chg="mod">
          <ac:chgData name="B10856017" userId="9afd4463-931c-4ef4-a1c6-2e8ce38e18fe" providerId="ADAL" clId="{F9D1B691-D76A-4B9E-B403-AB13CDB83064}" dt="2022-04-23T19:00:48.596" v="9498"/>
          <ac:grpSpMkLst>
            <pc:docMk/>
            <pc:sldMk cId="3464123380" sldId="324"/>
            <ac:grpSpMk id="115" creationId="{70D2C033-F76C-409A-BBD0-9EE36B465DFB}"/>
          </ac:grpSpMkLst>
        </pc:grpChg>
        <pc:grpChg chg="mod">
          <ac:chgData name="B10856017" userId="9afd4463-931c-4ef4-a1c6-2e8ce38e18fe" providerId="ADAL" clId="{F9D1B691-D76A-4B9E-B403-AB13CDB83064}" dt="2022-04-23T19:00:48.596" v="9498"/>
          <ac:grpSpMkLst>
            <pc:docMk/>
            <pc:sldMk cId="3464123380" sldId="324"/>
            <ac:grpSpMk id="120" creationId="{0D0AC613-458D-46F2-B07A-B2E3E2ED12C8}"/>
          </ac:grpSpMkLst>
        </pc:grpChg>
        <pc:grpChg chg="mod">
          <ac:chgData name="B10856017" userId="9afd4463-931c-4ef4-a1c6-2e8ce38e18fe" providerId="ADAL" clId="{F9D1B691-D76A-4B9E-B403-AB13CDB83064}" dt="2022-04-23T19:07:18.161" v="9702" actId="1076"/>
          <ac:grpSpMkLst>
            <pc:docMk/>
            <pc:sldMk cId="3464123380" sldId="324"/>
            <ac:grpSpMk id="142" creationId="{A42A93B7-C1AD-4C26-ADA7-C05A505B9A89}"/>
          </ac:grpSpMkLst>
        </pc:grpChg>
        <pc:grpChg chg="add del mod">
          <ac:chgData name="B10856017" userId="9afd4463-931c-4ef4-a1c6-2e8ce38e18fe" providerId="ADAL" clId="{F9D1B691-D76A-4B9E-B403-AB13CDB83064}" dt="2022-04-23T19:00:25.128" v="9490" actId="165"/>
          <ac:grpSpMkLst>
            <pc:docMk/>
            <pc:sldMk cId="3464123380" sldId="324"/>
            <ac:grpSpMk id="160" creationId="{0EE96077-226C-4F6B-9AC4-4437116C3C06}"/>
          </ac:grpSpMkLst>
        </pc:grpChg>
        <pc:grpChg chg="mod topLvl">
          <ac:chgData name="B10856017" userId="9afd4463-931c-4ef4-a1c6-2e8ce38e18fe" providerId="ADAL" clId="{F9D1B691-D76A-4B9E-B403-AB13CDB83064}" dt="2022-04-23T19:07:18.161" v="9702" actId="1076"/>
          <ac:grpSpMkLst>
            <pc:docMk/>
            <pc:sldMk cId="3464123380" sldId="324"/>
            <ac:grpSpMk id="163" creationId="{2EC219AC-326E-4DE4-BB88-5A6F96E269F3}"/>
          </ac:grpSpMkLst>
        </pc:grpChg>
        <pc:grpChg chg="mod">
          <ac:chgData name="B10856017" userId="9afd4463-931c-4ef4-a1c6-2e8ce38e18fe" providerId="ADAL" clId="{F9D1B691-D76A-4B9E-B403-AB13CDB83064}" dt="2022-04-23T19:00:22.769" v="9487" actId="164"/>
          <ac:grpSpMkLst>
            <pc:docMk/>
            <pc:sldMk cId="3464123380" sldId="324"/>
            <ac:grpSpMk id="169" creationId="{1F8A9805-BD4E-4C7A-98A2-262E40671983}"/>
          </ac:grpSpMkLst>
        </pc:grpChg>
        <pc:grpChg chg="mod">
          <ac:chgData name="B10856017" userId="9afd4463-931c-4ef4-a1c6-2e8ce38e18fe" providerId="ADAL" clId="{F9D1B691-D76A-4B9E-B403-AB13CDB83064}" dt="2022-04-23T19:00:22.769" v="9487" actId="164"/>
          <ac:grpSpMkLst>
            <pc:docMk/>
            <pc:sldMk cId="3464123380" sldId="324"/>
            <ac:grpSpMk id="177" creationId="{5AEBCF14-34D4-43B4-9C46-8E931E440C2C}"/>
          </ac:grpSpMkLst>
        </pc:grpChg>
        <pc:grpChg chg="add del mod ord">
          <ac:chgData name="B10856017" userId="9afd4463-931c-4ef4-a1c6-2e8ce38e18fe" providerId="ADAL" clId="{F9D1B691-D76A-4B9E-B403-AB13CDB83064}" dt="2022-04-23T19:12:45.423" v="9812" actId="21"/>
          <ac:grpSpMkLst>
            <pc:docMk/>
            <pc:sldMk cId="3464123380" sldId="324"/>
            <ac:grpSpMk id="182" creationId="{F8F66B2C-47BA-4203-AD66-D5829A25678E}"/>
          </ac:grpSpMkLst>
        </pc:grpChg>
        <pc:grpChg chg="mod">
          <ac:chgData name="B10856017" userId="9afd4463-931c-4ef4-a1c6-2e8ce38e18fe" providerId="ADAL" clId="{F9D1B691-D76A-4B9E-B403-AB13CDB83064}" dt="2022-04-23T19:04:13.789" v="9638"/>
          <ac:grpSpMkLst>
            <pc:docMk/>
            <pc:sldMk cId="3464123380" sldId="324"/>
            <ac:grpSpMk id="183" creationId="{B853F5B9-1196-4B71-9769-EACFD43C02BE}"/>
          </ac:grpSpMkLst>
        </pc:grpChg>
        <pc:grpChg chg="mod">
          <ac:chgData name="B10856017" userId="9afd4463-931c-4ef4-a1c6-2e8ce38e18fe" providerId="ADAL" clId="{F9D1B691-D76A-4B9E-B403-AB13CDB83064}" dt="2022-04-23T19:04:13.789" v="9638"/>
          <ac:grpSpMkLst>
            <pc:docMk/>
            <pc:sldMk cId="3464123380" sldId="324"/>
            <ac:grpSpMk id="189" creationId="{06C9CEB1-C510-46A5-BCE3-EEEA5EDE15C2}"/>
          </ac:grpSpMkLst>
        </pc:grpChg>
        <pc:grpChg chg="mod">
          <ac:chgData name="B10856017" userId="9afd4463-931c-4ef4-a1c6-2e8ce38e18fe" providerId="ADAL" clId="{F9D1B691-D76A-4B9E-B403-AB13CDB83064}" dt="2022-04-23T19:00:25.128" v="9490" actId="165"/>
          <ac:grpSpMkLst>
            <pc:docMk/>
            <pc:sldMk cId="3464123380" sldId="324"/>
            <ac:grpSpMk id="196" creationId="{39E23C7A-E34B-41AD-ABBC-89EE71A0A839}"/>
          </ac:grpSpMkLst>
        </pc:grpChg>
        <pc:grpChg chg="add del mod ord">
          <ac:chgData name="B10856017" userId="9afd4463-931c-4ef4-a1c6-2e8ce38e18fe" providerId="ADAL" clId="{F9D1B691-D76A-4B9E-B403-AB13CDB83064}" dt="2022-04-23T19:12:45.423" v="9812" actId="21"/>
          <ac:grpSpMkLst>
            <pc:docMk/>
            <pc:sldMk cId="3464123380" sldId="324"/>
            <ac:grpSpMk id="209" creationId="{118C9754-17AD-4291-807C-82AE007EA431}"/>
          </ac:grpSpMkLst>
        </pc:grpChg>
        <pc:grpChg chg="mod">
          <ac:chgData name="B10856017" userId="9afd4463-931c-4ef4-a1c6-2e8ce38e18fe" providerId="ADAL" clId="{F9D1B691-D76A-4B9E-B403-AB13CDB83064}" dt="2022-04-23T19:06:00.506" v="9684"/>
          <ac:grpSpMkLst>
            <pc:docMk/>
            <pc:sldMk cId="3464123380" sldId="324"/>
            <ac:grpSpMk id="210" creationId="{FB105139-8FF0-408A-92B8-000F799DC16E}"/>
          </ac:grpSpMkLst>
        </pc:grpChg>
        <pc:grpChg chg="mod">
          <ac:chgData name="B10856017" userId="9afd4463-931c-4ef4-a1c6-2e8ce38e18fe" providerId="ADAL" clId="{F9D1B691-D76A-4B9E-B403-AB13CDB83064}" dt="2022-04-23T19:06:00.506" v="9684"/>
          <ac:grpSpMkLst>
            <pc:docMk/>
            <pc:sldMk cId="3464123380" sldId="324"/>
            <ac:grpSpMk id="219" creationId="{9CEF9A2F-B824-4BA3-A22F-7971C22D192F}"/>
          </ac:grpSpMkLst>
        </pc:grpChg>
        <pc:picChg chg="mod">
          <ac:chgData name="B10856017" userId="9afd4463-931c-4ef4-a1c6-2e8ce38e18fe" providerId="ADAL" clId="{F9D1B691-D76A-4B9E-B403-AB13CDB83064}" dt="2022-04-23T19:00:48.596" v="9498"/>
          <ac:picMkLst>
            <pc:docMk/>
            <pc:sldMk cId="3464123380" sldId="324"/>
            <ac:picMk id="116" creationId="{35E40F0B-233A-4B90-94C2-4B5DB5AA9F1B}"/>
          </ac:picMkLst>
        </pc:picChg>
        <pc:picChg chg="mod">
          <ac:chgData name="B10856017" userId="9afd4463-931c-4ef4-a1c6-2e8ce38e18fe" providerId="ADAL" clId="{F9D1B691-D76A-4B9E-B403-AB13CDB83064}" dt="2022-04-23T19:00:48.596" v="9498"/>
          <ac:picMkLst>
            <pc:docMk/>
            <pc:sldMk cId="3464123380" sldId="324"/>
            <ac:picMk id="121" creationId="{A3C852E7-7277-4992-BBF4-D3668A1EEDC2}"/>
          </ac:picMkLst>
        </pc:picChg>
        <pc:picChg chg="mod">
          <ac:chgData name="B10856017" userId="9afd4463-931c-4ef4-a1c6-2e8ce38e18fe" providerId="ADAL" clId="{F9D1B691-D76A-4B9E-B403-AB13CDB83064}" dt="2022-04-23T19:00:48.596" v="9498"/>
          <ac:picMkLst>
            <pc:docMk/>
            <pc:sldMk cId="3464123380" sldId="324"/>
            <ac:picMk id="123" creationId="{312DE26E-D4D1-4AA1-B751-3E34F1C2054B}"/>
          </ac:picMkLst>
        </pc:picChg>
        <pc:picChg chg="mod">
          <ac:chgData name="B10856017" userId="9afd4463-931c-4ef4-a1c6-2e8ce38e18fe" providerId="ADAL" clId="{F9D1B691-D76A-4B9E-B403-AB13CDB83064}" dt="2022-04-23T19:00:48.596" v="9498"/>
          <ac:picMkLst>
            <pc:docMk/>
            <pc:sldMk cId="3464123380" sldId="324"/>
            <ac:picMk id="124" creationId="{FF500C06-F2AB-4683-8E72-7BE11D61D9BD}"/>
          </ac:picMkLst>
        </pc:picChg>
        <pc:picChg chg="mod">
          <ac:chgData name="B10856017" userId="9afd4463-931c-4ef4-a1c6-2e8ce38e18fe" providerId="ADAL" clId="{F9D1B691-D76A-4B9E-B403-AB13CDB83064}" dt="2022-04-23T19:00:48.596" v="9498"/>
          <ac:picMkLst>
            <pc:docMk/>
            <pc:sldMk cId="3464123380" sldId="324"/>
            <ac:picMk id="125" creationId="{F6671EBA-28E3-42E6-AF56-95A899E7FB5D}"/>
          </ac:picMkLst>
        </pc:picChg>
        <pc:picChg chg="mod">
          <ac:chgData name="B10856017" userId="9afd4463-931c-4ef4-a1c6-2e8ce38e18fe" providerId="ADAL" clId="{F9D1B691-D76A-4B9E-B403-AB13CDB83064}" dt="2022-04-23T19:00:48.596" v="9498"/>
          <ac:picMkLst>
            <pc:docMk/>
            <pc:sldMk cId="3464123380" sldId="324"/>
            <ac:picMk id="141" creationId="{8144D6A7-2A94-45F5-A97E-9336CDDA72A2}"/>
          </ac:picMkLst>
        </pc:picChg>
        <pc:picChg chg="mod topLvl">
          <ac:chgData name="B10856017" userId="9afd4463-931c-4ef4-a1c6-2e8ce38e18fe" providerId="ADAL" clId="{F9D1B691-D76A-4B9E-B403-AB13CDB83064}" dt="2022-04-23T19:00:25.128" v="9490" actId="165"/>
          <ac:picMkLst>
            <pc:docMk/>
            <pc:sldMk cId="3464123380" sldId="324"/>
            <ac:picMk id="164" creationId="{549D8CB0-D374-49C0-A9F2-0B49E094B8E3}"/>
          </ac:picMkLst>
        </pc:picChg>
        <pc:picChg chg="mod">
          <ac:chgData name="B10856017" userId="9afd4463-931c-4ef4-a1c6-2e8ce38e18fe" providerId="ADAL" clId="{F9D1B691-D76A-4B9E-B403-AB13CDB83064}" dt="2022-04-23T19:00:22.769" v="9487" actId="164"/>
          <ac:picMkLst>
            <pc:docMk/>
            <pc:sldMk cId="3464123380" sldId="324"/>
            <ac:picMk id="170" creationId="{1E3E7F18-D78E-4A67-86BB-60CA489FF947}"/>
          </ac:picMkLst>
        </pc:picChg>
        <pc:picChg chg="mod">
          <ac:chgData name="B10856017" userId="9afd4463-931c-4ef4-a1c6-2e8ce38e18fe" providerId="ADAL" clId="{F9D1B691-D76A-4B9E-B403-AB13CDB83064}" dt="2022-04-23T19:00:22.769" v="9487" actId="164"/>
          <ac:picMkLst>
            <pc:docMk/>
            <pc:sldMk cId="3464123380" sldId="324"/>
            <ac:picMk id="171" creationId="{B9931B77-B6C3-4906-846E-B3E67124BB92}"/>
          </ac:picMkLst>
        </pc:picChg>
        <pc:picChg chg="mod">
          <ac:chgData name="B10856017" userId="9afd4463-931c-4ef4-a1c6-2e8ce38e18fe" providerId="ADAL" clId="{F9D1B691-D76A-4B9E-B403-AB13CDB83064}" dt="2022-04-23T19:00:22.769" v="9487" actId="164"/>
          <ac:picMkLst>
            <pc:docMk/>
            <pc:sldMk cId="3464123380" sldId="324"/>
            <ac:picMk id="172" creationId="{F59CE3CF-DE59-4B04-A8FB-2F0CCA151B39}"/>
          </ac:picMkLst>
        </pc:picChg>
        <pc:picChg chg="mod">
          <ac:chgData name="B10856017" userId="9afd4463-931c-4ef4-a1c6-2e8ce38e18fe" providerId="ADAL" clId="{F9D1B691-D76A-4B9E-B403-AB13CDB83064}" dt="2022-04-23T19:00:22.769" v="9487" actId="164"/>
          <ac:picMkLst>
            <pc:docMk/>
            <pc:sldMk cId="3464123380" sldId="324"/>
            <ac:picMk id="173" creationId="{7D923687-64D3-4C7B-8D21-A7FE5B647335}"/>
          </ac:picMkLst>
        </pc:picChg>
        <pc:picChg chg="mod">
          <ac:chgData name="B10856017" userId="9afd4463-931c-4ef4-a1c6-2e8ce38e18fe" providerId="ADAL" clId="{F9D1B691-D76A-4B9E-B403-AB13CDB83064}" dt="2022-04-23T19:00:22.769" v="9487" actId="164"/>
          <ac:picMkLst>
            <pc:docMk/>
            <pc:sldMk cId="3464123380" sldId="324"/>
            <ac:picMk id="176" creationId="{9E04EDDD-4572-48D1-896B-3098604B9BAD}"/>
          </ac:picMkLst>
        </pc:picChg>
        <pc:picChg chg="mod">
          <ac:chgData name="B10856017" userId="9afd4463-931c-4ef4-a1c6-2e8ce38e18fe" providerId="ADAL" clId="{F9D1B691-D76A-4B9E-B403-AB13CDB83064}" dt="2022-04-23T19:04:13.789" v="9638"/>
          <ac:picMkLst>
            <pc:docMk/>
            <pc:sldMk cId="3464123380" sldId="324"/>
            <ac:picMk id="185" creationId="{6E501B3A-7DAF-45DA-BD40-7129FBE80A64}"/>
          </ac:picMkLst>
        </pc:picChg>
        <pc:picChg chg="mod">
          <ac:chgData name="B10856017" userId="9afd4463-931c-4ef4-a1c6-2e8ce38e18fe" providerId="ADAL" clId="{F9D1B691-D76A-4B9E-B403-AB13CDB83064}" dt="2022-04-23T19:04:13.789" v="9638"/>
          <ac:picMkLst>
            <pc:docMk/>
            <pc:sldMk cId="3464123380" sldId="324"/>
            <ac:picMk id="190" creationId="{C612B206-6C8A-4076-9B53-51351F85D4DD}"/>
          </ac:picMkLst>
        </pc:picChg>
        <pc:picChg chg="mod">
          <ac:chgData name="B10856017" userId="9afd4463-931c-4ef4-a1c6-2e8ce38e18fe" providerId="ADAL" clId="{F9D1B691-D76A-4B9E-B403-AB13CDB83064}" dt="2022-04-23T19:04:13.789" v="9638"/>
          <ac:picMkLst>
            <pc:docMk/>
            <pc:sldMk cId="3464123380" sldId="324"/>
            <ac:picMk id="191" creationId="{0D175B6A-6E5E-462F-8CAD-293FBA62B435}"/>
          </ac:picMkLst>
        </pc:picChg>
        <pc:picChg chg="mod">
          <ac:chgData name="B10856017" userId="9afd4463-931c-4ef4-a1c6-2e8ce38e18fe" providerId="ADAL" clId="{F9D1B691-D76A-4B9E-B403-AB13CDB83064}" dt="2022-04-23T19:04:13.789" v="9638"/>
          <ac:picMkLst>
            <pc:docMk/>
            <pc:sldMk cId="3464123380" sldId="324"/>
            <ac:picMk id="192" creationId="{8C2271A8-CA0D-4B86-9657-0006CBBADD73}"/>
          </ac:picMkLst>
        </pc:picChg>
        <pc:picChg chg="mod">
          <ac:chgData name="B10856017" userId="9afd4463-931c-4ef4-a1c6-2e8ce38e18fe" providerId="ADAL" clId="{F9D1B691-D76A-4B9E-B403-AB13CDB83064}" dt="2022-04-23T19:04:13.789" v="9638"/>
          <ac:picMkLst>
            <pc:docMk/>
            <pc:sldMk cId="3464123380" sldId="324"/>
            <ac:picMk id="193" creationId="{3D44A8BB-BB10-44DE-AD5D-0FDC256949C2}"/>
          </ac:picMkLst>
        </pc:picChg>
        <pc:picChg chg="mod">
          <ac:chgData name="B10856017" userId="9afd4463-931c-4ef4-a1c6-2e8ce38e18fe" providerId="ADAL" clId="{F9D1B691-D76A-4B9E-B403-AB13CDB83064}" dt="2022-04-23T19:00:25.128" v="9490" actId="165"/>
          <ac:picMkLst>
            <pc:docMk/>
            <pc:sldMk cId="3464123380" sldId="324"/>
            <ac:picMk id="197" creationId="{F13D86D5-8691-4889-95CC-7ACAB4E1C4C8}"/>
          </ac:picMkLst>
        </pc:picChg>
        <pc:picChg chg="mod">
          <ac:chgData name="B10856017" userId="9afd4463-931c-4ef4-a1c6-2e8ce38e18fe" providerId="ADAL" clId="{F9D1B691-D76A-4B9E-B403-AB13CDB83064}" dt="2022-04-23T19:00:25.128" v="9490" actId="165"/>
          <ac:picMkLst>
            <pc:docMk/>
            <pc:sldMk cId="3464123380" sldId="324"/>
            <ac:picMk id="198" creationId="{CC0A2DD9-F579-4F34-B987-2569B8DD17EC}"/>
          </ac:picMkLst>
        </pc:picChg>
        <pc:picChg chg="mod">
          <ac:chgData name="B10856017" userId="9afd4463-931c-4ef4-a1c6-2e8ce38e18fe" providerId="ADAL" clId="{F9D1B691-D76A-4B9E-B403-AB13CDB83064}" dt="2022-04-23T19:00:25.128" v="9490" actId="165"/>
          <ac:picMkLst>
            <pc:docMk/>
            <pc:sldMk cId="3464123380" sldId="324"/>
            <ac:picMk id="199" creationId="{064E5C35-F8D9-49E3-BB44-3399920EE982}"/>
          </ac:picMkLst>
        </pc:picChg>
        <pc:picChg chg="mod">
          <ac:chgData name="B10856017" userId="9afd4463-931c-4ef4-a1c6-2e8ce38e18fe" providerId="ADAL" clId="{F9D1B691-D76A-4B9E-B403-AB13CDB83064}" dt="2022-04-23T19:00:25.128" v="9490" actId="165"/>
          <ac:picMkLst>
            <pc:docMk/>
            <pc:sldMk cId="3464123380" sldId="324"/>
            <ac:picMk id="200" creationId="{03D559FA-52B6-403B-A24C-0C488B500769}"/>
          </ac:picMkLst>
        </pc:picChg>
        <pc:picChg chg="mod">
          <ac:chgData name="B10856017" userId="9afd4463-931c-4ef4-a1c6-2e8ce38e18fe" providerId="ADAL" clId="{F9D1B691-D76A-4B9E-B403-AB13CDB83064}" dt="2022-04-23T19:00:25.128" v="9490" actId="165"/>
          <ac:picMkLst>
            <pc:docMk/>
            <pc:sldMk cId="3464123380" sldId="324"/>
            <ac:picMk id="203" creationId="{13E1242E-7B67-4AEA-BC94-DFA9C019C2C9}"/>
          </ac:picMkLst>
        </pc:picChg>
        <pc:picChg chg="mod">
          <ac:chgData name="B10856017" userId="9afd4463-931c-4ef4-a1c6-2e8ce38e18fe" providerId="ADAL" clId="{F9D1B691-D76A-4B9E-B403-AB13CDB83064}" dt="2022-04-23T19:04:13.789" v="9638"/>
          <ac:picMkLst>
            <pc:docMk/>
            <pc:sldMk cId="3464123380" sldId="324"/>
            <ac:picMk id="207" creationId="{6E877965-C915-4B48-A5E4-C74E4E33B002}"/>
          </ac:picMkLst>
        </pc:picChg>
        <pc:picChg chg="mod">
          <ac:chgData name="B10856017" userId="9afd4463-931c-4ef4-a1c6-2e8ce38e18fe" providerId="ADAL" clId="{F9D1B691-D76A-4B9E-B403-AB13CDB83064}" dt="2022-04-23T19:06:00.506" v="9684"/>
          <ac:picMkLst>
            <pc:docMk/>
            <pc:sldMk cId="3464123380" sldId="324"/>
            <ac:picMk id="211" creationId="{B99FAB98-4A46-41DB-88FC-5E702AD97F07}"/>
          </ac:picMkLst>
        </pc:picChg>
        <pc:picChg chg="mod">
          <ac:chgData name="B10856017" userId="9afd4463-931c-4ef4-a1c6-2e8ce38e18fe" providerId="ADAL" clId="{F9D1B691-D76A-4B9E-B403-AB13CDB83064}" dt="2022-04-23T19:06:00.506" v="9684"/>
          <ac:picMkLst>
            <pc:docMk/>
            <pc:sldMk cId="3464123380" sldId="324"/>
            <ac:picMk id="220" creationId="{309FE5A3-BE38-4175-BC8E-B1B047082F54}"/>
          </ac:picMkLst>
        </pc:picChg>
        <pc:picChg chg="mod">
          <ac:chgData name="B10856017" userId="9afd4463-931c-4ef4-a1c6-2e8ce38e18fe" providerId="ADAL" clId="{F9D1B691-D76A-4B9E-B403-AB13CDB83064}" dt="2022-04-23T19:06:00.506" v="9684"/>
          <ac:picMkLst>
            <pc:docMk/>
            <pc:sldMk cId="3464123380" sldId="324"/>
            <ac:picMk id="221" creationId="{549DC1E7-D873-48AA-920D-7797764D9131}"/>
          </ac:picMkLst>
        </pc:picChg>
        <pc:picChg chg="mod">
          <ac:chgData name="B10856017" userId="9afd4463-931c-4ef4-a1c6-2e8ce38e18fe" providerId="ADAL" clId="{F9D1B691-D76A-4B9E-B403-AB13CDB83064}" dt="2022-04-23T19:06:00.506" v="9684"/>
          <ac:picMkLst>
            <pc:docMk/>
            <pc:sldMk cId="3464123380" sldId="324"/>
            <ac:picMk id="222" creationId="{B12FB9B1-0209-4EFC-9326-27A7EE003BA2}"/>
          </ac:picMkLst>
        </pc:picChg>
        <pc:picChg chg="mod">
          <ac:chgData name="B10856017" userId="9afd4463-931c-4ef4-a1c6-2e8ce38e18fe" providerId="ADAL" clId="{F9D1B691-D76A-4B9E-B403-AB13CDB83064}" dt="2022-04-23T19:06:00.506" v="9684"/>
          <ac:picMkLst>
            <pc:docMk/>
            <pc:sldMk cId="3464123380" sldId="324"/>
            <ac:picMk id="223" creationId="{53463435-F624-4E5E-822D-ECDA4BC2B957}"/>
          </ac:picMkLst>
        </pc:picChg>
        <pc:picChg chg="mod">
          <ac:chgData name="B10856017" userId="9afd4463-931c-4ef4-a1c6-2e8ce38e18fe" providerId="ADAL" clId="{F9D1B691-D76A-4B9E-B403-AB13CDB83064}" dt="2022-04-23T19:06:00.506" v="9684"/>
          <ac:picMkLst>
            <pc:docMk/>
            <pc:sldMk cId="3464123380" sldId="324"/>
            <ac:picMk id="226" creationId="{5667EAC7-8D07-4857-8F1B-B3EEA6F97FCC}"/>
          </ac:picMkLst>
        </pc:picChg>
      </pc:sldChg>
      <pc:sldChg chg="addSp delSp modSp new del mod ord">
        <pc:chgData name="B10856017" userId="9afd4463-931c-4ef4-a1c6-2e8ce38e18fe" providerId="ADAL" clId="{F9D1B691-D76A-4B9E-B403-AB13CDB83064}" dt="2022-04-23T19:24:06.302" v="9977" actId="2696"/>
        <pc:sldMkLst>
          <pc:docMk/>
          <pc:sldMk cId="1998063222" sldId="325"/>
        </pc:sldMkLst>
        <pc:spChg chg="mod">
          <ac:chgData name="B10856017" userId="9afd4463-931c-4ef4-a1c6-2e8ce38e18fe" providerId="ADAL" clId="{F9D1B691-D76A-4B9E-B403-AB13CDB83064}" dt="2022-04-23T19:04:06.049" v="9636" actId="208"/>
          <ac:spMkLst>
            <pc:docMk/>
            <pc:sldMk cId="1998063222" sldId="325"/>
            <ac:spMk id="3" creationId="{047F50EE-6E0F-44E8-873E-35F64E864909}"/>
          </ac:spMkLst>
        </pc:spChg>
        <pc:spChg chg="mod">
          <ac:chgData name="B10856017" userId="9afd4463-931c-4ef4-a1c6-2e8ce38e18fe" providerId="ADAL" clId="{F9D1B691-D76A-4B9E-B403-AB13CDB83064}" dt="2022-04-23T19:03:52.879" v="9632" actId="403"/>
          <ac:spMkLst>
            <pc:docMk/>
            <pc:sldMk cId="1998063222" sldId="325"/>
            <ac:spMk id="4" creationId="{29A08F98-0333-44B8-A2F7-912A65BF0900}"/>
          </ac:spMkLst>
        </pc:spChg>
        <pc:spChg chg="mod">
          <ac:chgData name="B10856017" userId="9afd4463-931c-4ef4-a1c6-2e8ce38e18fe" providerId="ADAL" clId="{F9D1B691-D76A-4B9E-B403-AB13CDB83064}" dt="2022-04-23T19:03:52.879" v="9632" actId="403"/>
          <ac:spMkLst>
            <pc:docMk/>
            <pc:sldMk cId="1998063222" sldId="325"/>
            <ac:spMk id="5" creationId="{8EC03092-DA9F-4038-8900-F7988556573F}"/>
          </ac:spMkLst>
        </pc:spChg>
        <pc:spChg chg="mod">
          <ac:chgData name="B10856017" userId="9afd4463-931c-4ef4-a1c6-2e8ce38e18fe" providerId="ADAL" clId="{F9D1B691-D76A-4B9E-B403-AB13CDB83064}" dt="2022-04-23T19:03:52.879" v="9632" actId="403"/>
          <ac:spMkLst>
            <pc:docMk/>
            <pc:sldMk cId="1998063222" sldId="325"/>
            <ac:spMk id="11" creationId="{D4093EE9-F720-487E-AC5F-7813EAFF7F20}"/>
          </ac:spMkLst>
        </pc:spChg>
        <pc:spChg chg="mod">
          <ac:chgData name="B10856017" userId="9afd4463-931c-4ef4-a1c6-2e8ce38e18fe" providerId="ADAL" clId="{F9D1B691-D76A-4B9E-B403-AB13CDB83064}" dt="2022-04-23T19:03:52.879" v="9632" actId="403"/>
          <ac:spMkLst>
            <pc:docMk/>
            <pc:sldMk cId="1998063222" sldId="325"/>
            <ac:spMk id="12" creationId="{CC2F4D8D-E047-413E-A94D-FFC2A9974203}"/>
          </ac:spMkLst>
        </pc:spChg>
        <pc:spChg chg="mod">
          <ac:chgData name="B10856017" userId="9afd4463-931c-4ef4-a1c6-2e8ce38e18fe" providerId="ADAL" clId="{F9D1B691-D76A-4B9E-B403-AB13CDB83064}" dt="2022-04-23T19:03:52.879" v="9632" actId="403"/>
          <ac:spMkLst>
            <pc:docMk/>
            <pc:sldMk cId="1998063222" sldId="325"/>
            <ac:spMk id="14" creationId="{912F38F9-29C9-4FE9-AF8F-BE261DE6F9D9}"/>
          </ac:spMkLst>
        </pc:spChg>
        <pc:spChg chg="add mod">
          <ac:chgData name="B10856017" userId="9afd4463-931c-4ef4-a1c6-2e8ce38e18fe" providerId="ADAL" clId="{F9D1B691-D76A-4B9E-B403-AB13CDB83064}" dt="2022-04-23T19:03:55.966" v="9633" actId="164"/>
          <ac:spMkLst>
            <pc:docMk/>
            <pc:sldMk cId="1998063222" sldId="325"/>
            <ac:spMk id="15" creationId="{A9472FDF-CAD9-4F9F-9BF9-513EBF9A8763}"/>
          </ac:spMkLst>
        </pc:spChg>
        <pc:spChg chg="mod">
          <ac:chgData name="B10856017" userId="9afd4463-931c-4ef4-a1c6-2e8ce38e18fe" providerId="ADAL" clId="{F9D1B691-D76A-4B9E-B403-AB13CDB83064}" dt="2022-04-23T19:05:54.195" v="9682" actId="208"/>
          <ac:spMkLst>
            <pc:docMk/>
            <pc:sldMk cId="1998063222" sldId="325"/>
            <ac:spMk id="19" creationId="{D8F215AE-6338-4457-A33F-4939ACAB1B29}"/>
          </ac:spMkLst>
        </pc:spChg>
        <pc:spChg chg="mod">
          <ac:chgData name="B10856017" userId="9afd4463-931c-4ef4-a1c6-2e8ce38e18fe" providerId="ADAL" clId="{F9D1B691-D76A-4B9E-B403-AB13CDB83064}" dt="2022-04-23T19:05:42.703" v="9679" actId="403"/>
          <ac:spMkLst>
            <pc:docMk/>
            <pc:sldMk cId="1998063222" sldId="325"/>
            <ac:spMk id="20" creationId="{01B7F200-E0D9-4007-BECA-59117CEB7CE0}"/>
          </ac:spMkLst>
        </pc:spChg>
        <pc:spChg chg="mod">
          <ac:chgData name="B10856017" userId="9afd4463-931c-4ef4-a1c6-2e8ce38e18fe" providerId="ADAL" clId="{F9D1B691-D76A-4B9E-B403-AB13CDB83064}" dt="2022-04-23T19:05:42.703" v="9679" actId="403"/>
          <ac:spMkLst>
            <pc:docMk/>
            <pc:sldMk cId="1998063222" sldId="325"/>
            <ac:spMk id="21" creationId="{B391BB3A-7E11-44AD-B08F-ACF771DE5995}"/>
          </ac:spMkLst>
        </pc:spChg>
        <pc:spChg chg="mod">
          <ac:chgData name="B10856017" userId="9afd4463-931c-4ef4-a1c6-2e8ce38e18fe" providerId="ADAL" clId="{F9D1B691-D76A-4B9E-B403-AB13CDB83064}" dt="2022-04-23T19:05:42.703" v="9679" actId="403"/>
          <ac:spMkLst>
            <pc:docMk/>
            <pc:sldMk cId="1998063222" sldId="325"/>
            <ac:spMk id="27" creationId="{A2B1A7BC-9A00-4D63-99F1-6E6353188EDF}"/>
          </ac:spMkLst>
        </pc:spChg>
        <pc:spChg chg="mod">
          <ac:chgData name="B10856017" userId="9afd4463-931c-4ef4-a1c6-2e8ce38e18fe" providerId="ADAL" clId="{F9D1B691-D76A-4B9E-B403-AB13CDB83064}" dt="2022-04-23T19:05:42.703" v="9679" actId="403"/>
          <ac:spMkLst>
            <pc:docMk/>
            <pc:sldMk cId="1998063222" sldId="325"/>
            <ac:spMk id="28" creationId="{15F50933-E3D9-412F-BE9C-0D6B4E9ACF30}"/>
          </ac:spMkLst>
        </pc:spChg>
        <pc:spChg chg="mod">
          <ac:chgData name="B10856017" userId="9afd4463-931c-4ef4-a1c6-2e8ce38e18fe" providerId="ADAL" clId="{F9D1B691-D76A-4B9E-B403-AB13CDB83064}" dt="2022-04-23T19:05:42.703" v="9679" actId="403"/>
          <ac:spMkLst>
            <pc:docMk/>
            <pc:sldMk cId="1998063222" sldId="325"/>
            <ac:spMk id="30" creationId="{0DC83E5D-D444-45EA-8C4F-E0F635143F69}"/>
          </ac:spMkLst>
        </pc:spChg>
        <pc:spChg chg="add mod">
          <ac:chgData name="B10856017" userId="9afd4463-931c-4ef4-a1c6-2e8ce38e18fe" providerId="ADAL" clId="{F9D1B691-D76A-4B9E-B403-AB13CDB83064}" dt="2022-04-23T19:05:42.703" v="9679" actId="403"/>
          <ac:spMkLst>
            <pc:docMk/>
            <pc:sldMk cId="1998063222" sldId="325"/>
            <ac:spMk id="32" creationId="{7B75C12F-5050-4549-BFFB-CC8CA1A7F6BB}"/>
          </ac:spMkLst>
        </pc:spChg>
        <pc:spChg chg="add mod">
          <ac:chgData name="B10856017" userId="9afd4463-931c-4ef4-a1c6-2e8ce38e18fe" providerId="ADAL" clId="{F9D1B691-D76A-4B9E-B403-AB13CDB83064}" dt="2022-04-23T19:05:42.703" v="9679" actId="403"/>
          <ac:spMkLst>
            <pc:docMk/>
            <pc:sldMk cId="1998063222" sldId="325"/>
            <ac:spMk id="33" creationId="{C7FCBFFF-3CC8-4C5F-A802-D6DB28E3FE82}"/>
          </ac:spMkLst>
        </pc:spChg>
        <pc:spChg chg="add mod">
          <ac:chgData name="B10856017" userId="9afd4463-931c-4ef4-a1c6-2e8ce38e18fe" providerId="ADAL" clId="{F9D1B691-D76A-4B9E-B403-AB13CDB83064}" dt="2022-04-23T19:05:42.703" v="9679" actId="403"/>
          <ac:spMkLst>
            <pc:docMk/>
            <pc:sldMk cId="1998063222" sldId="325"/>
            <ac:spMk id="34" creationId="{D310113C-040A-436D-BB2D-323167BD0C1F}"/>
          </ac:spMkLst>
        </pc:spChg>
        <pc:spChg chg="add mod">
          <ac:chgData name="B10856017" userId="9afd4463-931c-4ef4-a1c6-2e8ce38e18fe" providerId="ADAL" clId="{F9D1B691-D76A-4B9E-B403-AB13CDB83064}" dt="2022-04-23T19:05:42.703" v="9679" actId="403"/>
          <ac:spMkLst>
            <pc:docMk/>
            <pc:sldMk cId="1998063222" sldId="325"/>
            <ac:spMk id="35" creationId="{0A3A89B3-0B74-4359-B502-932287A5018D}"/>
          </ac:spMkLst>
        </pc:spChg>
        <pc:spChg chg="mod">
          <ac:chgData name="B10856017" userId="9afd4463-931c-4ef4-a1c6-2e8ce38e18fe" providerId="ADAL" clId="{F9D1B691-D76A-4B9E-B403-AB13CDB83064}" dt="2022-04-23T19:19:13.118" v="9919" actId="208"/>
          <ac:spMkLst>
            <pc:docMk/>
            <pc:sldMk cId="1998063222" sldId="325"/>
            <ac:spMk id="39" creationId="{EDDA606D-DCAD-408C-A151-D7AB8BB553D2}"/>
          </ac:spMkLst>
        </pc:spChg>
        <pc:spChg chg="mod">
          <ac:chgData name="B10856017" userId="9afd4463-931c-4ef4-a1c6-2e8ce38e18fe" providerId="ADAL" clId="{F9D1B691-D76A-4B9E-B403-AB13CDB83064}" dt="2022-04-23T19:18:57.038" v="9916" actId="404"/>
          <ac:spMkLst>
            <pc:docMk/>
            <pc:sldMk cId="1998063222" sldId="325"/>
            <ac:spMk id="40" creationId="{A78CA54B-58F2-42BA-BF23-8A4031A15C37}"/>
          </ac:spMkLst>
        </pc:spChg>
        <pc:spChg chg="mod">
          <ac:chgData name="B10856017" userId="9afd4463-931c-4ef4-a1c6-2e8ce38e18fe" providerId="ADAL" clId="{F9D1B691-D76A-4B9E-B403-AB13CDB83064}" dt="2022-04-23T19:18:57.038" v="9916" actId="404"/>
          <ac:spMkLst>
            <pc:docMk/>
            <pc:sldMk cId="1998063222" sldId="325"/>
            <ac:spMk id="41" creationId="{390E565C-9D04-4776-9499-B7A2A45E8638}"/>
          </ac:spMkLst>
        </pc:spChg>
        <pc:spChg chg="mod">
          <ac:chgData name="B10856017" userId="9afd4463-931c-4ef4-a1c6-2e8ce38e18fe" providerId="ADAL" clId="{F9D1B691-D76A-4B9E-B403-AB13CDB83064}" dt="2022-04-23T19:18:57.038" v="9916" actId="404"/>
          <ac:spMkLst>
            <pc:docMk/>
            <pc:sldMk cId="1998063222" sldId="325"/>
            <ac:spMk id="47" creationId="{B8AB7302-4C02-40E6-80F1-350019FB2D80}"/>
          </ac:spMkLst>
        </pc:spChg>
        <pc:spChg chg="mod">
          <ac:chgData name="B10856017" userId="9afd4463-931c-4ef4-a1c6-2e8ce38e18fe" providerId="ADAL" clId="{F9D1B691-D76A-4B9E-B403-AB13CDB83064}" dt="2022-04-23T19:18:57.038" v="9916" actId="404"/>
          <ac:spMkLst>
            <pc:docMk/>
            <pc:sldMk cId="1998063222" sldId="325"/>
            <ac:spMk id="48" creationId="{A9655D15-56B2-4E36-AEC4-CEBC883BBF73}"/>
          </ac:spMkLst>
        </pc:spChg>
        <pc:spChg chg="mod">
          <ac:chgData name="B10856017" userId="9afd4463-931c-4ef4-a1c6-2e8ce38e18fe" providerId="ADAL" clId="{F9D1B691-D76A-4B9E-B403-AB13CDB83064}" dt="2022-04-23T19:18:57.038" v="9916" actId="404"/>
          <ac:spMkLst>
            <pc:docMk/>
            <pc:sldMk cId="1998063222" sldId="325"/>
            <ac:spMk id="49" creationId="{3EA42468-DC3C-4256-9AB5-0BD9856EAD9C}"/>
          </ac:spMkLst>
        </pc:spChg>
        <pc:spChg chg="mod">
          <ac:chgData name="B10856017" userId="9afd4463-931c-4ef4-a1c6-2e8ce38e18fe" providerId="ADAL" clId="{F9D1B691-D76A-4B9E-B403-AB13CDB83064}" dt="2022-04-23T19:18:57.038" v="9916" actId="404"/>
          <ac:spMkLst>
            <pc:docMk/>
            <pc:sldMk cId="1998063222" sldId="325"/>
            <ac:spMk id="50" creationId="{E85E04FB-2F81-4DAF-B42E-910210222876}"/>
          </ac:spMkLst>
        </pc:spChg>
        <pc:spChg chg="mod">
          <ac:chgData name="B10856017" userId="9afd4463-931c-4ef4-a1c6-2e8ce38e18fe" providerId="ADAL" clId="{F9D1B691-D76A-4B9E-B403-AB13CDB83064}" dt="2022-04-23T19:18:57.038" v="9916" actId="404"/>
          <ac:spMkLst>
            <pc:docMk/>
            <pc:sldMk cId="1998063222" sldId="325"/>
            <ac:spMk id="53" creationId="{BF453ABA-465B-49D6-BAB9-8930F366D67B}"/>
          </ac:spMkLst>
        </pc:spChg>
        <pc:grpChg chg="add mod">
          <ac:chgData name="B10856017" userId="9afd4463-931c-4ef4-a1c6-2e8ce38e18fe" providerId="ADAL" clId="{F9D1B691-D76A-4B9E-B403-AB13CDB83064}" dt="2022-04-23T19:03:55.966" v="9633" actId="164"/>
          <ac:grpSpMkLst>
            <pc:docMk/>
            <pc:sldMk cId="1998063222" sldId="325"/>
            <ac:grpSpMk id="2" creationId="{B976C33F-09A3-49BF-82C8-5111A1FDFCE3}"/>
          </ac:grpSpMkLst>
        </pc:grpChg>
        <pc:grpChg chg="mod">
          <ac:chgData name="B10856017" userId="9afd4463-931c-4ef4-a1c6-2e8ce38e18fe" providerId="ADAL" clId="{F9D1B691-D76A-4B9E-B403-AB13CDB83064}" dt="2022-04-23T19:03:46.854" v="9617"/>
          <ac:grpSpMkLst>
            <pc:docMk/>
            <pc:sldMk cId="1998063222" sldId="325"/>
            <ac:grpSpMk id="6" creationId="{239D8BAE-C026-47ED-9BA7-7901CBF5180D}"/>
          </ac:grpSpMkLst>
        </pc:grpChg>
        <pc:grpChg chg="add del mod">
          <ac:chgData name="B10856017" userId="9afd4463-931c-4ef4-a1c6-2e8ce38e18fe" providerId="ADAL" clId="{F9D1B691-D76A-4B9E-B403-AB13CDB83064}" dt="2022-04-23T19:04:09.540" v="9637" actId="21"/>
          <ac:grpSpMkLst>
            <pc:docMk/>
            <pc:sldMk cId="1998063222" sldId="325"/>
            <ac:grpSpMk id="17" creationId="{9EB76508-C181-4373-BB19-4217314939CB}"/>
          </ac:grpSpMkLst>
        </pc:grpChg>
        <pc:grpChg chg="add mod">
          <ac:chgData name="B10856017" userId="9afd4463-931c-4ef4-a1c6-2e8ce38e18fe" providerId="ADAL" clId="{F9D1B691-D76A-4B9E-B403-AB13CDB83064}" dt="2022-04-23T19:05:38.123" v="9665" actId="164"/>
          <ac:grpSpMkLst>
            <pc:docMk/>
            <pc:sldMk cId="1998063222" sldId="325"/>
            <ac:grpSpMk id="18" creationId="{1D13B4C3-D6A1-4737-9C96-6AA246CB5C03}"/>
          </ac:grpSpMkLst>
        </pc:grpChg>
        <pc:grpChg chg="mod">
          <ac:chgData name="B10856017" userId="9afd4463-931c-4ef4-a1c6-2e8ce38e18fe" providerId="ADAL" clId="{F9D1B691-D76A-4B9E-B403-AB13CDB83064}" dt="2022-04-23T19:05:36.059" v="9658"/>
          <ac:grpSpMkLst>
            <pc:docMk/>
            <pc:sldMk cId="1998063222" sldId="325"/>
            <ac:grpSpMk id="22" creationId="{1C4C10FF-BE6E-41EF-B5D3-6A45D55DE834}"/>
          </ac:grpSpMkLst>
        </pc:grpChg>
        <pc:grpChg chg="add del mod">
          <ac:chgData name="B10856017" userId="9afd4463-931c-4ef4-a1c6-2e8ce38e18fe" providerId="ADAL" clId="{F9D1B691-D76A-4B9E-B403-AB13CDB83064}" dt="2022-04-23T19:05:56.854" v="9683" actId="21"/>
          <ac:grpSpMkLst>
            <pc:docMk/>
            <pc:sldMk cId="1998063222" sldId="325"/>
            <ac:grpSpMk id="36" creationId="{2BCE95FF-35B1-4161-8A29-4C83B1A4E39A}"/>
          </ac:grpSpMkLst>
        </pc:grpChg>
        <pc:grpChg chg="add del mod">
          <ac:chgData name="B10856017" userId="9afd4463-931c-4ef4-a1c6-2e8ce38e18fe" providerId="ADAL" clId="{F9D1B691-D76A-4B9E-B403-AB13CDB83064}" dt="2022-04-23T19:19:15.573" v="9920" actId="21"/>
          <ac:grpSpMkLst>
            <pc:docMk/>
            <pc:sldMk cId="1998063222" sldId="325"/>
            <ac:grpSpMk id="38" creationId="{BA557327-704F-47B3-BE11-5A9B8DDD86CC}"/>
          </ac:grpSpMkLst>
        </pc:grpChg>
        <pc:grpChg chg="mod">
          <ac:chgData name="B10856017" userId="9afd4463-931c-4ef4-a1c6-2e8ce38e18fe" providerId="ADAL" clId="{F9D1B691-D76A-4B9E-B403-AB13CDB83064}" dt="2022-04-23T19:18:51.750" v="9903"/>
          <ac:grpSpMkLst>
            <pc:docMk/>
            <pc:sldMk cId="1998063222" sldId="325"/>
            <ac:grpSpMk id="42" creationId="{C8074922-52A7-475B-9A1F-462B718E5E3F}"/>
          </ac:grpSpMkLst>
        </pc:grpChg>
        <pc:picChg chg="mod">
          <ac:chgData name="B10856017" userId="9afd4463-931c-4ef4-a1c6-2e8ce38e18fe" providerId="ADAL" clId="{F9D1B691-D76A-4B9E-B403-AB13CDB83064}" dt="2022-04-23T19:03:46.854" v="9617"/>
          <ac:picMkLst>
            <pc:docMk/>
            <pc:sldMk cId="1998063222" sldId="325"/>
            <ac:picMk id="7" creationId="{4B224EC3-0C6D-445B-8188-F4D0FEACFFB7}"/>
          </ac:picMkLst>
        </pc:picChg>
        <pc:picChg chg="mod">
          <ac:chgData name="B10856017" userId="9afd4463-931c-4ef4-a1c6-2e8ce38e18fe" providerId="ADAL" clId="{F9D1B691-D76A-4B9E-B403-AB13CDB83064}" dt="2022-04-23T19:03:46.854" v="9617"/>
          <ac:picMkLst>
            <pc:docMk/>
            <pc:sldMk cId="1998063222" sldId="325"/>
            <ac:picMk id="8" creationId="{3BBBC6FD-A41E-4D0E-A735-B243A6D742C0}"/>
          </ac:picMkLst>
        </pc:picChg>
        <pc:picChg chg="mod">
          <ac:chgData name="B10856017" userId="9afd4463-931c-4ef4-a1c6-2e8ce38e18fe" providerId="ADAL" clId="{F9D1B691-D76A-4B9E-B403-AB13CDB83064}" dt="2022-04-23T19:03:46.854" v="9617"/>
          <ac:picMkLst>
            <pc:docMk/>
            <pc:sldMk cId="1998063222" sldId="325"/>
            <ac:picMk id="9" creationId="{D568B531-BCD4-4128-88D8-AEF57A8665D3}"/>
          </ac:picMkLst>
        </pc:picChg>
        <pc:picChg chg="mod">
          <ac:chgData name="B10856017" userId="9afd4463-931c-4ef4-a1c6-2e8ce38e18fe" providerId="ADAL" clId="{F9D1B691-D76A-4B9E-B403-AB13CDB83064}" dt="2022-04-23T19:03:46.854" v="9617"/>
          <ac:picMkLst>
            <pc:docMk/>
            <pc:sldMk cId="1998063222" sldId="325"/>
            <ac:picMk id="10" creationId="{9AEAFA14-FE81-4428-9076-1C877BC5B0A5}"/>
          </ac:picMkLst>
        </pc:picChg>
        <pc:picChg chg="mod">
          <ac:chgData name="B10856017" userId="9afd4463-931c-4ef4-a1c6-2e8ce38e18fe" providerId="ADAL" clId="{F9D1B691-D76A-4B9E-B403-AB13CDB83064}" dt="2022-04-23T19:03:46.854" v="9617"/>
          <ac:picMkLst>
            <pc:docMk/>
            <pc:sldMk cId="1998063222" sldId="325"/>
            <ac:picMk id="13" creationId="{F7432A3C-84B2-4003-9300-A1F25BC193C0}"/>
          </ac:picMkLst>
        </pc:picChg>
        <pc:picChg chg="add mod">
          <ac:chgData name="B10856017" userId="9afd4463-931c-4ef4-a1c6-2e8ce38e18fe" providerId="ADAL" clId="{F9D1B691-D76A-4B9E-B403-AB13CDB83064}" dt="2022-04-23T19:03:55.966" v="9633" actId="164"/>
          <ac:picMkLst>
            <pc:docMk/>
            <pc:sldMk cId="1998063222" sldId="325"/>
            <ac:picMk id="16" creationId="{626CC24E-1E44-4071-8946-419325CA757C}"/>
          </ac:picMkLst>
        </pc:picChg>
        <pc:picChg chg="mod">
          <ac:chgData name="B10856017" userId="9afd4463-931c-4ef4-a1c6-2e8ce38e18fe" providerId="ADAL" clId="{F9D1B691-D76A-4B9E-B403-AB13CDB83064}" dt="2022-04-23T19:05:36.059" v="9658"/>
          <ac:picMkLst>
            <pc:docMk/>
            <pc:sldMk cId="1998063222" sldId="325"/>
            <ac:picMk id="23" creationId="{CA1E8DC5-FAD0-4B2E-B254-8479A33B9672}"/>
          </ac:picMkLst>
        </pc:picChg>
        <pc:picChg chg="mod">
          <ac:chgData name="B10856017" userId="9afd4463-931c-4ef4-a1c6-2e8ce38e18fe" providerId="ADAL" clId="{F9D1B691-D76A-4B9E-B403-AB13CDB83064}" dt="2022-04-23T19:05:36.059" v="9658"/>
          <ac:picMkLst>
            <pc:docMk/>
            <pc:sldMk cId="1998063222" sldId="325"/>
            <ac:picMk id="24" creationId="{9CEA21BB-8B26-4632-9743-F1B215AD26DC}"/>
          </ac:picMkLst>
        </pc:picChg>
        <pc:picChg chg="mod">
          <ac:chgData name="B10856017" userId="9afd4463-931c-4ef4-a1c6-2e8ce38e18fe" providerId="ADAL" clId="{F9D1B691-D76A-4B9E-B403-AB13CDB83064}" dt="2022-04-23T19:05:36.059" v="9658"/>
          <ac:picMkLst>
            <pc:docMk/>
            <pc:sldMk cId="1998063222" sldId="325"/>
            <ac:picMk id="25" creationId="{888A85FB-824F-4D97-977A-FE7595C6E95E}"/>
          </ac:picMkLst>
        </pc:picChg>
        <pc:picChg chg="mod">
          <ac:chgData name="B10856017" userId="9afd4463-931c-4ef4-a1c6-2e8ce38e18fe" providerId="ADAL" clId="{F9D1B691-D76A-4B9E-B403-AB13CDB83064}" dt="2022-04-23T19:05:36.059" v="9658"/>
          <ac:picMkLst>
            <pc:docMk/>
            <pc:sldMk cId="1998063222" sldId="325"/>
            <ac:picMk id="26" creationId="{F9BAD7D0-AB9D-4F40-966B-26C5341E0A7D}"/>
          </ac:picMkLst>
        </pc:picChg>
        <pc:picChg chg="mod">
          <ac:chgData name="B10856017" userId="9afd4463-931c-4ef4-a1c6-2e8ce38e18fe" providerId="ADAL" clId="{F9D1B691-D76A-4B9E-B403-AB13CDB83064}" dt="2022-04-23T19:05:36.059" v="9658"/>
          <ac:picMkLst>
            <pc:docMk/>
            <pc:sldMk cId="1998063222" sldId="325"/>
            <ac:picMk id="29" creationId="{23C557FF-B8A4-4630-9671-2F26E12E0443}"/>
          </ac:picMkLst>
        </pc:picChg>
        <pc:picChg chg="add mod">
          <ac:chgData name="B10856017" userId="9afd4463-931c-4ef4-a1c6-2e8ce38e18fe" providerId="ADAL" clId="{F9D1B691-D76A-4B9E-B403-AB13CDB83064}" dt="2022-04-23T19:05:38.123" v="9665" actId="164"/>
          <ac:picMkLst>
            <pc:docMk/>
            <pc:sldMk cId="1998063222" sldId="325"/>
            <ac:picMk id="31" creationId="{09EC42A9-C81D-4BAD-9689-71B068EBE1BF}"/>
          </ac:picMkLst>
        </pc:picChg>
        <pc:picChg chg="add del mod">
          <ac:chgData name="B10856017" userId="9afd4463-931c-4ef4-a1c6-2e8ce38e18fe" providerId="ADAL" clId="{F9D1B691-D76A-4B9E-B403-AB13CDB83064}" dt="2022-04-23T19:18:50.802" v="9902" actId="478"/>
          <ac:picMkLst>
            <pc:docMk/>
            <pc:sldMk cId="1998063222" sldId="325"/>
            <ac:picMk id="37" creationId="{52267773-52BA-4E3E-81DA-28BCFB528E4A}"/>
          </ac:picMkLst>
        </pc:picChg>
        <pc:picChg chg="mod">
          <ac:chgData name="B10856017" userId="9afd4463-931c-4ef4-a1c6-2e8ce38e18fe" providerId="ADAL" clId="{F9D1B691-D76A-4B9E-B403-AB13CDB83064}" dt="2022-04-23T19:18:51.750" v="9903"/>
          <ac:picMkLst>
            <pc:docMk/>
            <pc:sldMk cId="1998063222" sldId="325"/>
            <ac:picMk id="43" creationId="{69D57AA1-9679-42DE-AD32-79A8AFB51E75}"/>
          </ac:picMkLst>
        </pc:picChg>
        <pc:picChg chg="mod">
          <ac:chgData name="B10856017" userId="9afd4463-931c-4ef4-a1c6-2e8ce38e18fe" providerId="ADAL" clId="{F9D1B691-D76A-4B9E-B403-AB13CDB83064}" dt="2022-04-23T19:18:51.750" v="9903"/>
          <ac:picMkLst>
            <pc:docMk/>
            <pc:sldMk cId="1998063222" sldId="325"/>
            <ac:picMk id="44" creationId="{A0AB1F5D-05B1-41D1-BFDF-15BD301F7344}"/>
          </ac:picMkLst>
        </pc:picChg>
        <pc:picChg chg="mod">
          <ac:chgData name="B10856017" userId="9afd4463-931c-4ef4-a1c6-2e8ce38e18fe" providerId="ADAL" clId="{F9D1B691-D76A-4B9E-B403-AB13CDB83064}" dt="2022-04-23T19:18:51.750" v="9903"/>
          <ac:picMkLst>
            <pc:docMk/>
            <pc:sldMk cId="1998063222" sldId="325"/>
            <ac:picMk id="45" creationId="{8B579768-A5A3-42EF-A727-DA895CE3509A}"/>
          </ac:picMkLst>
        </pc:picChg>
        <pc:picChg chg="mod">
          <ac:chgData name="B10856017" userId="9afd4463-931c-4ef4-a1c6-2e8ce38e18fe" providerId="ADAL" clId="{F9D1B691-D76A-4B9E-B403-AB13CDB83064}" dt="2022-04-23T19:18:51.750" v="9903"/>
          <ac:picMkLst>
            <pc:docMk/>
            <pc:sldMk cId="1998063222" sldId="325"/>
            <ac:picMk id="46" creationId="{DAE10FFF-C4BD-4F2B-90BF-7685095B249E}"/>
          </ac:picMkLst>
        </pc:picChg>
        <pc:picChg chg="mod">
          <ac:chgData name="B10856017" userId="9afd4463-931c-4ef4-a1c6-2e8ce38e18fe" providerId="ADAL" clId="{F9D1B691-D76A-4B9E-B403-AB13CDB83064}" dt="2022-04-23T19:18:51.750" v="9903"/>
          <ac:picMkLst>
            <pc:docMk/>
            <pc:sldMk cId="1998063222" sldId="325"/>
            <ac:picMk id="51" creationId="{362CCDD5-E0F8-497F-917B-1AE77E767012}"/>
          </ac:picMkLst>
        </pc:picChg>
        <pc:picChg chg="mod">
          <ac:chgData name="B10856017" userId="9afd4463-931c-4ef4-a1c6-2e8ce38e18fe" providerId="ADAL" clId="{F9D1B691-D76A-4B9E-B403-AB13CDB83064}" dt="2022-04-23T19:18:51.750" v="9903"/>
          <ac:picMkLst>
            <pc:docMk/>
            <pc:sldMk cId="1998063222" sldId="325"/>
            <ac:picMk id="52" creationId="{D1F44A7F-7BDB-43E6-8965-A25F6108506E}"/>
          </ac:picMkLst>
        </pc:picChg>
      </pc:sldChg>
      <pc:sldChg chg="modSp add del mod">
        <pc:chgData name="B10856017" userId="9afd4463-931c-4ef4-a1c6-2e8ce38e18fe" providerId="ADAL" clId="{F9D1B691-D76A-4B9E-B403-AB13CDB83064}" dt="2022-04-23T19:08:58.379" v="9709" actId="2696"/>
        <pc:sldMkLst>
          <pc:docMk/>
          <pc:sldMk cId="355670880" sldId="326"/>
        </pc:sldMkLst>
        <pc:spChg chg="mod">
          <ac:chgData name="B10856017" userId="9afd4463-931c-4ef4-a1c6-2e8ce38e18fe" providerId="ADAL" clId="{F9D1B691-D76A-4B9E-B403-AB13CDB83064}" dt="2022-04-23T19:08:50.054" v="9706" actId="27636"/>
          <ac:spMkLst>
            <pc:docMk/>
            <pc:sldMk cId="355670880" sldId="326"/>
            <ac:spMk id="87" creationId="{1BAD4893-0EFD-4CDE-AF38-AC1CA95BAE78}"/>
          </ac:spMkLst>
        </pc:spChg>
        <pc:spChg chg="mod">
          <ac:chgData name="B10856017" userId="9afd4463-931c-4ef4-a1c6-2e8ce38e18fe" providerId="ADAL" clId="{F9D1B691-D76A-4B9E-B403-AB13CDB83064}" dt="2022-04-23T19:08:50.077" v="9708" actId="27636"/>
          <ac:spMkLst>
            <pc:docMk/>
            <pc:sldMk cId="355670880" sldId="326"/>
            <ac:spMk id="103" creationId="{C83EAF42-4162-4618-A4CA-62C413662783}"/>
          </ac:spMkLst>
        </pc:spChg>
        <pc:spChg chg="mod">
          <ac:chgData name="B10856017" userId="9afd4463-931c-4ef4-a1c6-2e8ce38e18fe" providerId="ADAL" clId="{F9D1B691-D76A-4B9E-B403-AB13CDB83064}" dt="2022-04-23T19:08:50.062" v="9707" actId="27636"/>
          <ac:spMkLst>
            <pc:docMk/>
            <pc:sldMk cId="355670880" sldId="326"/>
            <ac:spMk id="149" creationId="{B8E098AF-FD78-4C23-B103-9A20B17E7699}"/>
          </ac:spMkLst>
        </pc:spChg>
      </pc:sldChg>
      <pc:sldChg chg="addSp delSp modSp add mod ord">
        <pc:chgData name="B10856017" userId="9afd4463-931c-4ef4-a1c6-2e8ce38e18fe" providerId="ADAL" clId="{F9D1B691-D76A-4B9E-B403-AB13CDB83064}" dt="2022-04-25T03:47:00.070" v="11157" actId="27636"/>
        <pc:sldMkLst>
          <pc:docMk/>
          <pc:sldMk cId="4035983263" sldId="326"/>
        </pc:sldMkLst>
        <pc:spChg chg="mod">
          <ac:chgData name="B10856017" userId="9afd4463-931c-4ef4-a1c6-2e8ce38e18fe" providerId="ADAL" clId="{F9D1B691-D76A-4B9E-B403-AB13CDB83064}" dt="2022-04-23T19:09:22.762" v="9722" actId="27636"/>
          <ac:spMkLst>
            <pc:docMk/>
            <pc:sldMk cId="4035983263" sldId="326"/>
            <ac:spMk id="87" creationId="{1BAD4893-0EFD-4CDE-AF38-AC1CA95BAE78}"/>
          </ac:spMkLst>
        </pc:spChg>
        <pc:spChg chg="mod">
          <ac:chgData name="B10856017" userId="9afd4463-931c-4ef4-a1c6-2e8ce38e18fe" providerId="ADAL" clId="{F9D1B691-D76A-4B9E-B403-AB13CDB83064}" dt="2022-04-23T19:09:01.677" v="9715" actId="27636"/>
          <ac:spMkLst>
            <pc:docMk/>
            <pc:sldMk cId="4035983263" sldId="326"/>
            <ac:spMk id="103" creationId="{C83EAF42-4162-4618-A4CA-62C413662783}"/>
          </ac:spMkLst>
        </pc:spChg>
        <pc:spChg chg="mod">
          <ac:chgData name="B10856017" userId="9afd4463-931c-4ef4-a1c6-2e8ce38e18fe" providerId="ADAL" clId="{F9D1B691-D76A-4B9E-B403-AB13CDB83064}" dt="2022-04-23T19:09:22.703" v="9719"/>
          <ac:spMkLst>
            <pc:docMk/>
            <pc:sldMk cId="4035983263" sldId="326"/>
            <ac:spMk id="116" creationId="{615605E9-9AF4-401F-91E0-F54D462BF168}"/>
          </ac:spMkLst>
        </pc:spChg>
        <pc:spChg chg="mod">
          <ac:chgData name="B10856017" userId="9afd4463-931c-4ef4-a1c6-2e8ce38e18fe" providerId="ADAL" clId="{F9D1B691-D76A-4B9E-B403-AB13CDB83064}" dt="2022-04-23T19:09:22.703" v="9719"/>
          <ac:spMkLst>
            <pc:docMk/>
            <pc:sldMk cId="4035983263" sldId="326"/>
            <ac:spMk id="117" creationId="{B600D2DB-D63C-4857-B928-33FE588B0E3E}"/>
          </ac:spMkLst>
        </pc:spChg>
        <pc:spChg chg="mod">
          <ac:chgData name="B10856017" userId="9afd4463-931c-4ef4-a1c6-2e8ce38e18fe" providerId="ADAL" clId="{F9D1B691-D76A-4B9E-B403-AB13CDB83064}" dt="2022-04-23T19:09:22.703" v="9719"/>
          <ac:spMkLst>
            <pc:docMk/>
            <pc:sldMk cId="4035983263" sldId="326"/>
            <ac:spMk id="118" creationId="{6184BE47-165A-4E92-A26A-DB6254F7164F}"/>
          </ac:spMkLst>
        </pc:spChg>
        <pc:spChg chg="mod">
          <ac:chgData name="B10856017" userId="9afd4463-931c-4ef4-a1c6-2e8ce38e18fe" providerId="ADAL" clId="{F9D1B691-D76A-4B9E-B403-AB13CDB83064}" dt="2022-04-23T19:09:22.703" v="9719"/>
          <ac:spMkLst>
            <pc:docMk/>
            <pc:sldMk cId="4035983263" sldId="326"/>
            <ac:spMk id="119" creationId="{85900854-8926-4BAE-A743-3A920BA9AC6F}"/>
          </ac:spMkLst>
        </pc:spChg>
        <pc:spChg chg="mod">
          <ac:chgData name="B10856017" userId="9afd4463-931c-4ef4-a1c6-2e8ce38e18fe" providerId="ADAL" clId="{F9D1B691-D76A-4B9E-B403-AB13CDB83064}" dt="2022-04-23T19:09:22.703" v="9719"/>
          <ac:spMkLst>
            <pc:docMk/>
            <pc:sldMk cId="4035983263" sldId="326"/>
            <ac:spMk id="120" creationId="{E08FDEDB-AE47-47BE-918E-8C936C4A1DEE}"/>
          </ac:spMkLst>
        </pc:spChg>
        <pc:spChg chg="mod">
          <ac:chgData name="B10856017" userId="9afd4463-931c-4ef4-a1c6-2e8ce38e18fe" providerId="ADAL" clId="{F9D1B691-D76A-4B9E-B403-AB13CDB83064}" dt="2022-04-23T19:09:22.703" v="9719"/>
          <ac:spMkLst>
            <pc:docMk/>
            <pc:sldMk cId="4035983263" sldId="326"/>
            <ac:spMk id="121" creationId="{8383E0BE-C0E8-418C-BAEB-8043764C9655}"/>
          </ac:spMkLst>
        </pc:spChg>
        <pc:spChg chg="mod">
          <ac:chgData name="B10856017" userId="9afd4463-931c-4ef4-a1c6-2e8ce38e18fe" providerId="ADAL" clId="{F9D1B691-D76A-4B9E-B403-AB13CDB83064}" dt="2022-04-23T19:09:22.703" v="9719"/>
          <ac:spMkLst>
            <pc:docMk/>
            <pc:sldMk cId="4035983263" sldId="326"/>
            <ac:spMk id="123" creationId="{754D513C-F814-41B8-8ED2-2AA79D80D29B}"/>
          </ac:spMkLst>
        </pc:spChg>
        <pc:spChg chg="mod">
          <ac:chgData name="B10856017" userId="9afd4463-931c-4ef4-a1c6-2e8ce38e18fe" providerId="ADAL" clId="{F9D1B691-D76A-4B9E-B403-AB13CDB83064}" dt="2022-04-23T19:09:22.703" v="9719"/>
          <ac:spMkLst>
            <pc:docMk/>
            <pc:sldMk cId="4035983263" sldId="326"/>
            <ac:spMk id="124" creationId="{6718966C-DAA4-4492-B648-B185B8422FAA}"/>
          </ac:spMkLst>
        </pc:spChg>
        <pc:spChg chg="mod">
          <ac:chgData name="B10856017" userId="9afd4463-931c-4ef4-a1c6-2e8ce38e18fe" providerId="ADAL" clId="{F9D1B691-D76A-4B9E-B403-AB13CDB83064}" dt="2022-04-23T19:09:58.703" v="9728"/>
          <ac:spMkLst>
            <pc:docMk/>
            <pc:sldMk cId="4035983263" sldId="326"/>
            <ac:spMk id="128" creationId="{8A05F0CE-D53D-4A63-ACCA-7ADCBC3D5F72}"/>
          </ac:spMkLst>
        </pc:spChg>
        <pc:spChg chg="mod">
          <ac:chgData name="B10856017" userId="9afd4463-931c-4ef4-a1c6-2e8ce38e18fe" providerId="ADAL" clId="{F9D1B691-D76A-4B9E-B403-AB13CDB83064}" dt="2022-04-23T19:09:22.755" v="9721" actId="27636"/>
          <ac:spMkLst>
            <pc:docMk/>
            <pc:sldMk cId="4035983263" sldId="326"/>
            <ac:spMk id="130" creationId="{DD7BFAA8-AFFB-455D-A5DF-1615705A4C8C}"/>
          </ac:spMkLst>
        </pc:spChg>
        <pc:spChg chg="del mod topLvl">
          <ac:chgData name="B10856017" userId="9afd4463-931c-4ef4-a1c6-2e8ce38e18fe" providerId="ADAL" clId="{F9D1B691-D76A-4B9E-B403-AB13CDB83064}" dt="2022-04-24T17:15:12.885" v="10919" actId="478"/>
          <ac:spMkLst>
            <pc:docMk/>
            <pc:sldMk cId="4035983263" sldId="326"/>
            <ac:spMk id="132" creationId="{C5FF1BC3-79A6-4404-8A27-E175B576BDF1}"/>
          </ac:spMkLst>
        </pc:spChg>
        <pc:spChg chg="del mod topLvl">
          <ac:chgData name="B10856017" userId="9afd4463-931c-4ef4-a1c6-2e8ce38e18fe" providerId="ADAL" clId="{F9D1B691-D76A-4B9E-B403-AB13CDB83064}" dt="2022-04-24T17:15:12.885" v="10919" actId="478"/>
          <ac:spMkLst>
            <pc:docMk/>
            <pc:sldMk cId="4035983263" sldId="326"/>
            <ac:spMk id="133" creationId="{0F715978-79A4-4D30-B5DE-040C20CF4A10}"/>
          </ac:spMkLst>
        </pc:spChg>
        <pc:spChg chg="del mod topLvl">
          <ac:chgData name="B10856017" userId="9afd4463-931c-4ef4-a1c6-2e8ce38e18fe" providerId="ADAL" clId="{F9D1B691-D76A-4B9E-B403-AB13CDB83064}" dt="2022-04-24T17:15:12.885" v="10919" actId="478"/>
          <ac:spMkLst>
            <pc:docMk/>
            <pc:sldMk cId="4035983263" sldId="326"/>
            <ac:spMk id="134" creationId="{CB25E58F-4493-44FA-8F6A-7E13F660929E}"/>
          </ac:spMkLst>
        </pc:spChg>
        <pc:spChg chg="del mod topLvl">
          <ac:chgData name="B10856017" userId="9afd4463-931c-4ef4-a1c6-2e8ce38e18fe" providerId="ADAL" clId="{F9D1B691-D76A-4B9E-B403-AB13CDB83064}" dt="2022-04-24T17:15:12.885" v="10919" actId="478"/>
          <ac:spMkLst>
            <pc:docMk/>
            <pc:sldMk cId="4035983263" sldId="326"/>
            <ac:spMk id="135" creationId="{7FA09047-5AC7-4599-8204-72532C7AD236}"/>
          </ac:spMkLst>
        </pc:spChg>
        <pc:spChg chg="del mod topLvl">
          <ac:chgData name="B10856017" userId="9afd4463-931c-4ef4-a1c6-2e8ce38e18fe" providerId="ADAL" clId="{F9D1B691-D76A-4B9E-B403-AB13CDB83064}" dt="2022-04-24T17:15:12.885" v="10919" actId="478"/>
          <ac:spMkLst>
            <pc:docMk/>
            <pc:sldMk cId="4035983263" sldId="326"/>
            <ac:spMk id="136" creationId="{C6D1D2F9-A6D0-4746-9467-4A7D327C839F}"/>
          </ac:spMkLst>
        </pc:spChg>
        <pc:spChg chg="mod">
          <ac:chgData name="B10856017" userId="9afd4463-931c-4ef4-a1c6-2e8ce38e18fe" providerId="ADAL" clId="{F9D1B691-D76A-4B9E-B403-AB13CDB83064}" dt="2022-04-24T17:03:59.129" v="10664" actId="165"/>
          <ac:spMkLst>
            <pc:docMk/>
            <pc:sldMk cId="4035983263" sldId="326"/>
            <ac:spMk id="137" creationId="{C5C130EC-3CE3-4CA7-993B-A297F3641CD4}"/>
          </ac:spMkLst>
        </pc:spChg>
        <pc:spChg chg="mod">
          <ac:chgData name="B10856017" userId="9afd4463-931c-4ef4-a1c6-2e8ce38e18fe" providerId="ADAL" clId="{F9D1B691-D76A-4B9E-B403-AB13CDB83064}" dt="2022-04-24T17:06:14.696" v="10743" actId="27636"/>
          <ac:spMkLst>
            <pc:docMk/>
            <pc:sldMk cId="4035983263" sldId="326"/>
            <ac:spMk id="138" creationId="{802F64D5-3FC0-4B4C-ACC6-5D4B5A57C2BF}"/>
          </ac:spMkLst>
        </pc:spChg>
        <pc:spChg chg="mod">
          <ac:chgData name="B10856017" userId="9afd4463-931c-4ef4-a1c6-2e8ce38e18fe" providerId="ADAL" clId="{F9D1B691-D76A-4B9E-B403-AB13CDB83064}" dt="2022-04-24T17:03:59.129" v="10664" actId="165"/>
          <ac:spMkLst>
            <pc:docMk/>
            <pc:sldMk cId="4035983263" sldId="326"/>
            <ac:spMk id="139" creationId="{63408116-83C8-4E4B-8A68-524D89BB3A93}"/>
          </ac:spMkLst>
        </pc:spChg>
        <pc:spChg chg="mod">
          <ac:chgData name="B10856017" userId="9afd4463-931c-4ef4-a1c6-2e8ce38e18fe" providerId="ADAL" clId="{F9D1B691-D76A-4B9E-B403-AB13CDB83064}" dt="2022-04-23T19:09:58.703" v="9728"/>
          <ac:spMkLst>
            <pc:docMk/>
            <pc:sldMk cId="4035983263" sldId="326"/>
            <ac:spMk id="141" creationId="{9D6F4930-1D8B-470D-85E0-B95C3AC81E07}"/>
          </ac:spMkLst>
        </pc:spChg>
        <pc:spChg chg="mod">
          <ac:chgData name="B10856017" userId="9afd4463-931c-4ef4-a1c6-2e8ce38e18fe" providerId="ADAL" clId="{F9D1B691-D76A-4B9E-B403-AB13CDB83064}" dt="2022-04-23T19:09:58.703" v="9728"/>
          <ac:spMkLst>
            <pc:docMk/>
            <pc:sldMk cId="4035983263" sldId="326"/>
            <ac:spMk id="142" creationId="{12C2A20A-A7BE-4E26-A4E7-BFB2C9C7039D}"/>
          </ac:spMkLst>
        </pc:spChg>
        <pc:spChg chg="del">
          <ac:chgData name="B10856017" userId="9afd4463-931c-4ef4-a1c6-2e8ce38e18fe" providerId="ADAL" clId="{F9D1B691-D76A-4B9E-B403-AB13CDB83064}" dt="2022-04-23T19:09:52.443" v="9727" actId="478"/>
          <ac:spMkLst>
            <pc:docMk/>
            <pc:sldMk cId="4035983263" sldId="326"/>
            <ac:spMk id="145" creationId="{A24E617E-D17C-4C67-916F-1034326BAE3E}"/>
          </ac:spMkLst>
        </pc:spChg>
        <pc:spChg chg="del">
          <ac:chgData name="B10856017" userId="9afd4463-931c-4ef4-a1c6-2e8ce38e18fe" providerId="ADAL" clId="{F9D1B691-D76A-4B9E-B403-AB13CDB83064}" dt="2022-04-23T19:09:52.443" v="9727" actId="478"/>
          <ac:spMkLst>
            <pc:docMk/>
            <pc:sldMk cId="4035983263" sldId="326"/>
            <ac:spMk id="146" creationId="{CD1F4A76-F57A-42D3-9399-AE4A54427DBC}"/>
          </ac:spMkLst>
        </pc:spChg>
        <pc:spChg chg="del">
          <ac:chgData name="B10856017" userId="9afd4463-931c-4ef4-a1c6-2e8ce38e18fe" providerId="ADAL" clId="{F9D1B691-D76A-4B9E-B403-AB13CDB83064}" dt="2022-04-23T19:09:52.443" v="9727" actId="478"/>
          <ac:spMkLst>
            <pc:docMk/>
            <pc:sldMk cId="4035983263" sldId="326"/>
            <ac:spMk id="147" creationId="{26AD7B29-E9A6-4523-9848-D839316BA5A3}"/>
          </ac:spMkLst>
        </pc:spChg>
        <pc:spChg chg="mod">
          <ac:chgData name="B10856017" userId="9afd4463-931c-4ef4-a1c6-2e8ce38e18fe" providerId="ADAL" clId="{F9D1B691-D76A-4B9E-B403-AB13CDB83064}" dt="2022-04-24T17:03:59.129" v="10664" actId="165"/>
          <ac:spMkLst>
            <pc:docMk/>
            <pc:sldMk cId="4035983263" sldId="326"/>
            <ac:spMk id="147" creationId="{DF0CDB25-8570-4553-A0C9-0BCF86219D11}"/>
          </ac:spMkLst>
        </pc:spChg>
        <pc:spChg chg="mod">
          <ac:chgData name="B10856017" userId="9afd4463-931c-4ef4-a1c6-2e8ce38e18fe" providerId="ADAL" clId="{F9D1B691-D76A-4B9E-B403-AB13CDB83064}" dt="2022-04-24T17:03:59.129" v="10664" actId="165"/>
          <ac:spMkLst>
            <pc:docMk/>
            <pc:sldMk cId="4035983263" sldId="326"/>
            <ac:spMk id="148" creationId="{E2307165-F2CB-4E5F-8C37-60AFED37A7C8}"/>
          </ac:spMkLst>
        </pc:spChg>
        <pc:spChg chg="mod">
          <ac:chgData name="B10856017" userId="9afd4463-931c-4ef4-a1c6-2e8ce38e18fe" providerId="ADAL" clId="{F9D1B691-D76A-4B9E-B403-AB13CDB83064}" dt="2022-04-23T19:09:01.660" v="9711" actId="27636"/>
          <ac:spMkLst>
            <pc:docMk/>
            <pc:sldMk cId="4035983263" sldId="326"/>
            <ac:spMk id="149" creationId="{B8E098AF-FD78-4C23-B103-9A20B17E7699}"/>
          </ac:spMkLst>
        </pc:spChg>
        <pc:spChg chg="mod">
          <ac:chgData name="B10856017" userId="9afd4463-931c-4ef4-a1c6-2e8ce38e18fe" providerId="ADAL" clId="{F9D1B691-D76A-4B9E-B403-AB13CDB83064}" dt="2022-04-24T17:03:59.129" v="10664" actId="165"/>
          <ac:spMkLst>
            <pc:docMk/>
            <pc:sldMk cId="4035983263" sldId="326"/>
            <ac:spMk id="150" creationId="{400E2FD3-B351-4B99-ACA1-8A9157156150}"/>
          </ac:spMkLst>
        </pc:spChg>
        <pc:spChg chg="mod">
          <ac:chgData name="B10856017" userId="9afd4463-931c-4ef4-a1c6-2e8ce38e18fe" providerId="ADAL" clId="{F9D1B691-D76A-4B9E-B403-AB13CDB83064}" dt="2022-04-23T19:09:58.703" v="9728"/>
          <ac:spMkLst>
            <pc:docMk/>
            <pc:sldMk cId="4035983263" sldId="326"/>
            <ac:spMk id="161" creationId="{0562EDB4-6C78-45E0-B9DA-3557ED82A374}"/>
          </ac:spMkLst>
        </pc:spChg>
        <pc:spChg chg="del">
          <ac:chgData name="B10856017" userId="9afd4463-931c-4ef4-a1c6-2e8ce38e18fe" providerId="ADAL" clId="{F9D1B691-D76A-4B9E-B403-AB13CDB83064}" dt="2022-04-23T19:09:52.443" v="9727" actId="478"/>
          <ac:spMkLst>
            <pc:docMk/>
            <pc:sldMk cId="4035983263" sldId="326"/>
            <ac:spMk id="162" creationId="{5B484230-1AC4-4BF2-B7E2-B131AD0F0DDC}"/>
          </ac:spMkLst>
        </pc:spChg>
        <pc:spChg chg="mod">
          <ac:chgData name="B10856017" userId="9afd4463-931c-4ef4-a1c6-2e8ce38e18fe" providerId="ADAL" clId="{F9D1B691-D76A-4B9E-B403-AB13CDB83064}" dt="2022-04-24T17:01:45.620" v="10552" actId="27636"/>
          <ac:spMkLst>
            <pc:docMk/>
            <pc:sldMk cId="4035983263" sldId="326"/>
            <ac:spMk id="163" creationId="{CED0F1FA-4377-4F57-9EDF-6D0F9DEB6C7F}"/>
          </ac:spMkLst>
        </pc:spChg>
        <pc:spChg chg="del mod">
          <ac:chgData name="B10856017" userId="9afd4463-931c-4ef4-a1c6-2e8ce38e18fe" providerId="ADAL" clId="{F9D1B691-D76A-4B9E-B403-AB13CDB83064}" dt="2022-04-23T19:09:52.443" v="9727" actId="478"/>
          <ac:spMkLst>
            <pc:docMk/>
            <pc:sldMk cId="4035983263" sldId="326"/>
            <ac:spMk id="167" creationId="{AD165DEE-14EC-42DC-B04F-AC6DB18F31F3}"/>
          </ac:spMkLst>
        </pc:spChg>
        <pc:spChg chg="del">
          <ac:chgData name="B10856017" userId="9afd4463-931c-4ef4-a1c6-2e8ce38e18fe" providerId="ADAL" clId="{F9D1B691-D76A-4B9E-B403-AB13CDB83064}" dt="2022-04-23T19:09:52.443" v="9727" actId="478"/>
          <ac:spMkLst>
            <pc:docMk/>
            <pc:sldMk cId="4035983263" sldId="326"/>
            <ac:spMk id="168" creationId="{918FCB2B-2205-4736-A051-F955E179B93B}"/>
          </ac:spMkLst>
        </pc:spChg>
        <pc:spChg chg="del">
          <ac:chgData name="B10856017" userId="9afd4463-931c-4ef4-a1c6-2e8ce38e18fe" providerId="ADAL" clId="{F9D1B691-D76A-4B9E-B403-AB13CDB83064}" dt="2022-04-23T19:09:52.443" v="9727" actId="478"/>
          <ac:spMkLst>
            <pc:docMk/>
            <pc:sldMk cId="4035983263" sldId="326"/>
            <ac:spMk id="174" creationId="{5004C041-CB45-485E-98A2-6ABFE4333BCF}"/>
          </ac:spMkLst>
        </pc:spChg>
        <pc:spChg chg="del">
          <ac:chgData name="B10856017" userId="9afd4463-931c-4ef4-a1c6-2e8ce38e18fe" providerId="ADAL" clId="{F9D1B691-D76A-4B9E-B403-AB13CDB83064}" dt="2022-04-23T19:09:52.443" v="9727" actId="478"/>
          <ac:spMkLst>
            <pc:docMk/>
            <pc:sldMk cId="4035983263" sldId="326"/>
            <ac:spMk id="175" creationId="{198B7A65-9BDD-442A-8E00-25EE91667CBC}"/>
          </ac:spMkLst>
        </pc:spChg>
        <pc:spChg chg="mod topLvl">
          <ac:chgData name="B10856017" userId="9afd4463-931c-4ef4-a1c6-2e8ce38e18fe" providerId="ADAL" clId="{F9D1B691-D76A-4B9E-B403-AB13CDB83064}" dt="2022-04-24T17:15:21.213" v="10927" actId="165"/>
          <ac:spMkLst>
            <pc:docMk/>
            <pc:sldMk cId="4035983263" sldId="326"/>
            <ac:spMk id="176" creationId="{733FED36-41D3-40AE-8551-81F703DC8D9B}"/>
          </ac:spMkLst>
        </pc:spChg>
        <pc:spChg chg="mod topLvl">
          <ac:chgData name="B10856017" userId="9afd4463-931c-4ef4-a1c6-2e8ce38e18fe" providerId="ADAL" clId="{F9D1B691-D76A-4B9E-B403-AB13CDB83064}" dt="2022-04-24T17:15:21.213" v="10927" actId="165"/>
          <ac:spMkLst>
            <pc:docMk/>
            <pc:sldMk cId="4035983263" sldId="326"/>
            <ac:spMk id="177" creationId="{AD8EA688-D8A1-4260-AB06-4C963802FE7B}"/>
          </ac:spMkLst>
        </pc:spChg>
        <pc:spChg chg="mod topLvl">
          <ac:chgData name="B10856017" userId="9afd4463-931c-4ef4-a1c6-2e8ce38e18fe" providerId="ADAL" clId="{F9D1B691-D76A-4B9E-B403-AB13CDB83064}" dt="2022-04-24T17:15:21.213" v="10927" actId="165"/>
          <ac:spMkLst>
            <pc:docMk/>
            <pc:sldMk cId="4035983263" sldId="326"/>
            <ac:spMk id="178" creationId="{9FB56F1D-E18A-4EA5-92D9-75953AAE4492}"/>
          </ac:spMkLst>
        </pc:spChg>
        <pc:spChg chg="mod topLvl">
          <ac:chgData name="B10856017" userId="9afd4463-931c-4ef4-a1c6-2e8ce38e18fe" providerId="ADAL" clId="{F9D1B691-D76A-4B9E-B403-AB13CDB83064}" dt="2022-04-24T17:15:21.213" v="10927" actId="165"/>
          <ac:spMkLst>
            <pc:docMk/>
            <pc:sldMk cId="4035983263" sldId="326"/>
            <ac:spMk id="179" creationId="{025DD149-0087-4C07-AF53-A2270A3D0A5C}"/>
          </ac:spMkLst>
        </pc:spChg>
        <pc:spChg chg="mod topLvl">
          <ac:chgData name="B10856017" userId="9afd4463-931c-4ef4-a1c6-2e8ce38e18fe" providerId="ADAL" clId="{F9D1B691-D76A-4B9E-B403-AB13CDB83064}" dt="2022-04-24T17:15:21.213" v="10927" actId="165"/>
          <ac:spMkLst>
            <pc:docMk/>
            <pc:sldMk cId="4035983263" sldId="326"/>
            <ac:spMk id="180" creationId="{DBBCB959-8D75-4CB3-9A4F-313771748D84}"/>
          </ac:spMkLst>
        </pc:spChg>
        <pc:spChg chg="mod">
          <ac:chgData name="B10856017" userId="9afd4463-931c-4ef4-a1c6-2e8ce38e18fe" providerId="ADAL" clId="{F9D1B691-D76A-4B9E-B403-AB13CDB83064}" dt="2022-04-24T17:15:21.213" v="10927" actId="165"/>
          <ac:spMkLst>
            <pc:docMk/>
            <pc:sldMk cId="4035983263" sldId="326"/>
            <ac:spMk id="181" creationId="{EB3FDBEA-4482-4571-8E5F-E4A125AAFE09}"/>
          </ac:spMkLst>
        </pc:spChg>
        <pc:spChg chg="mod">
          <ac:chgData name="B10856017" userId="9afd4463-931c-4ef4-a1c6-2e8ce38e18fe" providerId="ADAL" clId="{F9D1B691-D76A-4B9E-B403-AB13CDB83064}" dt="2022-04-24T17:17:17.261" v="10988"/>
          <ac:spMkLst>
            <pc:docMk/>
            <pc:sldMk cId="4035983263" sldId="326"/>
            <ac:spMk id="182" creationId="{72F5A303-5CD6-4D77-8B3B-A7A46CAD7E99}"/>
          </ac:spMkLst>
        </pc:spChg>
        <pc:spChg chg="mod">
          <ac:chgData name="B10856017" userId="9afd4463-931c-4ef4-a1c6-2e8ce38e18fe" providerId="ADAL" clId="{F9D1B691-D76A-4B9E-B403-AB13CDB83064}" dt="2022-04-24T17:01:45.609" v="10548" actId="27636"/>
          <ac:spMkLst>
            <pc:docMk/>
            <pc:sldMk cId="4035983263" sldId="326"/>
            <ac:spMk id="183" creationId="{C436889E-745D-4A34-9818-C3ACF059988E}"/>
          </ac:spMkLst>
        </pc:spChg>
        <pc:spChg chg="mod">
          <ac:chgData name="B10856017" userId="9afd4463-931c-4ef4-a1c6-2e8ce38e18fe" providerId="ADAL" clId="{F9D1B691-D76A-4B9E-B403-AB13CDB83064}" dt="2022-04-23T19:09:58.703" v="9728"/>
          <ac:spMkLst>
            <pc:docMk/>
            <pc:sldMk cId="4035983263" sldId="326"/>
            <ac:spMk id="189" creationId="{066D0727-6ECC-4838-A464-04F1D9E8E5A7}"/>
          </ac:spMkLst>
        </pc:spChg>
        <pc:spChg chg="mod">
          <ac:chgData name="B10856017" userId="9afd4463-931c-4ef4-a1c6-2e8ce38e18fe" providerId="ADAL" clId="{F9D1B691-D76A-4B9E-B403-AB13CDB83064}" dt="2022-04-23T19:09:58.703" v="9728"/>
          <ac:spMkLst>
            <pc:docMk/>
            <pc:sldMk cId="4035983263" sldId="326"/>
            <ac:spMk id="190" creationId="{DCDDB013-2DA8-47A8-9BEC-BA7F22BE429B}"/>
          </ac:spMkLst>
        </pc:spChg>
        <pc:spChg chg="mod">
          <ac:chgData name="B10856017" userId="9afd4463-931c-4ef4-a1c6-2e8ce38e18fe" providerId="ADAL" clId="{F9D1B691-D76A-4B9E-B403-AB13CDB83064}" dt="2022-04-23T19:09:58.703" v="9728"/>
          <ac:spMkLst>
            <pc:docMk/>
            <pc:sldMk cId="4035983263" sldId="326"/>
            <ac:spMk id="192" creationId="{41E565A7-CC2B-460E-B3DE-AD20E8144514}"/>
          </ac:spMkLst>
        </pc:spChg>
        <pc:spChg chg="mod">
          <ac:chgData name="B10856017" userId="9afd4463-931c-4ef4-a1c6-2e8ce38e18fe" providerId="ADAL" clId="{F9D1B691-D76A-4B9E-B403-AB13CDB83064}" dt="2022-04-25T03:47:00.070" v="11157" actId="27636"/>
          <ac:spMkLst>
            <pc:docMk/>
            <pc:sldMk cId="4035983263" sldId="326"/>
            <ac:spMk id="194" creationId="{BFDD067C-4BBA-40E9-A3ED-4E7E1DD57BD5}"/>
          </ac:spMkLst>
        </pc:spChg>
        <pc:spChg chg="mod">
          <ac:chgData name="B10856017" userId="9afd4463-931c-4ef4-a1c6-2e8ce38e18fe" providerId="ADAL" clId="{F9D1B691-D76A-4B9E-B403-AB13CDB83064}" dt="2022-04-24T17:15:21.213" v="10927" actId="165"/>
          <ac:spMkLst>
            <pc:docMk/>
            <pc:sldMk cId="4035983263" sldId="326"/>
            <ac:spMk id="195" creationId="{8E5E052F-88AA-4726-8FC9-5CF13E8A1A57}"/>
          </ac:spMkLst>
        </pc:spChg>
        <pc:spChg chg="mod">
          <ac:chgData name="B10856017" userId="9afd4463-931c-4ef4-a1c6-2e8ce38e18fe" providerId="ADAL" clId="{F9D1B691-D76A-4B9E-B403-AB13CDB83064}" dt="2022-04-24T17:15:21.213" v="10927" actId="165"/>
          <ac:spMkLst>
            <pc:docMk/>
            <pc:sldMk cId="4035983263" sldId="326"/>
            <ac:spMk id="201" creationId="{396A8B59-109B-4AF8-A646-2D1C2FDCB1E6}"/>
          </ac:spMkLst>
        </pc:spChg>
        <pc:spChg chg="mod">
          <ac:chgData name="B10856017" userId="9afd4463-931c-4ef4-a1c6-2e8ce38e18fe" providerId="ADAL" clId="{F9D1B691-D76A-4B9E-B403-AB13CDB83064}" dt="2022-04-24T17:15:21.213" v="10927" actId="165"/>
          <ac:spMkLst>
            <pc:docMk/>
            <pc:sldMk cId="4035983263" sldId="326"/>
            <ac:spMk id="202" creationId="{3E61B07F-F898-4ED3-B636-00654CBD193C}"/>
          </ac:spMkLst>
        </pc:spChg>
        <pc:spChg chg="mod">
          <ac:chgData name="B10856017" userId="9afd4463-931c-4ef4-a1c6-2e8ce38e18fe" providerId="ADAL" clId="{F9D1B691-D76A-4B9E-B403-AB13CDB83064}" dt="2022-04-24T17:15:21.213" v="10927" actId="165"/>
          <ac:spMkLst>
            <pc:docMk/>
            <pc:sldMk cId="4035983263" sldId="326"/>
            <ac:spMk id="204" creationId="{D44063E5-1E30-4BA9-9B96-B0D1B4D1311C}"/>
          </ac:spMkLst>
        </pc:spChg>
        <pc:spChg chg="mod">
          <ac:chgData name="B10856017" userId="9afd4463-931c-4ef4-a1c6-2e8ce38e18fe" providerId="ADAL" clId="{F9D1B691-D76A-4B9E-B403-AB13CDB83064}" dt="2022-04-23T19:09:58.703" v="9728"/>
          <ac:spMkLst>
            <pc:docMk/>
            <pc:sldMk cId="4035983263" sldId="326"/>
            <ac:spMk id="207" creationId="{E29D717D-8EFE-4F23-9079-FA1FBEB2D4BD}"/>
          </ac:spMkLst>
        </pc:spChg>
        <pc:spChg chg="mod">
          <ac:chgData name="B10856017" userId="9afd4463-931c-4ef4-a1c6-2e8ce38e18fe" providerId="ADAL" clId="{F9D1B691-D76A-4B9E-B403-AB13CDB83064}" dt="2022-04-23T19:09:58.703" v="9728"/>
          <ac:spMkLst>
            <pc:docMk/>
            <pc:sldMk cId="4035983263" sldId="326"/>
            <ac:spMk id="208" creationId="{F71BE27E-2AE5-4E1E-93BE-FB744F3FC769}"/>
          </ac:spMkLst>
        </pc:spChg>
        <pc:spChg chg="mod">
          <ac:chgData name="B10856017" userId="9afd4463-931c-4ef4-a1c6-2e8ce38e18fe" providerId="ADAL" clId="{F9D1B691-D76A-4B9E-B403-AB13CDB83064}" dt="2022-04-24T17:04:03.266" v="10677" actId="27636"/>
          <ac:spMkLst>
            <pc:docMk/>
            <pc:sldMk cId="4035983263" sldId="326"/>
            <ac:spMk id="209" creationId="{866FD5BE-4F8F-4876-A571-CF4022A4165E}"/>
          </ac:spMkLst>
        </pc:spChg>
        <pc:spChg chg="mod">
          <ac:chgData name="B10856017" userId="9afd4463-931c-4ef4-a1c6-2e8ce38e18fe" providerId="ADAL" clId="{F9D1B691-D76A-4B9E-B403-AB13CDB83064}" dt="2022-04-24T17:01:45.614" v="10549" actId="27636"/>
          <ac:spMkLst>
            <pc:docMk/>
            <pc:sldMk cId="4035983263" sldId="326"/>
            <ac:spMk id="210" creationId="{E0B3B1F7-8B67-4BC7-A67C-0CCCCEFE1FC6}"/>
          </ac:spMkLst>
        </pc:spChg>
        <pc:spChg chg="mod">
          <ac:chgData name="B10856017" userId="9afd4463-931c-4ef4-a1c6-2e8ce38e18fe" providerId="ADAL" clId="{F9D1B691-D76A-4B9E-B403-AB13CDB83064}" dt="2022-04-23T19:09:58.703" v="9728"/>
          <ac:spMkLst>
            <pc:docMk/>
            <pc:sldMk cId="4035983263" sldId="326"/>
            <ac:spMk id="216" creationId="{A0CE6B5C-7602-4CEC-A844-7405C717C14C}"/>
          </ac:spMkLst>
        </pc:spChg>
        <pc:spChg chg="mod">
          <ac:chgData name="B10856017" userId="9afd4463-931c-4ef4-a1c6-2e8ce38e18fe" providerId="ADAL" clId="{F9D1B691-D76A-4B9E-B403-AB13CDB83064}" dt="2022-04-23T19:09:58.703" v="9728"/>
          <ac:spMkLst>
            <pc:docMk/>
            <pc:sldMk cId="4035983263" sldId="326"/>
            <ac:spMk id="217" creationId="{AE410CBF-E0E9-444A-85EF-EB14EC53B746}"/>
          </ac:spMkLst>
        </pc:spChg>
        <pc:spChg chg="mod">
          <ac:chgData name="B10856017" userId="9afd4463-931c-4ef4-a1c6-2e8ce38e18fe" providerId="ADAL" clId="{F9D1B691-D76A-4B9E-B403-AB13CDB83064}" dt="2022-04-23T19:09:58.703" v="9728"/>
          <ac:spMkLst>
            <pc:docMk/>
            <pc:sldMk cId="4035983263" sldId="326"/>
            <ac:spMk id="219" creationId="{4BDE6E4A-D937-46A0-8F3E-356D0CEB5C59}"/>
          </ac:spMkLst>
        </pc:spChg>
        <pc:spChg chg="add del mod ord">
          <ac:chgData name="B10856017" userId="9afd4463-931c-4ef4-a1c6-2e8ce38e18fe" providerId="ADAL" clId="{F9D1B691-D76A-4B9E-B403-AB13CDB83064}" dt="2022-04-24T17:18:43.548" v="11035" actId="478"/>
          <ac:spMkLst>
            <pc:docMk/>
            <pc:sldMk cId="4035983263" sldId="326"/>
            <ac:spMk id="220" creationId="{36D1C0A7-AFC3-432D-ABF8-FEFEDAF20C9A}"/>
          </ac:spMkLst>
        </pc:spChg>
        <pc:spChg chg="add del mod ord">
          <ac:chgData name="B10856017" userId="9afd4463-931c-4ef4-a1c6-2e8ce38e18fe" providerId="ADAL" clId="{F9D1B691-D76A-4B9E-B403-AB13CDB83064}" dt="2022-04-24T17:18:47.843" v="11036" actId="478"/>
          <ac:spMkLst>
            <pc:docMk/>
            <pc:sldMk cId="4035983263" sldId="326"/>
            <ac:spMk id="221" creationId="{1F8CCAED-B223-4895-945B-54E01616B83A}"/>
          </ac:spMkLst>
        </pc:spChg>
        <pc:spChg chg="mod">
          <ac:chgData name="B10856017" userId="9afd4463-931c-4ef4-a1c6-2e8ce38e18fe" providerId="ADAL" clId="{F9D1B691-D76A-4B9E-B403-AB13CDB83064}" dt="2022-04-23T19:09:58.703" v="9728"/>
          <ac:spMkLst>
            <pc:docMk/>
            <pc:sldMk cId="4035983263" sldId="326"/>
            <ac:spMk id="224" creationId="{5895BAD3-BFDB-4279-BE2B-4018B98E37B2}"/>
          </ac:spMkLst>
        </pc:spChg>
        <pc:spChg chg="add del mod ord">
          <ac:chgData name="B10856017" userId="9afd4463-931c-4ef4-a1c6-2e8ce38e18fe" providerId="ADAL" clId="{F9D1B691-D76A-4B9E-B403-AB13CDB83064}" dt="2022-04-24T17:18:47.843" v="11036" actId="478"/>
          <ac:spMkLst>
            <pc:docMk/>
            <pc:sldMk cId="4035983263" sldId="326"/>
            <ac:spMk id="229" creationId="{5087589D-B2B3-4E04-8BAF-336193F4A036}"/>
          </ac:spMkLst>
        </pc:spChg>
        <pc:spChg chg="add del mod ord">
          <ac:chgData name="B10856017" userId="9afd4463-931c-4ef4-a1c6-2e8ce38e18fe" providerId="ADAL" clId="{F9D1B691-D76A-4B9E-B403-AB13CDB83064}" dt="2022-04-24T17:18:47.843" v="11036" actId="478"/>
          <ac:spMkLst>
            <pc:docMk/>
            <pc:sldMk cId="4035983263" sldId="326"/>
            <ac:spMk id="230" creationId="{952BC4E1-5A5F-4F96-AF03-39C4DBEB8615}"/>
          </ac:spMkLst>
        </pc:spChg>
        <pc:spChg chg="mod">
          <ac:chgData name="B10856017" userId="9afd4463-931c-4ef4-a1c6-2e8ce38e18fe" providerId="ADAL" clId="{F9D1B691-D76A-4B9E-B403-AB13CDB83064}" dt="2022-04-23T19:09:58.703" v="9728"/>
          <ac:spMkLst>
            <pc:docMk/>
            <pc:sldMk cId="4035983263" sldId="326"/>
            <ac:spMk id="233" creationId="{6798CE8A-332F-4B40-8B01-666D9DE91F1D}"/>
          </ac:spMkLst>
        </pc:spChg>
        <pc:spChg chg="mod">
          <ac:chgData name="B10856017" userId="9afd4463-931c-4ef4-a1c6-2e8ce38e18fe" providerId="ADAL" clId="{F9D1B691-D76A-4B9E-B403-AB13CDB83064}" dt="2022-04-23T19:09:58.703" v="9728"/>
          <ac:spMkLst>
            <pc:docMk/>
            <pc:sldMk cId="4035983263" sldId="326"/>
            <ac:spMk id="234" creationId="{41D5DCCA-0111-4024-88C9-9DD3EF4C6064}"/>
          </ac:spMkLst>
        </pc:spChg>
        <pc:spChg chg="mod">
          <ac:chgData name="B10856017" userId="9afd4463-931c-4ef4-a1c6-2e8ce38e18fe" providerId="ADAL" clId="{F9D1B691-D76A-4B9E-B403-AB13CDB83064}" dt="2022-04-23T19:09:58.703" v="9728"/>
          <ac:spMkLst>
            <pc:docMk/>
            <pc:sldMk cId="4035983263" sldId="326"/>
            <ac:spMk id="237" creationId="{60D54E80-0262-4212-BE5B-C3B38D953E92}"/>
          </ac:spMkLst>
        </pc:spChg>
        <pc:spChg chg="mod">
          <ac:chgData name="B10856017" userId="9afd4463-931c-4ef4-a1c6-2e8ce38e18fe" providerId="ADAL" clId="{F9D1B691-D76A-4B9E-B403-AB13CDB83064}" dt="2022-04-23T19:09:58.703" v="9728"/>
          <ac:spMkLst>
            <pc:docMk/>
            <pc:sldMk cId="4035983263" sldId="326"/>
            <ac:spMk id="238" creationId="{F5BBACCD-3EC6-4041-AF3C-4B61969E7FC3}"/>
          </ac:spMkLst>
        </pc:spChg>
        <pc:spChg chg="mod">
          <ac:chgData name="B10856017" userId="9afd4463-931c-4ef4-a1c6-2e8ce38e18fe" providerId="ADAL" clId="{F9D1B691-D76A-4B9E-B403-AB13CDB83064}" dt="2022-04-23T19:09:58.703" v="9728"/>
          <ac:spMkLst>
            <pc:docMk/>
            <pc:sldMk cId="4035983263" sldId="326"/>
            <ac:spMk id="239" creationId="{E29090C7-8E15-40EC-89A5-D956DB38F015}"/>
          </ac:spMkLst>
        </pc:spChg>
        <pc:spChg chg="mod">
          <ac:chgData name="B10856017" userId="9afd4463-931c-4ef4-a1c6-2e8ce38e18fe" providerId="ADAL" clId="{F9D1B691-D76A-4B9E-B403-AB13CDB83064}" dt="2022-04-23T19:09:58.703" v="9728"/>
          <ac:spMkLst>
            <pc:docMk/>
            <pc:sldMk cId="4035983263" sldId="326"/>
            <ac:spMk id="240" creationId="{03A79AF8-A837-45C0-AD91-F77111143896}"/>
          </ac:spMkLst>
        </pc:spChg>
        <pc:spChg chg="mod">
          <ac:chgData name="B10856017" userId="9afd4463-931c-4ef4-a1c6-2e8ce38e18fe" providerId="ADAL" clId="{F9D1B691-D76A-4B9E-B403-AB13CDB83064}" dt="2022-04-23T19:09:58.703" v="9728"/>
          <ac:spMkLst>
            <pc:docMk/>
            <pc:sldMk cId="4035983263" sldId="326"/>
            <ac:spMk id="241" creationId="{35EDC7ED-5079-44C2-8769-0E84274BC18C}"/>
          </ac:spMkLst>
        </pc:spChg>
        <pc:spChg chg="mod">
          <ac:chgData name="B10856017" userId="9afd4463-931c-4ef4-a1c6-2e8ce38e18fe" providerId="ADAL" clId="{F9D1B691-D76A-4B9E-B403-AB13CDB83064}" dt="2022-04-23T19:09:58.703" v="9728"/>
          <ac:spMkLst>
            <pc:docMk/>
            <pc:sldMk cId="4035983263" sldId="326"/>
            <ac:spMk id="242" creationId="{E15F4576-43A5-4AFD-B3F6-824383B1C41D}"/>
          </ac:spMkLst>
        </pc:spChg>
        <pc:spChg chg="mod">
          <ac:chgData name="B10856017" userId="9afd4463-931c-4ef4-a1c6-2e8ce38e18fe" providerId="ADAL" clId="{F9D1B691-D76A-4B9E-B403-AB13CDB83064}" dt="2022-04-23T19:09:58.703" v="9728"/>
          <ac:spMkLst>
            <pc:docMk/>
            <pc:sldMk cId="4035983263" sldId="326"/>
            <ac:spMk id="243" creationId="{1456344B-98C5-4FBA-A7B8-9267895B4ADA}"/>
          </ac:spMkLst>
        </pc:spChg>
        <pc:spChg chg="mod">
          <ac:chgData name="B10856017" userId="9afd4463-931c-4ef4-a1c6-2e8ce38e18fe" providerId="ADAL" clId="{F9D1B691-D76A-4B9E-B403-AB13CDB83064}" dt="2022-04-23T19:09:58.703" v="9728"/>
          <ac:spMkLst>
            <pc:docMk/>
            <pc:sldMk cId="4035983263" sldId="326"/>
            <ac:spMk id="244" creationId="{09A11795-7915-4ACE-8A46-6DDAD98AC028}"/>
          </ac:spMkLst>
        </pc:spChg>
        <pc:spChg chg="add mod ord">
          <ac:chgData name="B10856017" userId="9afd4463-931c-4ef4-a1c6-2e8ce38e18fe" providerId="ADAL" clId="{F9D1B691-D76A-4B9E-B403-AB13CDB83064}" dt="2022-04-24T17:19:07.318" v="11048" actId="167"/>
          <ac:spMkLst>
            <pc:docMk/>
            <pc:sldMk cId="4035983263" sldId="326"/>
            <ac:spMk id="245" creationId="{4E711409-D561-4928-A8EA-DC841D73C011}"/>
          </ac:spMkLst>
        </pc:spChg>
        <pc:spChg chg="add mod ord">
          <ac:chgData name="B10856017" userId="9afd4463-931c-4ef4-a1c6-2e8ce38e18fe" providerId="ADAL" clId="{F9D1B691-D76A-4B9E-B403-AB13CDB83064}" dt="2022-04-25T03:47:00.067" v="11156" actId="27636"/>
          <ac:spMkLst>
            <pc:docMk/>
            <pc:sldMk cId="4035983263" sldId="326"/>
            <ac:spMk id="246" creationId="{A94892F4-B6DB-483B-8E87-2645AC8CE24B}"/>
          </ac:spMkLst>
        </pc:spChg>
        <pc:spChg chg="add mod ord">
          <ac:chgData name="B10856017" userId="9afd4463-931c-4ef4-a1c6-2e8ce38e18fe" providerId="ADAL" clId="{F9D1B691-D76A-4B9E-B403-AB13CDB83064}" dt="2022-04-25T03:47:00.054" v="11155" actId="27636"/>
          <ac:spMkLst>
            <pc:docMk/>
            <pc:sldMk cId="4035983263" sldId="326"/>
            <ac:spMk id="247" creationId="{01BC5107-959A-464A-95B3-F12EC0592918}"/>
          </ac:spMkLst>
        </pc:spChg>
        <pc:spChg chg="mod">
          <ac:chgData name="B10856017" userId="9afd4463-931c-4ef4-a1c6-2e8ce38e18fe" providerId="ADAL" clId="{F9D1B691-D76A-4B9E-B403-AB13CDB83064}" dt="2022-04-23T19:09:58.703" v="9728"/>
          <ac:spMkLst>
            <pc:docMk/>
            <pc:sldMk cId="4035983263" sldId="326"/>
            <ac:spMk id="248" creationId="{AE845B8F-1DC5-4D43-8810-EA0E495501EA}"/>
          </ac:spMkLst>
        </pc:spChg>
        <pc:spChg chg="mod">
          <ac:chgData name="B10856017" userId="9afd4463-931c-4ef4-a1c6-2e8ce38e18fe" providerId="ADAL" clId="{F9D1B691-D76A-4B9E-B403-AB13CDB83064}" dt="2022-04-23T19:25:42.601" v="9989" actId="27636"/>
          <ac:spMkLst>
            <pc:docMk/>
            <pc:sldMk cId="4035983263" sldId="326"/>
            <ac:spMk id="249" creationId="{C4FD18D8-B129-4973-A7E8-FA3CAC80A95D}"/>
          </ac:spMkLst>
        </pc:spChg>
        <pc:spChg chg="mod">
          <ac:chgData name="B10856017" userId="9afd4463-931c-4ef4-a1c6-2e8ce38e18fe" providerId="ADAL" clId="{F9D1B691-D76A-4B9E-B403-AB13CDB83064}" dt="2022-04-24T17:18:48.271" v="11037"/>
          <ac:spMkLst>
            <pc:docMk/>
            <pc:sldMk cId="4035983263" sldId="326"/>
            <ac:spMk id="250" creationId="{13885F54-E3B9-46E2-89B5-E444CAEAFA21}"/>
          </ac:spMkLst>
        </pc:spChg>
        <pc:spChg chg="mod">
          <ac:chgData name="B10856017" userId="9afd4463-931c-4ef4-a1c6-2e8ce38e18fe" providerId="ADAL" clId="{F9D1B691-D76A-4B9E-B403-AB13CDB83064}" dt="2022-04-23T19:09:58.703" v="9728"/>
          <ac:spMkLst>
            <pc:docMk/>
            <pc:sldMk cId="4035983263" sldId="326"/>
            <ac:spMk id="250" creationId="{4C13A35A-9E78-4D53-BE40-E0899C093D0F}"/>
          </ac:spMkLst>
        </pc:spChg>
        <pc:spChg chg="add mod ord">
          <ac:chgData name="B10856017" userId="9afd4463-931c-4ef4-a1c6-2e8ce38e18fe" providerId="ADAL" clId="{F9D1B691-D76A-4B9E-B403-AB13CDB83064}" dt="2022-04-24T17:19:07.318" v="11048" actId="167"/>
          <ac:spMkLst>
            <pc:docMk/>
            <pc:sldMk cId="4035983263" sldId="326"/>
            <ac:spMk id="255" creationId="{CFD67CCC-E1E3-4878-8CE1-CACEE24D943D}"/>
          </ac:spMkLst>
        </pc:spChg>
        <pc:spChg chg="add mod ord">
          <ac:chgData name="B10856017" userId="9afd4463-931c-4ef4-a1c6-2e8ce38e18fe" providerId="ADAL" clId="{F9D1B691-D76A-4B9E-B403-AB13CDB83064}" dt="2022-04-24T17:19:07.318" v="11048" actId="167"/>
          <ac:spMkLst>
            <pc:docMk/>
            <pc:sldMk cId="4035983263" sldId="326"/>
            <ac:spMk id="256" creationId="{DD0D18A6-3C3B-4CF1-B38F-10C91302E2F9}"/>
          </ac:spMkLst>
        </pc:spChg>
        <pc:spChg chg="mod">
          <ac:chgData name="B10856017" userId="9afd4463-931c-4ef4-a1c6-2e8ce38e18fe" providerId="ADAL" clId="{F9D1B691-D76A-4B9E-B403-AB13CDB83064}" dt="2022-04-23T19:09:58.703" v="9728"/>
          <ac:spMkLst>
            <pc:docMk/>
            <pc:sldMk cId="4035983263" sldId="326"/>
            <ac:spMk id="256" creationId="{EDA97341-DEB1-45A3-BB00-ED65D1F29CF6}"/>
          </ac:spMkLst>
        </pc:spChg>
        <pc:spChg chg="mod">
          <ac:chgData name="B10856017" userId="9afd4463-931c-4ef4-a1c6-2e8ce38e18fe" providerId="ADAL" clId="{F9D1B691-D76A-4B9E-B403-AB13CDB83064}" dt="2022-04-23T19:09:58.703" v="9728"/>
          <ac:spMkLst>
            <pc:docMk/>
            <pc:sldMk cId="4035983263" sldId="326"/>
            <ac:spMk id="257" creationId="{AB1B1991-4D26-4DA7-A886-0327BDDDFEBF}"/>
          </ac:spMkLst>
        </pc:spChg>
        <pc:spChg chg="mod">
          <ac:chgData name="B10856017" userId="9afd4463-931c-4ef4-a1c6-2e8ce38e18fe" providerId="ADAL" clId="{F9D1B691-D76A-4B9E-B403-AB13CDB83064}" dt="2022-04-23T19:09:58.703" v="9728"/>
          <ac:spMkLst>
            <pc:docMk/>
            <pc:sldMk cId="4035983263" sldId="326"/>
            <ac:spMk id="259" creationId="{1DFB9ED2-D511-406C-8A12-5E981E7CFC64}"/>
          </ac:spMkLst>
        </pc:spChg>
        <pc:spChg chg="mod">
          <ac:chgData name="B10856017" userId="9afd4463-931c-4ef4-a1c6-2e8ce38e18fe" providerId="ADAL" clId="{F9D1B691-D76A-4B9E-B403-AB13CDB83064}" dt="2022-04-24T17:18:48.271" v="11037"/>
          <ac:spMkLst>
            <pc:docMk/>
            <pc:sldMk cId="4035983263" sldId="326"/>
            <ac:spMk id="259" creationId="{D2162327-FF34-419D-8CFB-A42B0AC91116}"/>
          </ac:spMkLst>
        </pc:spChg>
        <pc:spChg chg="mod">
          <ac:chgData name="B10856017" userId="9afd4463-931c-4ef4-a1c6-2e8ce38e18fe" providerId="ADAL" clId="{F9D1B691-D76A-4B9E-B403-AB13CDB83064}" dt="2022-04-24T17:18:48.271" v="11037"/>
          <ac:spMkLst>
            <pc:docMk/>
            <pc:sldMk cId="4035983263" sldId="326"/>
            <ac:spMk id="260" creationId="{0D4062B5-48AD-450C-BEC5-E281808265BE}"/>
          </ac:spMkLst>
        </pc:spChg>
        <pc:spChg chg="mod">
          <ac:chgData name="B10856017" userId="9afd4463-931c-4ef4-a1c6-2e8ce38e18fe" providerId="ADAL" clId="{F9D1B691-D76A-4B9E-B403-AB13CDB83064}" dt="2022-04-23T19:09:58.703" v="9728"/>
          <ac:spMkLst>
            <pc:docMk/>
            <pc:sldMk cId="4035983263" sldId="326"/>
            <ac:spMk id="263" creationId="{E93E0852-FEDB-46E2-BA25-AFDCE76DF10B}"/>
          </ac:spMkLst>
        </pc:spChg>
        <pc:spChg chg="mod">
          <ac:chgData name="B10856017" userId="9afd4463-931c-4ef4-a1c6-2e8ce38e18fe" providerId="ADAL" clId="{F9D1B691-D76A-4B9E-B403-AB13CDB83064}" dt="2022-04-24T05:56:26.998" v="10309" actId="27636"/>
          <ac:spMkLst>
            <pc:docMk/>
            <pc:sldMk cId="4035983263" sldId="326"/>
            <ac:spMk id="264" creationId="{0E66DF63-B854-4BE7-8447-D88CA5E87A2B}"/>
          </ac:spMkLst>
        </pc:spChg>
        <pc:spChg chg="mod">
          <ac:chgData name="B10856017" userId="9afd4463-931c-4ef4-a1c6-2e8ce38e18fe" providerId="ADAL" clId="{F9D1B691-D76A-4B9E-B403-AB13CDB83064}" dt="2022-04-24T05:50:26.435" v="10149" actId="27636"/>
          <ac:spMkLst>
            <pc:docMk/>
            <pc:sldMk cId="4035983263" sldId="326"/>
            <ac:spMk id="265" creationId="{4BCF5206-FE7B-486A-8209-AC8ECD8042F9}"/>
          </ac:spMkLst>
        </pc:spChg>
        <pc:spChg chg="mod">
          <ac:chgData name="B10856017" userId="9afd4463-931c-4ef4-a1c6-2e8ce38e18fe" providerId="ADAL" clId="{F9D1B691-D76A-4B9E-B403-AB13CDB83064}" dt="2022-04-23T19:09:58.703" v="9728"/>
          <ac:spMkLst>
            <pc:docMk/>
            <pc:sldMk cId="4035983263" sldId="326"/>
            <ac:spMk id="271" creationId="{B91163A2-B650-4BC2-B5B6-7130A8011D4A}"/>
          </ac:spMkLst>
        </pc:spChg>
        <pc:spChg chg="mod">
          <ac:chgData name="B10856017" userId="9afd4463-931c-4ef4-a1c6-2e8ce38e18fe" providerId="ADAL" clId="{F9D1B691-D76A-4B9E-B403-AB13CDB83064}" dt="2022-04-23T19:09:58.703" v="9728"/>
          <ac:spMkLst>
            <pc:docMk/>
            <pc:sldMk cId="4035983263" sldId="326"/>
            <ac:spMk id="272" creationId="{407FE684-E86B-49E0-8237-2F9453EE0094}"/>
          </ac:spMkLst>
        </pc:spChg>
        <pc:spChg chg="mod">
          <ac:chgData name="B10856017" userId="9afd4463-931c-4ef4-a1c6-2e8ce38e18fe" providerId="ADAL" clId="{F9D1B691-D76A-4B9E-B403-AB13CDB83064}" dt="2022-04-23T19:09:58.703" v="9728"/>
          <ac:spMkLst>
            <pc:docMk/>
            <pc:sldMk cId="4035983263" sldId="326"/>
            <ac:spMk id="274" creationId="{1B8D2100-D19C-48FE-A382-0355148AAC7A}"/>
          </ac:spMkLst>
        </pc:spChg>
        <pc:spChg chg="mod">
          <ac:chgData name="B10856017" userId="9afd4463-931c-4ef4-a1c6-2e8ce38e18fe" providerId="ADAL" clId="{F9D1B691-D76A-4B9E-B403-AB13CDB83064}" dt="2022-04-23T19:09:58.703" v="9728"/>
          <ac:spMkLst>
            <pc:docMk/>
            <pc:sldMk cId="4035983263" sldId="326"/>
            <ac:spMk id="276" creationId="{F7099640-BC7F-4F6A-B3C0-97743683F3A1}"/>
          </ac:spMkLst>
        </pc:spChg>
        <pc:spChg chg="mod">
          <ac:chgData name="B10856017" userId="9afd4463-931c-4ef4-a1c6-2e8ce38e18fe" providerId="ADAL" clId="{F9D1B691-D76A-4B9E-B403-AB13CDB83064}" dt="2022-04-24T06:03:38.087" v="10476" actId="27636"/>
          <ac:spMkLst>
            <pc:docMk/>
            <pc:sldMk cId="4035983263" sldId="326"/>
            <ac:spMk id="277" creationId="{59D5194D-254F-4D65-BDEA-BF86BA50E35C}"/>
          </ac:spMkLst>
        </pc:spChg>
        <pc:spChg chg="mod">
          <ac:chgData name="B10856017" userId="9afd4463-931c-4ef4-a1c6-2e8ce38e18fe" providerId="ADAL" clId="{F9D1B691-D76A-4B9E-B403-AB13CDB83064}" dt="2022-04-23T19:09:58.703" v="9728"/>
          <ac:spMkLst>
            <pc:docMk/>
            <pc:sldMk cId="4035983263" sldId="326"/>
            <ac:spMk id="278" creationId="{C2873CB4-6C87-4892-8BB7-6BB3C2B766F6}"/>
          </ac:spMkLst>
        </pc:spChg>
        <pc:spChg chg="mod">
          <ac:chgData name="B10856017" userId="9afd4463-931c-4ef4-a1c6-2e8ce38e18fe" providerId="ADAL" clId="{F9D1B691-D76A-4B9E-B403-AB13CDB83064}" dt="2022-04-23T19:09:58.703" v="9728"/>
          <ac:spMkLst>
            <pc:docMk/>
            <pc:sldMk cId="4035983263" sldId="326"/>
            <ac:spMk id="284" creationId="{09B12535-6C41-4965-827E-14A18583FC37}"/>
          </ac:spMkLst>
        </pc:spChg>
        <pc:spChg chg="mod">
          <ac:chgData name="B10856017" userId="9afd4463-931c-4ef4-a1c6-2e8ce38e18fe" providerId="ADAL" clId="{F9D1B691-D76A-4B9E-B403-AB13CDB83064}" dt="2022-04-23T19:09:58.703" v="9728"/>
          <ac:spMkLst>
            <pc:docMk/>
            <pc:sldMk cId="4035983263" sldId="326"/>
            <ac:spMk id="285" creationId="{5AD29006-B19D-43DD-ACB3-250CA1BAD009}"/>
          </ac:spMkLst>
        </pc:spChg>
        <pc:spChg chg="mod">
          <ac:chgData name="B10856017" userId="9afd4463-931c-4ef4-a1c6-2e8ce38e18fe" providerId="ADAL" clId="{F9D1B691-D76A-4B9E-B403-AB13CDB83064}" dt="2022-04-23T19:09:58.703" v="9728"/>
          <ac:spMkLst>
            <pc:docMk/>
            <pc:sldMk cId="4035983263" sldId="326"/>
            <ac:spMk id="287" creationId="{8085D49A-24C3-478A-980B-C0639D013968}"/>
          </ac:spMkLst>
        </pc:spChg>
        <pc:spChg chg="mod">
          <ac:chgData name="B10856017" userId="9afd4463-931c-4ef4-a1c6-2e8ce38e18fe" providerId="ADAL" clId="{F9D1B691-D76A-4B9E-B403-AB13CDB83064}" dt="2022-04-24T05:56:13.026" v="10298"/>
          <ac:spMkLst>
            <pc:docMk/>
            <pc:sldMk cId="4035983263" sldId="326"/>
            <ac:spMk id="292" creationId="{AA537AF7-4499-4A6B-BB65-916474F1152D}"/>
          </ac:spMkLst>
        </pc:spChg>
        <pc:spChg chg="mod">
          <ac:chgData name="B10856017" userId="9afd4463-931c-4ef4-a1c6-2e8ce38e18fe" providerId="ADAL" clId="{F9D1B691-D76A-4B9E-B403-AB13CDB83064}" dt="2022-04-24T05:56:13.026" v="10298"/>
          <ac:spMkLst>
            <pc:docMk/>
            <pc:sldMk cId="4035983263" sldId="326"/>
            <ac:spMk id="294" creationId="{437498D2-19D3-4030-9EC1-68D11A9681A3}"/>
          </ac:spMkLst>
        </pc:spChg>
        <pc:spChg chg="mod">
          <ac:chgData name="B10856017" userId="9afd4463-931c-4ef4-a1c6-2e8ce38e18fe" providerId="ADAL" clId="{F9D1B691-D76A-4B9E-B403-AB13CDB83064}" dt="2022-04-24T05:56:13.026" v="10298"/>
          <ac:spMkLst>
            <pc:docMk/>
            <pc:sldMk cId="4035983263" sldId="326"/>
            <ac:spMk id="297" creationId="{498FD1EE-5C63-4BDD-9BCF-62F0C90ABB28}"/>
          </ac:spMkLst>
        </pc:spChg>
        <pc:spChg chg="mod">
          <ac:chgData name="B10856017" userId="9afd4463-931c-4ef4-a1c6-2e8ce38e18fe" providerId="ADAL" clId="{F9D1B691-D76A-4B9E-B403-AB13CDB83064}" dt="2022-04-24T05:56:13.026" v="10298"/>
          <ac:spMkLst>
            <pc:docMk/>
            <pc:sldMk cId="4035983263" sldId="326"/>
            <ac:spMk id="298" creationId="{4F382096-27D7-4E30-809A-D5802E283F2B}"/>
          </ac:spMkLst>
        </pc:spChg>
        <pc:spChg chg="mod">
          <ac:chgData name="B10856017" userId="9afd4463-931c-4ef4-a1c6-2e8ce38e18fe" providerId="ADAL" clId="{F9D1B691-D76A-4B9E-B403-AB13CDB83064}" dt="2022-04-24T17:01:45.618" v="10551" actId="27636"/>
          <ac:spMkLst>
            <pc:docMk/>
            <pc:sldMk cId="4035983263" sldId="326"/>
            <ac:spMk id="299" creationId="{E0D73AD6-EEE9-4A10-B5A7-E543E6675BE6}"/>
          </ac:spMkLst>
        </pc:spChg>
        <pc:spChg chg="mod">
          <ac:chgData name="B10856017" userId="9afd4463-931c-4ef4-a1c6-2e8ce38e18fe" providerId="ADAL" clId="{F9D1B691-D76A-4B9E-B403-AB13CDB83064}" dt="2022-04-24T05:56:13.026" v="10298"/>
          <ac:spMkLst>
            <pc:docMk/>
            <pc:sldMk cId="4035983263" sldId="326"/>
            <ac:spMk id="305" creationId="{36E06C2A-2A86-4A3D-9AA7-9BBEBAF2BA3D}"/>
          </ac:spMkLst>
        </pc:spChg>
        <pc:spChg chg="mod">
          <ac:chgData name="B10856017" userId="9afd4463-931c-4ef4-a1c6-2e8ce38e18fe" providerId="ADAL" clId="{F9D1B691-D76A-4B9E-B403-AB13CDB83064}" dt="2022-04-24T05:56:13.026" v="10298"/>
          <ac:spMkLst>
            <pc:docMk/>
            <pc:sldMk cId="4035983263" sldId="326"/>
            <ac:spMk id="306" creationId="{55C50E93-9805-43E4-A259-C1DE706590CA}"/>
          </ac:spMkLst>
        </pc:spChg>
        <pc:spChg chg="mod">
          <ac:chgData name="B10856017" userId="9afd4463-931c-4ef4-a1c6-2e8ce38e18fe" providerId="ADAL" clId="{F9D1B691-D76A-4B9E-B403-AB13CDB83064}" dt="2022-04-24T05:56:13.026" v="10298"/>
          <ac:spMkLst>
            <pc:docMk/>
            <pc:sldMk cId="4035983263" sldId="326"/>
            <ac:spMk id="308" creationId="{587F47A4-13B8-47CF-9F27-C794B288406A}"/>
          </ac:spMkLst>
        </pc:spChg>
        <pc:spChg chg="mod">
          <ac:chgData name="B10856017" userId="9afd4463-931c-4ef4-a1c6-2e8ce38e18fe" providerId="ADAL" clId="{F9D1B691-D76A-4B9E-B403-AB13CDB83064}" dt="2022-04-24T06:01:28.589" v="10432"/>
          <ac:spMkLst>
            <pc:docMk/>
            <pc:sldMk cId="4035983263" sldId="326"/>
            <ac:spMk id="312" creationId="{FDA8480D-7AE7-4CEA-95A8-884D028D404B}"/>
          </ac:spMkLst>
        </pc:spChg>
        <pc:spChg chg="mod">
          <ac:chgData name="B10856017" userId="9afd4463-931c-4ef4-a1c6-2e8ce38e18fe" providerId="ADAL" clId="{F9D1B691-D76A-4B9E-B403-AB13CDB83064}" dt="2022-04-24T06:01:28.589" v="10432"/>
          <ac:spMkLst>
            <pc:docMk/>
            <pc:sldMk cId="4035983263" sldId="326"/>
            <ac:spMk id="313" creationId="{DAB572E0-5368-45D3-962D-5BD3D3F73E3D}"/>
          </ac:spMkLst>
        </pc:spChg>
        <pc:spChg chg="mod">
          <ac:chgData name="B10856017" userId="9afd4463-931c-4ef4-a1c6-2e8ce38e18fe" providerId="ADAL" clId="{F9D1B691-D76A-4B9E-B403-AB13CDB83064}" dt="2022-04-24T17:17:17.261" v="10988"/>
          <ac:spMkLst>
            <pc:docMk/>
            <pc:sldMk cId="4035983263" sldId="326"/>
            <ac:spMk id="314" creationId="{871016B0-2E5B-4B81-B483-DD980144AB6C}"/>
          </ac:spMkLst>
        </pc:spChg>
        <pc:spChg chg="mod">
          <ac:chgData name="B10856017" userId="9afd4463-931c-4ef4-a1c6-2e8ce38e18fe" providerId="ADAL" clId="{F9D1B691-D76A-4B9E-B403-AB13CDB83064}" dt="2022-04-24T17:01:45.616" v="10550" actId="27636"/>
          <ac:spMkLst>
            <pc:docMk/>
            <pc:sldMk cId="4035983263" sldId="326"/>
            <ac:spMk id="315" creationId="{4127B0BD-1D54-44E0-865C-5E3E1F116253}"/>
          </ac:spMkLst>
        </pc:spChg>
        <pc:spChg chg="mod">
          <ac:chgData name="B10856017" userId="9afd4463-931c-4ef4-a1c6-2e8ce38e18fe" providerId="ADAL" clId="{F9D1B691-D76A-4B9E-B403-AB13CDB83064}" dt="2022-04-24T06:01:28.589" v="10432"/>
          <ac:spMkLst>
            <pc:docMk/>
            <pc:sldMk cId="4035983263" sldId="326"/>
            <ac:spMk id="321" creationId="{F6F098E8-B492-43F8-83FE-FBEE93326202}"/>
          </ac:spMkLst>
        </pc:spChg>
        <pc:spChg chg="mod">
          <ac:chgData name="B10856017" userId="9afd4463-931c-4ef4-a1c6-2e8ce38e18fe" providerId="ADAL" clId="{F9D1B691-D76A-4B9E-B403-AB13CDB83064}" dt="2022-04-24T06:01:28.589" v="10432"/>
          <ac:spMkLst>
            <pc:docMk/>
            <pc:sldMk cId="4035983263" sldId="326"/>
            <ac:spMk id="322" creationId="{0DE14B73-6FDA-42BA-9B80-D712A51D0DF1}"/>
          </ac:spMkLst>
        </pc:spChg>
        <pc:spChg chg="mod">
          <ac:chgData name="B10856017" userId="9afd4463-931c-4ef4-a1c6-2e8ce38e18fe" providerId="ADAL" clId="{F9D1B691-D76A-4B9E-B403-AB13CDB83064}" dt="2022-04-24T06:01:28.589" v="10432"/>
          <ac:spMkLst>
            <pc:docMk/>
            <pc:sldMk cId="4035983263" sldId="326"/>
            <ac:spMk id="324" creationId="{54B40D70-0974-4DCE-8532-CB47BAA79336}"/>
          </ac:spMkLst>
        </pc:spChg>
        <pc:grpChg chg="del">
          <ac:chgData name="B10856017" userId="9afd4463-931c-4ef4-a1c6-2e8ce38e18fe" providerId="ADAL" clId="{F9D1B691-D76A-4B9E-B403-AB13CDB83064}" dt="2022-04-23T19:09:52.443" v="9727" actId="478"/>
          <ac:grpSpMkLst>
            <pc:docMk/>
            <pc:sldMk cId="4035983263" sldId="326"/>
            <ac:grpSpMk id="5" creationId="{66B1912A-7391-484F-85ED-17A752C3521F}"/>
          </ac:grpSpMkLst>
        </pc:grpChg>
        <pc:grpChg chg="del">
          <ac:chgData name="B10856017" userId="9afd4463-931c-4ef4-a1c6-2e8ce38e18fe" providerId="ADAL" clId="{F9D1B691-D76A-4B9E-B403-AB13CDB83064}" dt="2022-04-23T19:09:52.443" v="9727" actId="478"/>
          <ac:grpSpMkLst>
            <pc:docMk/>
            <pc:sldMk cId="4035983263" sldId="326"/>
            <ac:grpSpMk id="6" creationId="{07BC1838-3AF9-4211-A7C2-231781707D38}"/>
          </ac:grpSpMkLst>
        </pc:grpChg>
        <pc:grpChg chg="del">
          <ac:chgData name="B10856017" userId="9afd4463-931c-4ef4-a1c6-2e8ce38e18fe" providerId="ADAL" clId="{F9D1B691-D76A-4B9E-B403-AB13CDB83064}" dt="2022-04-23T19:09:52.443" v="9727" actId="478"/>
          <ac:grpSpMkLst>
            <pc:docMk/>
            <pc:sldMk cId="4035983263" sldId="326"/>
            <ac:grpSpMk id="100" creationId="{F9525A99-D112-4982-B7C7-CA6E77C149D5}"/>
          </ac:grpSpMkLst>
        </pc:grpChg>
        <pc:grpChg chg="add del mod">
          <ac:chgData name="B10856017" userId="9afd4463-931c-4ef4-a1c6-2e8ce38e18fe" providerId="ADAL" clId="{F9D1B691-D76A-4B9E-B403-AB13CDB83064}" dt="2022-04-23T19:09:29.325" v="9726" actId="478"/>
          <ac:grpSpMkLst>
            <pc:docMk/>
            <pc:sldMk cId="4035983263" sldId="326"/>
            <ac:grpSpMk id="114" creationId="{12AEB647-3273-4787-8BA1-A46CAE0F0FF8}"/>
          </ac:grpSpMkLst>
        </pc:grpChg>
        <pc:grpChg chg="mod">
          <ac:chgData name="B10856017" userId="9afd4463-931c-4ef4-a1c6-2e8ce38e18fe" providerId="ADAL" clId="{F9D1B691-D76A-4B9E-B403-AB13CDB83064}" dt="2022-04-23T19:09:22.703" v="9719"/>
          <ac:grpSpMkLst>
            <pc:docMk/>
            <pc:sldMk cId="4035983263" sldId="326"/>
            <ac:grpSpMk id="115" creationId="{290E3965-0E3E-409D-B5C8-4A00C34027BA}"/>
          </ac:grpSpMkLst>
        </pc:grpChg>
        <pc:grpChg chg="add mod ord">
          <ac:chgData name="B10856017" userId="9afd4463-931c-4ef4-a1c6-2e8ce38e18fe" providerId="ADAL" clId="{F9D1B691-D76A-4B9E-B403-AB13CDB83064}" dt="2022-04-23T19:10:08.828" v="9736" actId="167"/>
          <ac:grpSpMkLst>
            <pc:docMk/>
            <pc:sldMk cId="4035983263" sldId="326"/>
            <ac:grpSpMk id="125" creationId="{E296B249-A6E1-4F2B-9BDF-2D307976349E}"/>
          </ac:grpSpMkLst>
        </pc:grpChg>
        <pc:grpChg chg="mod">
          <ac:chgData name="B10856017" userId="9afd4463-931c-4ef4-a1c6-2e8ce38e18fe" providerId="ADAL" clId="{F9D1B691-D76A-4B9E-B403-AB13CDB83064}" dt="2022-04-23T19:09:58.703" v="9728"/>
          <ac:grpSpMkLst>
            <pc:docMk/>
            <pc:sldMk cId="4035983263" sldId="326"/>
            <ac:grpSpMk id="126" creationId="{40F18158-E555-4791-8210-800BEB8F0E91}"/>
          </ac:grpSpMkLst>
        </pc:grpChg>
        <pc:grpChg chg="add del mod">
          <ac:chgData name="B10856017" userId="9afd4463-931c-4ef4-a1c6-2e8ce38e18fe" providerId="ADAL" clId="{F9D1B691-D76A-4B9E-B403-AB13CDB83064}" dt="2022-04-24T17:03:59.129" v="10664" actId="165"/>
          <ac:grpSpMkLst>
            <pc:docMk/>
            <pc:sldMk cId="4035983263" sldId="326"/>
            <ac:grpSpMk id="129" creationId="{AAD3D561-406F-4F1F-94C7-223E801802AB}"/>
          </ac:grpSpMkLst>
        </pc:grpChg>
        <pc:grpChg chg="del mod topLvl">
          <ac:chgData name="B10856017" userId="9afd4463-931c-4ef4-a1c6-2e8ce38e18fe" providerId="ADAL" clId="{F9D1B691-D76A-4B9E-B403-AB13CDB83064}" dt="2022-04-24T17:15:12.885" v="10919" actId="478"/>
          <ac:grpSpMkLst>
            <pc:docMk/>
            <pc:sldMk cId="4035983263" sldId="326"/>
            <ac:grpSpMk id="130" creationId="{4CD99249-5AD2-4E8B-A24A-FC6E93D7F564}"/>
          </ac:grpSpMkLst>
        </pc:grpChg>
        <pc:grpChg chg="mod">
          <ac:chgData name="B10856017" userId="9afd4463-931c-4ef4-a1c6-2e8ce38e18fe" providerId="ADAL" clId="{F9D1B691-D76A-4B9E-B403-AB13CDB83064}" dt="2022-04-24T17:03:59.129" v="10664" actId="165"/>
          <ac:grpSpMkLst>
            <pc:docMk/>
            <pc:sldMk cId="4035983263" sldId="326"/>
            <ac:grpSpMk id="140" creationId="{B40057E1-05A0-4130-9304-2AD8352FBC1D}"/>
          </ac:grpSpMkLst>
        </pc:grpChg>
        <pc:grpChg chg="del">
          <ac:chgData name="B10856017" userId="9afd4463-931c-4ef4-a1c6-2e8ce38e18fe" providerId="ADAL" clId="{F9D1B691-D76A-4B9E-B403-AB13CDB83064}" dt="2022-04-23T19:09:52.443" v="9727" actId="478"/>
          <ac:grpSpMkLst>
            <pc:docMk/>
            <pc:sldMk cId="4035983263" sldId="326"/>
            <ac:grpSpMk id="143" creationId="{2EDB6F47-D71A-4776-98EB-D03222E87EF4}"/>
          </ac:grpSpMkLst>
        </pc:grpChg>
        <pc:grpChg chg="del">
          <ac:chgData name="B10856017" userId="9afd4463-931c-4ef4-a1c6-2e8ce38e18fe" providerId="ADAL" clId="{F9D1B691-D76A-4B9E-B403-AB13CDB83064}" dt="2022-04-24T17:03:35.972" v="10655" actId="478"/>
          <ac:grpSpMkLst>
            <pc:docMk/>
            <pc:sldMk cId="4035983263" sldId="326"/>
            <ac:grpSpMk id="151" creationId="{3208B821-B142-4F82-9468-FB6AE46A3CDB}"/>
          </ac:grpSpMkLst>
        </pc:grpChg>
        <pc:grpChg chg="del">
          <ac:chgData name="B10856017" userId="9afd4463-931c-4ef4-a1c6-2e8ce38e18fe" providerId="ADAL" clId="{F9D1B691-D76A-4B9E-B403-AB13CDB83064}" dt="2022-04-23T19:09:52.443" v="9727" actId="478"/>
          <ac:grpSpMkLst>
            <pc:docMk/>
            <pc:sldMk cId="4035983263" sldId="326"/>
            <ac:grpSpMk id="160" creationId="{0EE96077-226C-4F6B-9AC4-4437116C3C06}"/>
          </ac:grpSpMkLst>
        </pc:grpChg>
        <pc:grpChg chg="del">
          <ac:chgData name="B10856017" userId="9afd4463-931c-4ef4-a1c6-2e8ce38e18fe" providerId="ADAL" clId="{F9D1B691-D76A-4B9E-B403-AB13CDB83064}" dt="2022-04-23T19:09:52.443" v="9727" actId="478"/>
          <ac:grpSpMkLst>
            <pc:docMk/>
            <pc:sldMk cId="4035983263" sldId="326"/>
            <ac:grpSpMk id="169" creationId="{1F8A9805-BD4E-4C7A-98A2-262E40671983}"/>
          </ac:grpSpMkLst>
        </pc:grpChg>
        <pc:grpChg chg="add del mod">
          <ac:chgData name="B10856017" userId="9afd4463-931c-4ef4-a1c6-2e8ce38e18fe" providerId="ADAL" clId="{F9D1B691-D76A-4B9E-B403-AB13CDB83064}" dt="2022-04-24T17:15:21.213" v="10927" actId="165"/>
          <ac:grpSpMkLst>
            <pc:docMk/>
            <pc:sldMk cId="4035983263" sldId="326"/>
            <ac:grpSpMk id="173" creationId="{C23EF153-4FEA-443C-BD89-1CF1C121C22C}"/>
          </ac:grpSpMkLst>
        </pc:grpChg>
        <pc:grpChg chg="mod topLvl">
          <ac:chgData name="B10856017" userId="9afd4463-931c-4ef4-a1c6-2e8ce38e18fe" providerId="ADAL" clId="{F9D1B691-D76A-4B9E-B403-AB13CDB83064}" dt="2022-04-24T17:15:21.213" v="10927" actId="165"/>
          <ac:grpSpMkLst>
            <pc:docMk/>
            <pc:sldMk cId="4035983263" sldId="326"/>
            <ac:grpSpMk id="174" creationId="{AD70020A-8B51-4C83-A1DD-E84F00C2E25F}"/>
          </ac:grpSpMkLst>
        </pc:grpChg>
        <pc:grpChg chg="del">
          <ac:chgData name="B10856017" userId="9afd4463-931c-4ef4-a1c6-2e8ce38e18fe" providerId="ADAL" clId="{F9D1B691-D76A-4B9E-B403-AB13CDB83064}" dt="2022-04-23T19:09:52.443" v="9727" actId="478"/>
          <ac:grpSpMkLst>
            <pc:docMk/>
            <pc:sldMk cId="4035983263" sldId="326"/>
            <ac:grpSpMk id="177" creationId="{5AEBCF14-34D4-43B4-9C46-8E931E440C2C}"/>
          </ac:grpSpMkLst>
        </pc:grpChg>
        <pc:grpChg chg="mod">
          <ac:chgData name="B10856017" userId="9afd4463-931c-4ef4-a1c6-2e8ce38e18fe" providerId="ADAL" clId="{F9D1B691-D76A-4B9E-B403-AB13CDB83064}" dt="2022-04-23T19:09:58.703" v="9728"/>
          <ac:grpSpMkLst>
            <pc:docMk/>
            <pc:sldMk cId="4035983263" sldId="326"/>
            <ac:grpSpMk id="184" creationId="{4CBA299F-9318-4564-9749-D86B7F6CB95B}"/>
          </ac:grpSpMkLst>
        </pc:grpChg>
        <pc:grpChg chg="add mod ord">
          <ac:chgData name="B10856017" userId="9afd4463-931c-4ef4-a1c6-2e8ce38e18fe" providerId="ADAL" clId="{F9D1B691-D76A-4B9E-B403-AB13CDB83064}" dt="2022-04-23T19:10:08.828" v="9736" actId="167"/>
          <ac:grpSpMkLst>
            <pc:docMk/>
            <pc:sldMk cId="4035983263" sldId="326"/>
            <ac:grpSpMk id="193" creationId="{2FB0246D-60C0-4042-BF99-2D0778D89C2F}"/>
          </ac:grpSpMkLst>
        </pc:grpChg>
        <pc:grpChg chg="mod">
          <ac:chgData name="B10856017" userId="9afd4463-931c-4ef4-a1c6-2e8ce38e18fe" providerId="ADAL" clId="{F9D1B691-D76A-4B9E-B403-AB13CDB83064}" dt="2022-04-24T17:15:21.213" v="10927" actId="165"/>
          <ac:grpSpMkLst>
            <pc:docMk/>
            <pc:sldMk cId="4035983263" sldId="326"/>
            <ac:grpSpMk id="196" creationId="{14C3EA72-2BF9-49B4-A5A3-10299CCA9768}"/>
          </ac:grpSpMkLst>
        </pc:grpChg>
        <pc:grpChg chg="mod">
          <ac:chgData name="B10856017" userId="9afd4463-931c-4ef4-a1c6-2e8ce38e18fe" providerId="ADAL" clId="{F9D1B691-D76A-4B9E-B403-AB13CDB83064}" dt="2022-04-23T19:09:58.703" v="9728"/>
          <ac:grpSpMkLst>
            <pc:docMk/>
            <pc:sldMk cId="4035983263" sldId="326"/>
            <ac:grpSpMk id="205" creationId="{C04B25AD-49DD-4435-9F3E-E63BBD495DAF}"/>
          </ac:grpSpMkLst>
        </pc:grpChg>
        <pc:grpChg chg="mod">
          <ac:chgData name="B10856017" userId="9afd4463-931c-4ef4-a1c6-2e8ce38e18fe" providerId="ADAL" clId="{F9D1B691-D76A-4B9E-B403-AB13CDB83064}" dt="2022-04-23T19:09:58.703" v="9728"/>
          <ac:grpSpMkLst>
            <pc:docMk/>
            <pc:sldMk cId="4035983263" sldId="326"/>
            <ac:grpSpMk id="211" creationId="{BBE0836B-7581-450F-88EE-FC19D9F3F7EA}"/>
          </ac:grpSpMkLst>
        </pc:grpChg>
        <pc:grpChg chg="add del mod ord">
          <ac:chgData name="B10856017" userId="9afd4463-931c-4ef4-a1c6-2e8ce38e18fe" providerId="ADAL" clId="{F9D1B691-D76A-4B9E-B403-AB13CDB83064}" dt="2022-04-24T17:18:47.843" v="11036" actId="478"/>
          <ac:grpSpMkLst>
            <pc:docMk/>
            <pc:sldMk cId="4035983263" sldId="326"/>
            <ac:grpSpMk id="222" creationId="{CF0C14EF-B0A5-4C0A-A520-EA0719545F46}"/>
          </ac:grpSpMkLst>
        </pc:grpChg>
        <pc:grpChg chg="add del mod ord">
          <ac:chgData name="B10856017" userId="9afd4463-931c-4ef4-a1c6-2e8ce38e18fe" providerId="ADAL" clId="{F9D1B691-D76A-4B9E-B403-AB13CDB83064}" dt="2022-04-24T17:18:47.843" v="11036" actId="478"/>
          <ac:grpSpMkLst>
            <pc:docMk/>
            <pc:sldMk cId="4035983263" sldId="326"/>
            <ac:grpSpMk id="232" creationId="{A36A7CA3-C392-4E39-B7B9-F623BC639E2A}"/>
          </ac:grpSpMkLst>
        </pc:grpChg>
        <pc:grpChg chg="add mod ord">
          <ac:chgData name="B10856017" userId="9afd4463-931c-4ef4-a1c6-2e8ce38e18fe" providerId="ADAL" clId="{F9D1B691-D76A-4B9E-B403-AB13CDB83064}" dt="2022-04-23T19:10:08.828" v="9736" actId="167"/>
          <ac:grpSpMkLst>
            <pc:docMk/>
            <pc:sldMk cId="4035983263" sldId="326"/>
            <ac:grpSpMk id="235" creationId="{9B11FD61-B6AD-44E6-94DF-7A83F635D95B}"/>
          </ac:grpSpMkLst>
        </pc:grpChg>
        <pc:grpChg chg="mod">
          <ac:chgData name="B10856017" userId="9afd4463-931c-4ef4-a1c6-2e8ce38e18fe" providerId="ADAL" clId="{F9D1B691-D76A-4B9E-B403-AB13CDB83064}" dt="2022-04-23T19:09:58.703" v="9728"/>
          <ac:grpSpMkLst>
            <pc:docMk/>
            <pc:sldMk cId="4035983263" sldId="326"/>
            <ac:grpSpMk id="236" creationId="{786BF0F0-A213-4DD7-A4E7-0DA4ABFCF88C}"/>
          </ac:grpSpMkLst>
        </pc:grpChg>
        <pc:grpChg chg="add del mod ord">
          <ac:chgData name="B10856017" userId="9afd4463-931c-4ef4-a1c6-2e8ce38e18fe" providerId="ADAL" clId="{F9D1B691-D76A-4B9E-B403-AB13CDB83064}" dt="2022-04-24T05:56:12.654" v="10297" actId="478"/>
          <ac:grpSpMkLst>
            <pc:docMk/>
            <pc:sldMk cId="4035983263" sldId="326"/>
            <ac:grpSpMk id="245" creationId="{F91640B4-7D82-4AF6-9960-FFC73ADDE00E}"/>
          </ac:grpSpMkLst>
        </pc:grpChg>
        <pc:grpChg chg="mod">
          <ac:chgData name="B10856017" userId="9afd4463-931c-4ef4-a1c6-2e8ce38e18fe" providerId="ADAL" clId="{F9D1B691-D76A-4B9E-B403-AB13CDB83064}" dt="2022-04-23T19:09:58.703" v="9728"/>
          <ac:grpSpMkLst>
            <pc:docMk/>
            <pc:sldMk cId="4035983263" sldId="326"/>
            <ac:grpSpMk id="246" creationId="{89D35510-A39C-497D-A2E4-731823383FA5}"/>
          </ac:grpSpMkLst>
        </pc:grpChg>
        <pc:grpChg chg="add mod ord">
          <ac:chgData name="B10856017" userId="9afd4463-931c-4ef4-a1c6-2e8ce38e18fe" providerId="ADAL" clId="{F9D1B691-D76A-4B9E-B403-AB13CDB83064}" dt="2022-04-24T17:19:07.318" v="11048" actId="167"/>
          <ac:grpSpMkLst>
            <pc:docMk/>
            <pc:sldMk cId="4035983263" sldId="326"/>
            <ac:grpSpMk id="248" creationId="{BEBBADD6-C53B-4EE6-9C68-C72AEAA0821D}"/>
          </ac:grpSpMkLst>
        </pc:grpChg>
        <pc:grpChg chg="mod">
          <ac:chgData name="B10856017" userId="9afd4463-931c-4ef4-a1c6-2e8ce38e18fe" providerId="ADAL" clId="{F9D1B691-D76A-4B9E-B403-AB13CDB83064}" dt="2022-04-23T19:09:58.703" v="9728"/>
          <ac:grpSpMkLst>
            <pc:docMk/>
            <pc:sldMk cId="4035983263" sldId="326"/>
            <ac:grpSpMk id="251" creationId="{D9F05B85-31E3-40F4-BEB7-9D4F71225B5B}"/>
          </ac:grpSpMkLst>
        </pc:grpChg>
        <pc:grpChg chg="add mod ord">
          <ac:chgData name="B10856017" userId="9afd4463-931c-4ef4-a1c6-2e8ce38e18fe" providerId="ADAL" clId="{F9D1B691-D76A-4B9E-B403-AB13CDB83064}" dt="2022-04-24T17:19:07.318" v="11048" actId="167"/>
          <ac:grpSpMkLst>
            <pc:docMk/>
            <pc:sldMk cId="4035983263" sldId="326"/>
            <ac:grpSpMk id="258" creationId="{EA1A4C51-8034-4DFE-9409-9AD0A27045D0}"/>
          </ac:grpSpMkLst>
        </pc:grpChg>
        <pc:grpChg chg="add mod ord">
          <ac:chgData name="B10856017" userId="9afd4463-931c-4ef4-a1c6-2e8ce38e18fe" providerId="ADAL" clId="{F9D1B691-D76A-4B9E-B403-AB13CDB83064}" dt="2022-04-23T19:10:08.828" v="9736" actId="167"/>
          <ac:grpSpMkLst>
            <pc:docMk/>
            <pc:sldMk cId="4035983263" sldId="326"/>
            <ac:grpSpMk id="260" creationId="{01C1124C-37AE-460E-A75E-BDAFC28631AA}"/>
          </ac:grpSpMkLst>
        </pc:grpChg>
        <pc:grpChg chg="del mod">
          <ac:chgData name="B10856017" userId="9afd4463-931c-4ef4-a1c6-2e8ce38e18fe" providerId="ADAL" clId="{F9D1B691-D76A-4B9E-B403-AB13CDB83064}" dt="2022-04-24T06:01:28.174" v="10431" actId="478"/>
          <ac:grpSpMkLst>
            <pc:docMk/>
            <pc:sldMk cId="4035983263" sldId="326"/>
            <ac:grpSpMk id="261" creationId="{CADF34EA-D6EA-470F-8763-D54C8C061592}"/>
          </ac:grpSpMkLst>
        </pc:grpChg>
        <pc:grpChg chg="mod">
          <ac:chgData name="B10856017" userId="9afd4463-931c-4ef4-a1c6-2e8ce38e18fe" providerId="ADAL" clId="{F9D1B691-D76A-4B9E-B403-AB13CDB83064}" dt="2022-04-23T19:09:58.703" v="9728"/>
          <ac:grpSpMkLst>
            <pc:docMk/>
            <pc:sldMk cId="4035983263" sldId="326"/>
            <ac:grpSpMk id="266" creationId="{34DC91D2-68EF-464F-B844-EAEAD42ECBF4}"/>
          </ac:grpSpMkLst>
        </pc:grpChg>
        <pc:grpChg chg="add mod ord">
          <ac:chgData name="B10856017" userId="9afd4463-931c-4ef4-a1c6-2e8ce38e18fe" providerId="ADAL" clId="{F9D1B691-D76A-4B9E-B403-AB13CDB83064}" dt="2022-04-24T06:02:06.744" v="10444" actId="1076"/>
          <ac:grpSpMkLst>
            <pc:docMk/>
            <pc:sldMk cId="4035983263" sldId="326"/>
            <ac:grpSpMk id="275" creationId="{1DCCEAA3-B52D-4515-BCBC-9097006C51B9}"/>
          </ac:grpSpMkLst>
        </pc:grpChg>
        <pc:grpChg chg="mod">
          <ac:chgData name="B10856017" userId="9afd4463-931c-4ef4-a1c6-2e8ce38e18fe" providerId="ADAL" clId="{F9D1B691-D76A-4B9E-B403-AB13CDB83064}" dt="2022-04-23T19:09:58.703" v="9728"/>
          <ac:grpSpMkLst>
            <pc:docMk/>
            <pc:sldMk cId="4035983263" sldId="326"/>
            <ac:grpSpMk id="279" creationId="{EC905BD3-0C63-4B86-9410-4AE049EF2904}"/>
          </ac:grpSpMkLst>
        </pc:grpChg>
        <pc:grpChg chg="add mod">
          <ac:chgData name="B10856017" userId="9afd4463-931c-4ef4-a1c6-2e8ce38e18fe" providerId="ADAL" clId="{F9D1B691-D76A-4B9E-B403-AB13CDB83064}" dt="2022-04-24T05:56:21.112" v="10304" actId="1076"/>
          <ac:grpSpMkLst>
            <pc:docMk/>
            <pc:sldMk cId="4035983263" sldId="326"/>
            <ac:grpSpMk id="290" creationId="{C4D27849-93B6-4210-86EC-6F240EB2F774}"/>
          </ac:grpSpMkLst>
        </pc:grpChg>
        <pc:grpChg chg="mod">
          <ac:chgData name="B10856017" userId="9afd4463-931c-4ef4-a1c6-2e8ce38e18fe" providerId="ADAL" clId="{F9D1B691-D76A-4B9E-B403-AB13CDB83064}" dt="2022-04-24T05:56:13.026" v="10298"/>
          <ac:grpSpMkLst>
            <pc:docMk/>
            <pc:sldMk cId="4035983263" sldId="326"/>
            <ac:grpSpMk id="291" creationId="{3A1DC9AB-63DF-44C2-B775-3B5942DD0FFF}"/>
          </ac:grpSpMkLst>
        </pc:grpChg>
        <pc:grpChg chg="mod">
          <ac:chgData name="B10856017" userId="9afd4463-931c-4ef4-a1c6-2e8ce38e18fe" providerId="ADAL" clId="{F9D1B691-D76A-4B9E-B403-AB13CDB83064}" dt="2022-04-24T05:56:13.026" v="10298"/>
          <ac:grpSpMkLst>
            <pc:docMk/>
            <pc:sldMk cId="4035983263" sldId="326"/>
            <ac:grpSpMk id="293" creationId="{C1CCC977-85F4-4259-BB2A-2D806F8D00E3}"/>
          </ac:grpSpMkLst>
        </pc:grpChg>
        <pc:grpChg chg="mod">
          <ac:chgData name="B10856017" userId="9afd4463-931c-4ef4-a1c6-2e8ce38e18fe" providerId="ADAL" clId="{F9D1B691-D76A-4B9E-B403-AB13CDB83064}" dt="2022-04-24T05:56:13.026" v="10298"/>
          <ac:grpSpMkLst>
            <pc:docMk/>
            <pc:sldMk cId="4035983263" sldId="326"/>
            <ac:grpSpMk id="300" creationId="{8B7243A4-AB36-41BE-923F-78CFBE56DA74}"/>
          </ac:grpSpMkLst>
        </pc:grpChg>
        <pc:grpChg chg="add mod">
          <ac:chgData name="B10856017" userId="9afd4463-931c-4ef4-a1c6-2e8ce38e18fe" providerId="ADAL" clId="{F9D1B691-D76A-4B9E-B403-AB13CDB83064}" dt="2022-04-24T06:01:54.889" v="10442" actId="1076"/>
          <ac:grpSpMkLst>
            <pc:docMk/>
            <pc:sldMk cId="4035983263" sldId="326"/>
            <ac:grpSpMk id="309" creationId="{CC4A3501-1FDF-46DD-B902-51BBF32580B2}"/>
          </ac:grpSpMkLst>
        </pc:grpChg>
        <pc:grpChg chg="mod">
          <ac:chgData name="B10856017" userId="9afd4463-931c-4ef4-a1c6-2e8ce38e18fe" providerId="ADAL" clId="{F9D1B691-D76A-4B9E-B403-AB13CDB83064}" dt="2022-04-24T06:01:28.589" v="10432"/>
          <ac:grpSpMkLst>
            <pc:docMk/>
            <pc:sldMk cId="4035983263" sldId="326"/>
            <ac:grpSpMk id="310" creationId="{06053046-80C4-40DF-8376-09A12CBF6514}"/>
          </ac:grpSpMkLst>
        </pc:grpChg>
        <pc:grpChg chg="mod">
          <ac:chgData name="B10856017" userId="9afd4463-931c-4ef4-a1c6-2e8ce38e18fe" providerId="ADAL" clId="{F9D1B691-D76A-4B9E-B403-AB13CDB83064}" dt="2022-04-24T06:01:28.589" v="10432"/>
          <ac:grpSpMkLst>
            <pc:docMk/>
            <pc:sldMk cId="4035983263" sldId="326"/>
            <ac:grpSpMk id="316" creationId="{E0377472-611D-4E71-A725-0AF8E21449EA}"/>
          </ac:grpSpMkLst>
        </pc:grpChg>
        <pc:picChg chg="del">
          <ac:chgData name="B10856017" userId="9afd4463-931c-4ef4-a1c6-2e8ce38e18fe" providerId="ADAL" clId="{F9D1B691-D76A-4B9E-B403-AB13CDB83064}" dt="2022-04-23T19:09:52.443" v="9727" actId="478"/>
          <ac:picMkLst>
            <pc:docMk/>
            <pc:sldMk cId="4035983263" sldId="326"/>
            <ac:picMk id="101" creationId="{5D20FA59-64FB-4FD9-9B45-9EE6E887672C}"/>
          </ac:picMkLst>
        </pc:picChg>
        <pc:picChg chg="mod">
          <ac:chgData name="B10856017" userId="9afd4463-931c-4ef4-a1c6-2e8ce38e18fe" providerId="ADAL" clId="{F9D1B691-D76A-4B9E-B403-AB13CDB83064}" dt="2022-04-23T19:09:58.703" v="9728"/>
          <ac:picMkLst>
            <pc:docMk/>
            <pc:sldMk cId="4035983263" sldId="326"/>
            <ac:picMk id="127" creationId="{27BF66CA-FA8F-47F0-ADC5-787689B4397E}"/>
          </ac:picMkLst>
        </pc:picChg>
        <pc:picChg chg="del mod topLvl">
          <ac:chgData name="B10856017" userId="9afd4463-931c-4ef4-a1c6-2e8ce38e18fe" providerId="ADAL" clId="{F9D1B691-D76A-4B9E-B403-AB13CDB83064}" dt="2022-04-24T17:15:12.885" v="10919" actId="478"/>
          <ac:picMkLst>
            <pc:docMk/>
            <pc:sldMk cId="4035983263" sldId="326"/>
            <ac:picMk id="131" creationId="{EB0F5572-E91A-4826-BF79-FC5481CC4E17}"/>
          </ac:picMkLst>
        </pc:picChg>
        <pc:picChg chg="mod">
          <ac:chgData name="B10856017" userId="9afd4463-931c-4ef4-a1c6-2e8ce38e18fe" providerId="ADAL" clId="{F9D1B691-D76A-4B9E-B403-AB13CDB83064}" dt="2022-04-24T17:03:59.129" v="10664" actId="165"/>
          <ac:picMkLst>
            <pc:docMk/>
            <pc:sldMk cId="4035983263" sldId="326"/>
            <ac:picMk id="143" creationId="{CD61BD41-61B0-461A-A426-7C99EBE42CAE}"/>
          </ac:picMkLst>
        </pc:picChg>
        <pc:picChg chg="del">
          <ac:chgData name="B10856017" userId="9afd4463-931c-4ef4-a1c6-2e8ce38e18fe" providerId="ADAL" clId="{F9D1B691-D76A-4B9E-B403-AB13CDB83064}" dt="2022-04-23T19:09:52.443" v="9727" actId="478"/>
          <ac:picMkLst>
            <pc:docMk/>
            <pc:sldMk cId="4035983263" sldId="326"/>
            <ac:picMk id="144" creationId="{92F2D337-15E8-4774-B5FC-EDFB52E61E5D}"/>
          </ac:picMkLst>
        </pc:picChg>
        <pc:picChg chg="mod">
          <ac:chgData name="B10856017" userId="9afd4463-931c-4ef4-a1c6-2e8ce38e18fe" providerId="ADAL" clId="{F9D1B691-D76A-4B9E-B403-AB13CDB83064}" dt="2022-04-24T17:03:59.129" v="10664" actId="165"/>
          <ac:picMkLst>
            <pc:docMk/>
            <pc:sldMk cId="4035983263" sldId="326"/>
            <ac:picMk id="144" creationId="{A71476D9-515D-4F0F-98C4-A57016F438E2}"/>
          </ac:picMkLst>
        </pc:picChg>
        <pc:picChg chg="mod">
          <ac:chgData name="B10856017" userId="9afd4463-931c-4ef4-a1c6-2e8ce38e18fe" providerId="ADAL" clId="{F9D1B691-D76A-4B9E-B403-AB13CDB83064}" dt="2022-04-24T17:03:59.129" v="10664" actId="165"/>
          <ac:picMkLst>
            <pc:docMk/>
            <pc:sldMk cId="4035983263" sldId="326"/>
            <ac:picMk id="145" creationId="{4DDCD136-5BC4-4DFD-B1E1-8D00BF912CAE}"/>
          </ac:picMkLst>
        </pc:picChg>
        <pc:picChg chg="mod">
          <ac:chgData name="B10856017" userId="9afd4463-931c-4ef4-a1c6-2e8ce38e18fe" providerId="ADAL" clId="{F9D1B691-D76A-4B9E-B403-AB13CDB83064}" dt="2022-04-24T17:03:59.129" v="10664" actId="165"/>
          <ac:picMkLst>
            <pc:docMk/>
            <pc:sldMk cId="4035983263" sldId="326"/>
            <ac:picMk id="146" creationId="{040B0FE4-2792-4F7B-819A-D75332EE2F53}"/>
          </ac:picMkLst>
        </pc:picChg>
        <pc:picChg chg="mod">
          <ac:chgData name="B10856017" userId="9afd4463-931c-4ef4-a1c6-2e8ce38e18fe" providerId="ADAL" clId="{F9D1B691-D76A-4B9E-B403-AB13CDB83064}" dt="2022-04-24T17:03:59.129" v="10664" actId="165"/>
          <ac:picMkLst>
            <pc:docMk/>
            <pc:sldMk cId="4035983263" sldId="326"/>
            <ac:picMk id="149" creationId="{BD9F88E2-4C64-45EA-BD88-8EDF61E003A6}"/>
          </ac:picMkLst>
        </pc:picChg>
        <pc:picChg chg="del">
          <ac:chgData name="B10856017" userId="9afd4463-931c-4ef4-a1c6-2e8ce38e18fe" providerId="ADAL" clId="{F9D1B691-D76A-4B9E-B403-AB13CDB83064}" dt="2022-04-23T19:09:52.443" v="9727" actId="478"/>
          <ac:picMkLst>
            <pc:docMk/>
            <pc:sldMk cId="4035983263" sldId="326"/>
            <ac:picMk id="170" creationId="{1E3E7F18-D78E-4A67-86BB-60CA489FF947}"/>
          </ac:picMkLst>
        </pc:picChg>
        <pc:picChg chg="del">
          <ac:chgData name="B10856017" userId="9afd4463-931c-4ef4-a1c6-2e8ce38e18fe" providerId="ADAL" clId="{F9D1B691-D76A-4B9E-B403-AB13CDB83064}" dt="2022-04-23T19:09:52.443" v="9727" actId="478"/>
          <ac:picMkLst>
            <pc:docMk/>
            <pc:sldMk cId="4035983263" sldId="326"/>
            <ac:picMk id="171" creationId="{B9931B77-B6C3-4906-846E-B3E67124BB92}"/>
          </ac:picMkLst>
        </pc:picChg>
        <pc:picChg chg="del">
          <ac:chgData name="B10856017" userId="9afd4463-931c-4ef4-a1c6-2e8ce38e18fe" providerId="ADAL" clId="{F9D1B691-D76A-4B9E-B403-AB13CDB83064}" dt="2022-04-23T19:09:52.443" v="9727" actId="478"/>
          <ac:picMkLst>
            <pc:docMk/>
            <pc:sldMk cId="4035983263" sldId="326"/>
            <ac:picMk id="172" creationId="{F59CE3CF-DE59-4B04-A8FB-2F0CCA151B39}"/>
          </ac:picMkLst>
        </pc:picChg>
        <pc:picChg chg="del">
          <ac:chgData name="B10856017" userId="9afd4463-931c-4ef4-a1c6-2e8ce38e18fe" providerId="ADAL" clId="{F9D1B691-D76A-4B9E-B403-AB13CDB83064}" dt="2022-04-23T19:09:52.443" v="9727" actId="478"/>
          <ac:picMkLst>
            <pc:docMk/>
            <pc:sldMk cId="4035983263" sldId="326"/>
            <ac:picMk id="173" creationId="{7D923687-64D3-4C7B-8D21-A7FE5B647335}"/>
          </ac:picMkLst>
        </pc:picChg>
        <pc:picChg chg="mod topLvl">
          <ac:chgData name="B10856017" userId="9afd4463-931c-4ef4-a1c6-2e8ce38e18fe" providerId="ADAL" clId="{F9D1B691-D76A-4B9E-B403-AB13CDB83064}" dt="2022-04-24T17:15:21.213" v="10927" actId="165"/>
          <ac:picMkLst>
            <pc:docMk/>
            <pc:sldMk cId="4035983263" sldId="326"/>
            <ac:picMk id="175" creationId="{51155380-21F5-4B4E-8F47-00DAB362B321}"/>
          </ac:picMkLst>
        </pc:picChg>
        <pc:picChg chg="del">
          <ac:chgData name="B10856017" userId="9afd4463-931c-4ef4-a1c6-2e8ce38e18fe" providerId="ADAL" clId="{F9D1B691-D76A-4B9E-B403-AB13CDB83064}" dt="2022-04-23T19:09:52.443" v="9727" actId="478"/>
          <ac:picMkLst>
            <pc:docMk/>
            <pc:sldMk cId="4035983263" sldId="326"/>
            <ac:picMk id="176" creationId="{9E04EDDD-4572-48D1-896B-3098604B9BAD}"/>
          </ac:picMkLst>
        </pc:picChg>
        <pc:picChg chg="mod">
          <ac:chgData name="B10856017" userId="9afd4463-931c-4ef4-a1c6-2e8ce38e18fe" providerId="ADAL" clId="{F9D1B691-D76A-4B9E-B403-AB13CDB83064}" dt="2022-04-23T19:09:58.703" v="9728"/>
          <ac:picMkLst>
            <pc:docMk/>
            <pc:sldMk cId="4035983263" sldId="326"/>
            <ac:picMk id="185" creationId="{266830C8-D757-40B4-A840-483ED6A0A580}"/>
          </ac:picMkLst>
        </pc:picChg>
        <pc:picChg chg="mod">
          <ac:chgData name="B10856017" userId="9afd4463-931c-4ef4-a1c6-2e8ce38e18fe" providerId="ADAL" clId="{F9D1B691-D76A-4B9E-B403-AB13CDB83064}" dt="2022-04-23T19:09:58.703" v="9728"/>
          <ac:picMkLst>
            <pc:docMk/>
            <pc:sldMk cId="4035983263" sldId="326"/>
            <ac:picMk id="186" creationId="{B196931F-2123-44FD-A325-9980E7C86EE3}"/>
          </ac:picMkLst>
        </pc:picChg>
        <pc:picChg chg="mod">
          <ac:chgData name="B10856017" userId="9afd4463-931c-4ef4-a1c6-2e8ce38e18fe" providerId="ADAL" clId="{F9D1B691-D76A-4B9E-B403-AB13CDB83064}" dt="2022-04-23T19:09:58.703" v="9728"/>
          <ac:picMkLst>
            <pc:docMk/>
            <pc:sldMk cId="4035983263" sldId="326"/>
            <ac:picMk id="187" creationId="{0C89798E-83AD-4D3A-8BD8-7BB33F414D4D}"/>
          </ac:picMkLst>
        </pc:picChg>
        <pc:picChg chg="mod">
          <ac:chgData name="B10856017" userId="9afd4463-931c-4ef4-a1c6-2e8ce38e18fe" providerId="ADAL" clId="{F9D1B691-D76A-4B9E-B403-AB13CDB83064}" dt="2022-04-23T19:09:58.703" v="9728"/>
          <ac:picMkLst>
            <pc:docMk/>
            <pc:sldMk cId="4035983263" sldId="326"/>
            <ac:picMk id="188" creationId="{2D14411D-E22E-4C37-BF46-E6FDB9AAC917}"/>
          </ac:picMkLst>
        </pc:picChg>
        <pc:picChg chg="mod">
          <ac:chgData name="B10856017" userId="9afd4463-931c-4ef4-a1c6-2e8ce38e18fe" providerId="ADAL" clId="{F9D1B691-D76A-4B9E-B403-AB13CDB83064}" dt="2022-04-23T19:09:58.703" v="9728"/>
          <ac:picMkLst>
            <pc:docMk/>
            <pc:sldMk cId="4035983263" sldId="326"/>
            <ac:picMk id="191" creationId="{BCDE7B88-2419-44F4-B7B5-8A24518C2417}"/>
          </ac:picMkLst>
        </pc:picChg>
        <pc:picChg chg="mod">
          <ac:chgData name="B10856017" userId="9afd4463-931c-4ef4-a1c6-2e8ce38e18fe" providerId="ADAL" clId="{F9D1B691-D76A-4B9E-B403-AB13CDB83064}" dt="2022-04-24T17:15:21.213" v="10927" actId="165"/>
          <ac:picMkLst>
            <pc:docMk/>
            <pc:sldMk cId="4035983263" sldId="326"/>
            <ac:picMk id="197" creationId="{999FB199-385D-4A8F-8CD9-D3451A888CFB}"/>
          </ac:picMkLst>
        </pc:picChg>
        <pc:picChg chg="mod">
          <ac:chgData name="B10856017" userId="9afd4463-931c-4ef4-a1c6-2e8ce38e18fe" providerId="ADAL" clId="{F9D1B691-D76A-4B9E-B403-AB13CDB83064}" dt="2022-04-24T17:15:21.213" v="10927" actId="165"/>
          <ac:picMkLst>
            <pc:docMk/>
            <pc:sldMk cId="4035983263" sldId="326"/>
            <ac:picMk id="198" creationId="{A64E2B3A-F772-4107-A435-9631798486B0}"/>
          </ac:picMkLst>
        </pc:picChg>
        <pc:picChg chg="mod">
          <ac:chgData name="B10856017" userId="9afd4463-931c-4ef4-a1c6-2e8ce38e18fe" providerId="ADAL" clId="{F9D1B691-D76A-4B9E-B403-AB13CDB83064}" dt="2022-04-24T17:15:21.213" v="10927" actId="165"/>
          <ac:picMkLst>
            <pc:docMk/>
            <pc:sldMk cId="4035983263" sldId="326"/>
            <ac:picMk id="199" creationId="{78A1F66F-7B6B-4165-941D-3025E2F3CD07}"/>
          </ac:picMkLst>
        </pc:picChg>
        <pc:picChg chg="mod">
          <ac:chgData name="B10856017" userId="9afd4463-931c-4ef4-a1c6-2e8ce38e18fe" providerId="ADAL" clId="{F9D1B691-D76A-4B9E-B403-AB13CDB83064}" dt="2022-04-24T17:15:21.213" v="10927" actId="165"/>
          <ac:picMkLst>
            <pc:docMk/>
            <pc:sldMk cId="4035983263" sldId="326"/>
            <ac:picMk id="200" creationId="{F94C95DF-8A4B-4BC2-A63E-443B8E72C1AF}"/>
          </ac:picMkLst>
        </pc:picChg>
        <pc:picChg chg="mod">
          <ac:chgData name="B10856017" userId="9afd4463-931c-4ef4-a1c6-2e8ce38e18fe" providerId="ADAL" clId="{F9D1B691-D76A-4B9E-B403-AB13CDB83064}" dt="2022-04-24T17:15:21.213" v="10927" actId="165"/>
          <ac:picMkLst>
            <pc:docMk/>
            <pc:sldMk cId="4035983263" sldId="326"/>
            <ac:picMk id="203" creationId="{A315E656-A0F8-454F-AC7A-A3AD37894C14}"/>
          </ac:picMkLst>
        </pc:picChg>
        <pc:picChg chg="mod">
          <ac:chgData name="B10856017" userId="9afd4463-931c-4ef4-a1c6-2e8ce38e18fe" providerId="ADAL" clId="{F9D1B691-D76A-4B9E-B403-AB13CDB83064}" dt="2022-04-23T19:09:58.703" v="9728"/>
          <ac:picMkLst>
            <pc:docMk/>
            <pc:sldMk cId="4035983263" sldId="326"/>
            <ac:picMk id="206" creationId="{12E6E7A6-537D-4D58-8C23-465D5DE7DE1B}"/>
          </ac:picMkLst>
        </pc:picChg>
        <pc:picChg chg="mod">
          <ac:chgData name="B10856017" userId="9afd4463-931c-4ef4-a1c6-2e8ce38e18fe" providerId="ADAL" clId="{F9D1B691-D76A-4B9E-B403-AB13CDB83064}" dt="2022-04-23T19:09:58.703" v="9728"/>
          <ac:picMkLst>
            <pc:docMk/>
            <pc:sldMk cId="4035983263" sldId="326"/>
            <ac:picMk id="212" creationId="{027A84A5-C605-4E16-B72B-2A59B20E550B}"/>
          </ac:picMkLst>
        </pc:picChg>
        <pc:picChg chg="mod">
          <ac:chgData name="B10856017" userId="9afd4463-931c-4ef4-a1c6-2e8ce38e18fe" providerId="ADAL" clId="{F9D1B691-D76A-4B9E-B403-AB13CDB83064}" dt="2022-04-23T19:09:58.703" v="9728"/>
          <ac:picMkLst>
            <pc:docMk/>
            <pc:sldMk cId="4035983263" sldId="326"/>
            <ac:picMk id="213" creationId="{146D39BF-5459-4150-AB32-796E019EF014}"/>
          </ac:picMkLst>
        </pc:picChg>
        <pc:picChg chg="mod">
          <ac:chgData name="B10856017" userId="9afd4463-931c-4ef4-a1c6-2e8ce38e18fe" providerId="ADAL" clId="{F9D1B691-D76A-4B9E-B403-AB13CDB83064}" dt="2022-04-23T19:09:58.703" v="9728"/>
          <ac:picMkLst>
            <pc:docMk/>
            <pc:sldMk cId="4035983263" sldId="326"/>
            <ac:picMk id="214" creationId="{C148A9D6-9128-4E28-9461-574342723CCD}"/>
          </ac:picMkLst>
        </pc:picChg>
        <pc:picChg chg="mod">
          <ac:chgData name="B10856017" userId="9afd4463-931c-4ef4-a1c6-2e8ce38e18fe" providerId="ADAL" clId="{F9D1B691-D76A-4B9E-B403-AB13CDB83064}" dt="2022-04-23T19:09:58.703" v="9728"/>
          <ac:picMkLst>
            <pc:docMk/>
            <pc:sldMk cId="4035983263" sldId="326"/>
            <ac:picMk id="215" creationId="{AD3B076F-692D-4B45-A32C-004F5E139B1E}"/>
          </ac:picMkLst>
        </pc:picChg>
        <pc:picChg chg="mod">
          <ac:chgData name="B10856017" userId="9afd4463-931c-4ef4-a1c6-2e8ce38e18fe" providerId="ADAL" clId="{F9D1B691-D76A-4B9E-B403-AB13CDB83064}" dt="2022-04-23T19:09:58.703" v="9728"/>
          <ac:picMkLst>
            <pc:docMk/>
            <pc:sldMk cId="4035983263" sldId="326"/>
            <ac:picMk id="218" creationId="{8D46E47B-E738-4776-B84F-E5C0D0FC6C76}"/>
          </ac:picMkLst>
        </pc:picChg>
        <pc:picChg chg="mod">
          <ac:chgData name="B10856017" userId="9afd4463-931c-4ef4-a1c6-2e8ce38e18fe" providerId="ADAL" clId="{F9D1B691-D76A-4B9E-B403-AB13CDB83064}" dt="2022-04-23T19:09:58.703" v="9728"/>
          <ac:picMkLst>
            <pc:docMk/>
            <pc:sldMk cId="4035983263" sldId="326"/>
            <ac:picMk id="223" creationId="{079D6211-6E57-4DE3-A2A8-481D57E23B8B}"/>
          </ac:picMkLst>
        </pc:picChg>
        <pc:picChg chg="add del mod ord">
          <ac:chgData name="B10856017" userId="9afd4463-931c-4ef4-a1c6-2e8ce38e18fe" providerId="ADAL" clId="{F9D1B691-D76A-4B9E-B403-AB13CDB83064}" dt="2022-04-24T17:18:47.843" v="11036" actId="478"/>
          <ac:picMkLst>
            <pc:docMk/>
            <pc:sldMk cId="4035983263" sldId="326"/>
            <ac:picMk id="225" creationId="{D9FCB92A-DD6E-4E65-96D7-48FC7EC9E56E}"/>
          </ac:picMkLst>
        </pc:picChg>
        <pc:picChg chg="add del mod ord">
          <ac:chgData name="B10856017" userId="9afd4463-931c-4ef4-a1c6-2e8ce38e18fe" providerId="ADAL" clId="{F9D1B691-D76A-4B9E-B403-AB13CDB83064}" dt="2022-04-24T17:18:47.843" v="11036" actId="478"/>
          <ac:picMkLst>
            <pc:docMk/>
            <pc:sldMk cId="4035983263" sldId="326"/>
            <ac:picMk id="226" creationId="{0DA3D8F0-3AF4-4593-B5B5-88ACE1C7B41E}"/>
          </ac:picMkLst>
        </pc:picChg>
        <pc:picChg chg="add del mod ord">
          <ac:chgData name="B10856017" userId="9afd4463-931c-4ef4-a1c6-2e8ce38e18fe" providerId="ADAL" clId="{F9D1B691-D76A-4B9E-B403-AB13CDB83064}" dt="2022-04-24T17:18:47.843" v="11036" actId="478"/>
          <ac:picMkLst>
            <pc:docMk/>
            <pc:sldMk cId="4035983263" sldId="326"/>
            <ac:picMk id="227" creationId="{EED98C43-C52D-4518-AA2E-E25A5EAB7017}"/>
          </ac:picMkLst>
        </pc:picChg>
        <pc:picChg chg="add del mod ord">
          <ac:chgData name="B10856017" userId="9afd4463-931c-4ef4-a1c6-2e8ce38e18fe" providerId="ADAL" clId="{F9D1B691-D76A-4B9E-B403-AB13CDB83064}" dt="2022-04-24T17:18:47.843" v="11036" actId="478"/>
          <ac:picMkLst>
            <pc:docMk/>
            <pc:sldMk cId="4035983263" sldId="326"/>
            <ac:picMk id="228" creationId="{D274A62D-D5CB-49FD-B640-71F0CB100B0C}"/>
          </ac:picMkLst>
        </pc:picChg>
        <pc:picChg chg="add del mod ord">
          <ac:chgData name="B10856017" userId="9afd4463-931c-4ef4-a1c6-2e8ce38e18fe" providerId="ADAL" clId="{F9D1B691-D76A-4B9E-B403-AB13CDB83064}" dt="2022-04-24T17:18:47.843" v="11036" actId="478"/>
          <ac:picMkLst>
            <pc:docMk/>
            <pc:sldMk cId="4035983263" sldId="326"/>
            <ac:picMk id="231" creationId="{55818E3D-23DE-4087-8590-461DE03C75A9}"/>
          </ac:picMkLst>
        </pc:picChg>
        <pc:picChg chg="mod">
          <ac:chgData name="B10856017" userId="9afd4463-931c-4ef4-a1c6-2e8ce38e18fe" providerId="ADAL" clId="{F9D1B691-D76A-4B9E-B403-AB13CDB83064}" dt="2022-04-23T19:09:58.703" v="9728"/>
          <ac:picMkLst>
            <pc:docMk/>
            <pc:sldMk cId="4035983263" sldId="326"/>
            <ac:picMk id="247" creationId="{5AB0E7D5-7BB5-4C88-95F7-355C1C380ECB}"/>
          </ac:picMkLst>
        </pc:picChg>
        <pc:picChg chg="mod">
          <ac:chgData name="B10856017" userId="9afd4463-931c-4ef4-a1c6-2e8ce38e18fe" providerId="ADAL" clId="{F9D1B691-D76A-4B9E-B403-AB13CDB83064}" dt="2022-04-24T17:18:48.271" v="11037"/>
          <ac:picMkLst>
            <pc:docMk/>
            <pc:sldMk cId="4035983263" sldId="326"/>
            <ac:picMk id="249" creationId="{AC1B3486-1805-4DAA-A5D8-CD461142F756}"/>
          </ac:picMkLst>
        </pc:picChg>
        <pc:picChg chg="add mod ord">
          <ac:chgData name="B10856017" userId="9afd4463-931c-4ef4-a1c6-2e8ce38e18fe" providerId="ADAL" clId="{F9D1B691-D76A-4B9E-B403-AB13CDB83064}" dt="2022-04-24T17:19:07.318" v="11048" actId="167"/>
          <ac:picMkLst>
            <pc:docMk/>
            <pc:sldMk cId="4035983263" sldId="326"/>
            <ac:picMk id="251" creationId="{78CFAF70-7305-4637-AA69-820B21B400AC}"/>
          </ac:picMkLst>
        </pc:picChg>
        <pc:picChg chg="add mod ord">
          <ac:chgData name="B10856017" userId="9afd4463-931c-4ef4-a1c6-2e8ce38e18fe" providerId="ADAL" clId="{F9D1B691-D76A-4B9E-B403-AB13CDB83064}" dt="2022-04-24T17:19:07.318" v="11048" actId="167"/>
          <ac:picMkLst>
            <pc:docMk/>
            <pc:sldMk cId="4035983263" sldId="326"/>
            <ac:picMk id="252" creationId="{A3323AB7-FEFB-4882-AD1F-5DFCAB67FF79}"/>
          </ac:picMkLst>
        </pc:picChg>
        <pc:picChg chg="mod">
          <ac:chgData name="B10856017" userId="9afd4463-931c-4ef4-a1c6-2e8ce38e18fe" providerId="ADAL" clId="{F9D1B691-D76A-4B9E-B403-AB13CDB83064}" dt="2022-04-23T19:09:58.703" v="9728"/>
          <ac:picMkLst>
            <pc:docMk/>
            <pc:sldMk cId="4035983263" sldId="326"/>
            <ac:picMk id="252" creationId="{B23AEF26-3E7D-4F13-B3A5-64CB731C2556}"/>
          </ac:picMkLst>
        </pc:picChg>
        <pc:picChg chg="add mod ord">
          <ac:chgData name="B10856017" userId="9afd4463-931c-4ef4-a1c6-2e8ce38e18fe" providerId="ADAL" clId="{F9D1B691-D76A-4B9E-B403-AB13CDB83064}" dt="2022-04-24T17:19:07.318" v="11048" actId="167"/>
          <ac:picMkLst>
            <pc:docMk/>
            <pc:sldMk cId="4035983263" sldId="326"/>
            <ac:picMk id="253" creationId="{3C20628F-8C4B-4E2B-865F-25A4B6798822}"/>
          </ac:picMkLst>
        </pc:picChg>
        <pc:picChg chg="mod">
          <ac:chgData name="B10856017" userId="9afd4463-931c-4ef4-a1c6-2e8ce38e18fe" providerId="ADAL" clId="{F9D1B691-D76A-4B9E-B403-AB13CDB83064}" dt="2022-04-23T19:09:58.703" v="9728"/>
          <ac:picMkLst>
            <pc:docMk/>
            <pc:sldMk cId="4035983263" sldId="326"/>
            <ac:picMk id="253" creationId="{5508B95A-CBEE-4FFF-9527-C2C6DDDDFE00}"/>
          </ac:picMkLst>
        </pc:picChg>
        <pc:picChg chg="add mod ord">
          <ac:chgData name="B10856017" userId="9afd4463-931c-4ef4-a1c6-2e8ce38e18fe" providerId="ADAL" clId="{F9D1B691-D76A-4B9E-B403-AB13CDB83064}" dt="2022-04-24T17:19:07.318" v="11048" actId="167"/>
          <ac:picMkLst>
            <pc:docMk/>
            <pc:sldMk cId="4035983263" sldId="326"/>
            <ac:picMk id="254" creationId="{568AF34E-1B54-4933-AA6A-1CD36B9E53A5}"/>
          </ac:picMkLst>
        </pc:picChg>
        <pc:picChg chg="mod">
          <ac:chgData name="B10856017" userId="9afd4463-931c-4ef4-a1c6-2e8ce38e18fe" providerId="ADAL" clId="{F9D1B691-D76A-4B9E-B403-AB13CDB83064}" dt="2022-04-23T19:09:58.703" v="9728"/>
          <ac:picMkLst>
            <pc:docMk/>
            <pc:sldMk cId="4035983263" sldId="326"/>
            <ac:picMk id="254" creationId="{71BC6152-206B-4C45-9807-712F43A13DE5}"/>
          </ac:picMkLst>
        </pc:picChg>
        <pc:picChg chg="mod">
          <ac:chgData name="B10856017" userId="9afd4463-931c-4ef4-a1c6-2e8ce38e18fe" providerId="ADAL" clId="{F9D1B691-D76A-4B9E-B403-AB13CDB83064}" dt="2022-04-23T19:09:58.703" v="9728"/>
          <ac:picMkLst>
            <pc:docMk/>
            <pc:sldMk cId="4035983263" sldId="326"/>
            <ac:picMk id="255" creationId="{B8FD6C4A-AE24-4D1A-982F-1162180F057D}"/>
          </ac:picMkLst>
        </pc:picChg>
        <pc:picChg chg="add mod ord">
          <ac:chgData name="B10856017" userId="9afd4463-931c-4ef4-a1c6-2e8ce38e18fe" providerId="ADAL" clId="{F9D1B691-D76A-4B9E-B403-AB13CDB83064}" dt="2022-04-24T17:19:07.318" v="11048" actId="167"/>
          <ac:picMkLst>
            <pc:docMk/>
            <pc:sldMk cId="4035983263" sldId="326"/>
            <ac:picMk id="257" creationId="{80EAFAC0-2AF9-4D73-BE59-56204BFACB5C}"/>
          </ac:picMkLst>
        </pc:picChg>
        <pc:picChg chg="mod">
          <ac:chgData name="B10856017" userId="9afd4463-931c-4ef4-a1c6-2e8ce38e18fe" providerId="ADAL" clId="{F9D1B691-D76A-4B9E-B403-AB13CDB83064}" dt="2022-04-23T19:09:58.703" v="9728"/>
          <ac:picMkLst>
            <pc:docMk/>
            <pc:sldMk cId="4035983263" sldId="326"/>
            <ac:picMk id="258" creationId="{52737026-C9A6-4B42-868C-DC5F73092FD0}"/>
          </ac:picMkLst>
        </pc:picChg>
        <pc:picChg chg="mod">
          <ac:chgData name="B10856017" userId="9afd4463-931c-4ef4-a1c6-2e8ce38e18fe" providerId="ADAL" clId="{F9D1B691-D76A-4B9E-B403-AB13CDB83064}" dt="2022-04-23T19:09:58.703" v="9728"/>
          <ac:picMkLst>
            <pc:docMk/>
            <pc:sldMk cId="4035983263" sldId="326"/>
            <ac:picMk id="262" creationId="{81C7D6FB-DED6-482D-BEC6-8DAA3CB72B7A}"/>
          </ac:picMkLst>
        </pc:picChg>
        <pc:picChg chg="mod">
          <ac:chgData name="B10856017" userId="9afd4463-931c-4ef4-a1c6-2e8ce38e18fe" providerId="ADAL" clId="{F9D1B691-D76A-4B9E-B403-AB13CDB83064}" dt="2022-04-23T19:09:58.703" v="9728"/>
          <ac:picMkLst>
            <pc:docMk/>
            <pc:sldMk cId="4035983263" sldId="326"/>
            <ac:picMk id="267" creationId="{C4FEF8E9-A38C-485C-BF42-2F429FC23A43}"/>
          </ac:picMkLst>
        </pc:picChg>
        <pc:picChg chg="mod">
          <ac:chgData name="B10856017" userId="9afd4463-931c-4ef4-a1c6-2e8ce38e18fe" providerId="ADAL" clId="{F9D1B691-D76A-4B9E-B403-AB13CDB83064}" dt="2022-04-23T19:09:58.703" v="9728"/>
          <ac:picMkLst>
            <pc:docMk/>
            <pc:sldMk cId="4035983263" sldId="326"/>
            <ac:picMk id="268" creationId="{F664A09C-9282-4D37-BEA3-A4266A54134A}"/>
          </ac:picMkLst>
        </pc:picChg>
        <pc:picChg chg="mod">
          <ac:chgData name="B10856017" userId="9afd4463-931c-4ef4-a1c6-2e8ce38e18fe" providerId="ADAL" clId="{F9D1B691-D76A-4B9E-B403-AB13CDB83064}" dt="2022-04-23T19:09:58.703" v="9728"/>
          <ac:picMkLst>
            <pc:docMk/>
            <pc:sldMk cId="4035983263" sldId="326"/>
            <ac:picMk id="269" creationId="{594C56A3-C23B-480B-8948-99CE9FFFAB72}"/>
          </ac:picMkLst>
        </pc:picChg>
        <pc:picChg chg="mod">
          <ac:chgData name="B10856017" userId="9afd4463-931c-4ef4-a1c6-2e8ce38e18fe" providerId="ADAL" clId="{F9D1B691-D76A-4B9E-B403-AB13CDB83064}" dt="2022-04-23T19:09:58.703" v="9728"/>
          <ac:picMkLst>
            <pc:docMk/>
            <pc:sldMk cId="4035983263" sldId="326"/>
            <ac:picMk id="270" creationId="{0447E5A1-A048-4606-A60D-E31571604B42}"/>
          </ac:picMkLst>
        </pc:picChg>
        <pc:picChg chg="mod">
          <ac:chgData name="B10856017" userId="9afd4463-931c-4ef4-a1c6-2e8ce38e18fe" providerId="ADAL" clId="{F9D1B691-D76A-4B9E-B403-AB13CDB83064}" dt="2022-04-23T19:09:58.703" v="9728"/>
          <ac:picMkLst>
            <pc:docMk/>
            <pc:sldMk cId="4035983263" sldId="326"/>
            <ac:picMk id="273" creationId="{52859AFD-03A2-4ADB-9250-9436F5FF0E0E}"/>
          </ac:picMkLst>
        </pc:picChg>
        <pc:picChg chg="mod">
          <ac:chgData name="B10856017" userId="9afd4463-931c-4ef4-a1c6-2e8ce38e18fe" providerId="ADAL" clId="{F9D1B691-D76A-4B9E-B403-AB13CDB83064}" dt="2022-04-23T19:09:58.703" v="9728"/>
          <ac:picMkLst>
            <pc:docMk/>
            <pc:sldMk cId="4035983263" sldId="326"/>
            <ac:picMk id="280" creationId="{A7280FE4-B694-49C0-8C43-4831BAA7F4A7}"/>
          </ac:picMkLst>
        </pc:picChg>
        <pc:picChg chg="mod">
          <ac:chgData name="B10856017" userId="9afd4463-931c-4ef4-a1c6-2e8ce38e18fe" providerId="ADAL" clId="{F9D1B691-D76A-4B9E-B403-AB13CDB83064}" dt="2022-04-23T19:09:58.703" v="9728"/>
          <ac:picMkLst>
            <pc:docMk/>
            <pc:sldMk cId="4035983263" sldId="326"/>
            <ac:picMk id="281" creationId="{6C7F8131-F1BB-41DA-9447-55A1DEFE388C}"/>
          </ac:picMkLst>
        </pc:picChg>
        <pc:picChg chg="mod">
          <ac:chgData name="B10856017" userId="9afd4463-931c-4ef4-a1c6-2e8ce38e18fe" providerId="ADAL" clId="{F9D1B691-D76A-4B9E-B403-AB13CDB83064}" dt="2022-04-23T19:09:58.703" v="9728"/>
          <ac:picMkLst>
            <pc:docMk/>
            <pc:sldMk cId="4035983263" sldId="326"/>
            <ac:picMk id="282" creationId="{931C2035-15D8-40E2-8D94-74F1C5ABE047}"/>
          </ac:picMkLst>
        </pc:picChg>
        <pc:picChg chg="mod">
          <ac:chgData name="B10856017" userId="9afd4463-931c-4ef4-a1c6-2e8ce38e18fe" providerId="ADAL" clId="{F9D1B691-D76A-4B9E-B403-AB13CDB83064}" dt="2022-04-23T19:09:58.703" v="9728"/>
          <ac:picMkLst>
            <pc:docMk/>
            <pc:sldMk cId="4035983263" sldId="326"/>
            <ac:picMk id="283" creationId="{CA744004-4846-4256-900D-AB94C307FFE4}"/>
          </ac:picMkLst>
        </pc:picChg>
        <pc:picChg chg="mod">
          <ac:chgData name="B10856017" userId="9afd4463-931c-4ef4-a1c6-2e8ce38e18fe" providerId="ADAL" clId="{F9D1B691-D76A-4B9E-B403-AB13CDB83064}" dt="2022-04-23T19:09:58.703" v="9728"/>
          <ac:picMkLst>
            <pc:docMk/>
            <pc:sldMk cId="4035983263" sldId="326"/>
            <ac:picMk id="286" creationId="{E67C4836-11BF-4BE2-BC5D-98EA2AFA98D3}"/>
          </ac:picMkLst>
        </pc:picChg>
        <pc:picChg chg="add mod ord">
          <ac:chgData name="B10856017" userId="9afd4463-931c-4ef4-a1c6-2e8ce38e18fe" providerId="ADAL" clId="{F9D1B691-D76A-4B9E-B403-AB13CDB83064}" dt="2022-04-23T19:10:08.828" v="9736" actId="167"/>
          <ac:picMkLst>
            <pc:docMk/>
            <pc:sldMk cId="4035983263" sldId="326"/>
            <ac:picMk id="288" creationId="{EAAC923E-7A3A-40BD-9AEF-CFC2C62ACCA2}"/>
          </ac:picMkLst>
        </pc:picChg>
        <pc:picChg chg="del">
          <ac:chgData name="B10856017" userId="9afd4463-931c-4ef4-a1c6-2e8ce38e18fe" providerId="ADAL" clId="{F9D1B691-D76A-4B9E-B403-AB13CDB83064}" dt="2022-04-24T06:01:28.174" v="10431" actId="478"/>
          <ac:picMkLst>
            <pc:docMk/>
            <pc:sldMk cId="4035983263" sldId="326"/>
            <ac:picMk id="289" creationId="{829EEEAE-F04B-4D19-9A44-9A06F4754E70}"/>
          </ac:picMkLst>
        </pc:picChg>
        <pc:picChg chg="mod">
          <ac:chgData name="B10856017" userId="9afd4463-931c-4ef4-a1c6-2e8ce38e18fe" providerId="ADAL" clId="{F9D1B691-D76A-4B9E-B403-AB13CDB83064}" dt="2022-04-24T05:56:13.026" v="10298"/>
          <ac:picMkLst>
            <pc:docMk/>
            <pc:sldMk cId="4035983263" sldId="326"/>
            <ac:picMk id="295" creationId="{0E374109-1457-44B5-950B-926B72AB1DB3}"/>
          </ac:picMkLst>
        </pc:picChg>
        <pc:picChg chg="mod">
          <ac:chgData name="B10856017" userId="9afd4463-931c-4ef4-a1c6-2e8ce38e18fe" providerId="ADAL" clId="{F9D1B691-D76A-4B9E-B403-AB13CDB83064}" dt="2022-04-24T05:56:13.026" v="10298"/>
          <ac:picMkLst>
            <pc:docMk/>
            <pc:sldMk cId="4035983263" sldId="326"/>
            <ac:picMk id="296" creationId="{E5559CE9-6BFC-4ED3-AFD2-F36883B306DC}"/>
          </ac:picMkLst>
        </pc:picChg>
        <pc:picChg chg="mod">
          <ac:chgData name="B10856017" userId="9afd4463-931c-4ef4-a1c6-2e8ce38e18fe" providerId="ADAL" clId="{F9D1B691-D76A-4B9E-B403-AB13CDB83064}" dt="2022-04-24T05:56:13.026" v="10298"/>
          <ac:picMkLst>
            <pc:docMk/>
            <pc:sldMk cId="4035983263" sldId="326"/>
            <ac:picMk id="301" creationId="{6246A9ED-1767-4758-853A-72E2C681C053}"/>
          </ac:picMkLst>
        </pc:picChg>
        <pc:picChg chg="mod">
          <ac:chgData name="B10856017" userId="9afd4463-931c-4ef4-a1c6-2e8ce38e18fe" providerId="ADAL" clId="{F9D1B691-D76A-4B9E-B403-AB13CDB83064}" dt="2022-04-24T05:56:13.026" v="10298"/>
          <ac:picMkLst>
            <pc:docMk/>
            <pc:sldMk cId="4035983263" sldId="326"/>
            <ac:picMk id="302" creationId="{E184D2C6-9387-4367-B7C9-2673C0CADB25}"/>
          </ac:picMkLst>
        </pc:picChg>
        <pc:picChg chg="mod">
          <ac:chgData name="B10856017" userId="9afd4463-931c-4ef4-a1c6-2e8ce38e18fe" providerId="ADAL" clId="{F9D1B691-D76A-4B9E-B403-AB13CDB83064}" dt="2022-04-24T05:56:13.026" v="10298"/>
          <ac:picMkLst>
            <pc:docMk/>
            <pc:sldMk cId="4035983263" sldId="326"/>
            <ac:picMk id="303" creationId="{1A280463-921E-4A09-A0B2-77FCF944A281}"/>
          </ac:picMkLst>
        </pc:picChg>
        <pc:picChg chg="mod">
          <ac:chgData name="B10856017" userId="9afd4463-931c-4ef4-a1c6-2e8ce38e18fe" providerId="ADAL" clId="{F9D1B691-D76A-4B9E-B403-AB13CDB83064}" dt="2022-04-24T05:56:13.026" v="10298"/>
          <ac:picMkLst>
            <pc:docMk/>
            <pc:sldMk cId="4035983263" sldId="326"/>
            <ac:picMk id="304" creationId="{2FD8E337-2009-4FE8-98A4-6440E3B58CD1}"/>
          </ac:picMkLst>
        </pc:picChg>
        <pc:picChg chg="mod">
          <ac:chgData name="B10856017" userId="9afd4463-931c-4ef4-a1c6-2e8ce38e18fe" providerId="ADAL" clId="{F9D1B691-D76A-4B9E-B403-AB13CDB83064}" dt="2022-04-24T05:56:13.026" v="10298"/>
          <ac:picMkLst>
            <pc:docMk/>
            <pc:sldMk cId="4035983263" sldId="326"/>
            <ac:picMk id="307" creationId="{4EEBD29F-FA76-41C7-94D1-225F339DE0AD}"/>
          </ac:picMkLst>
        </pc:picChg>
        <pc:picChg chg="mod">
          <ac:chgData name="B10856017" userId="9afd4463-931c-4ef4-a1c6-2e8ce38e18fe" providerId="ADAL" clId="{F9D1B691-D76A-4B9E-B403-AB13CDB83064}" dt="2022-04-24T06:01:28.589" v="10432"/>
          <ac:picMkLst>
            <pc:docMk/>
            <pc:sldMk cId="4035983263" sldId="326"/>
            <ac:picMk id="311" creationId="{84096EAA-2269-40A8-9F2F-922623A48C07}"/>
          </ac:picMkLst>
        </pc:picChg>
        <pc:picChg chg="mod">
          <ac:chgData name="B10856017" userId="9afd4463-931c-4ef4-a1c6-2e8ce38e18fe" providerId="ADAL" clId="{F9D1B691-D76A-4B9E-B403-AB13CDB83064}" dt="2022-04-24T06:01:28.589" v="10432"/>
          <ac:picMkLst>
            <pc:docMk/>
            <pc:sldMk cId="4035983263" sldId="326"/>
            <ac:picMk id="317" creationId="{5A34AC3F-CC66-4EE1-B4E6-4787F61DE0A0}"/>
          </ac:picMkLst>
        </pc:picChg>
        <pc:picChg chg="mod">
          <ac:chgData name="B10856017" userId="9afd4463-931c-4ef4-a1c6-2e8ce38e18fe" providerId="ADAL" clId="{F9D1B691-D76A-4B9E-B403-AB13CDB83064}" dt="2022-04-24T06:01:28.589" v="10432"/>
          <ac:picMkLst>
            <pc:docMk/>
            <pc:sldMk cId="4035983263" sldId="326"/>
            <ac:picMk id="318" creationId="{A7E2F227-995C-42BE-AF56-3F836D77FB82}"/>
          </ac:picMkLst>
        </pc:picChg>
        <pc:picChg chg="mod">
          <ac:chgData name="B10856017" userId="9afd4463-931c-4ef4-a1c6-2e8ce38e18fe" providerId="ADAL" clId="{F9D1B691-D76A-4B9E-B403-AB13CDB83064}" dt="2022-04-24T06:01:28.589" v="10432"/>
          <ac:picMkLst>
            <pc:docMk/>
            <pc:sldMk cId="4035983263" sldId="326"/>
            <ac:picMk id="319" creationId="{7E72644A-7355-4A59-9A39-3BC2912BB2D4}"/>
          </ac:picMkLst>
        </pc:picChg>
        <pc:picChg chg="mod">
          <ac:chgData name="B10856017" userId="9afd4463-931c-4ef4-a1c6-2e8ce38e18fe" providerId="ADAL" clId="{F9D1B691-D76A-4B9E-B403-AB13CDB83064}" dt="2022-04-24T06:01:28.589" v="10432"/>
          <ac:picMkLst>
            <pc:docMk/>
            <pc:sldMk cId="4035983263" sldId="326"/>
            <ac:picMk id="320" creationId="{58241F2A-0B31-433F-93DC-F2E8180D9FC3}"/>
          </ac:picMkLst>
        </pc:picChg>
        <pc:picChg chg="mod">
          <ac:chgData name="B10856017" userId="9afd4463-931c-4ef4-a1c6-2e8ce38e18fe" providerId="ADAL" clId="{F9D1B691-D76A-4B9E-B403-AB13CDB83064}" dt="2022-04-24T06:01:28.589" v="10432"/>
          <ac:picMkLst>
            <pc:docMk/>
            <pc:sldMk cId="4035983263" sldId="326"/>
            <ac:picMk id="323" creationId="{EA8D0973-2F79-4448-BCBA-30919D3985CF}"/>
          </ac:picMkLst>
        </pc:picChg>
      </pc:sldChg>
      <pc:sldChg chg="addSp delSp modSp add mod ord">
        <pc:chgData name="B10856017" userId="9afd4463-931c-4ef4-a1c6-2e8ce38e18fe" providerId="ADAL" clId="{F9D1B691-D76A-4B9E-B403-AB13CDB83064}" dt="2022-04-25T03:47:00.133" v="11159" actId="27636"/>
        <pc:sldMkLst>
          <pc:docMk/>
          <pc:sldMk cId="650619724" sldId="327"/>
        </pc:sldMkLst>
        <pc:spChg chg="mod">
          <ac:chgData name="B10856017" userId="9afd4463-931c-4ef4-a1c6-2e8ce38e18fe" providerId="ADAL" clId="{F9D1B691-D76A-4B9E-B403-AB13CDB83064}" dt="2022-04-24T17:04:03.156" v="10672"/>
          <ac:spMkLst>
            <pc:docMk/>
            <pc:sldMk cId="650619724" sldId="327"/>
            <ac:spMk id="121" creationId="{B1AC9CC1-FDDF-46B1-911B-E30410AC24C8}"/>
          </ac:spMkLst>
        </pc:spChg>
        <pc:spChg chg="mod">
          <ac:chgData name="B10856017" userId="9afd4463-931c-4ef4-a1c6-2e8ce38e18fe" providerId="ADAL" clId="{F9D1B691-D76A-4B9E-B403-AB13CDB83064}" dt="2022-04-24T17:04:03.156" v="10672"/>
          <ac:spMkLst>
            <pc:docMk/>
            <pc:sldMk cId="650619724" sldId="327"/>
            <ac:spMk id="122" creationId="{2169C2AE-9EFE-4DA9-AB8A-90B20A106294}"/>
          </ac:spMkLst>
        </pc:spChg>
        <pc:spChg chg="mod">
          <ac:chgData name="B10856017" userId="9afd4463-931c-4ef4-a1c6-2e8ce38e18fe" providerId="ADAL" clId="{F9D1B691-D76A-4B9E-B403-AB13CDB83064}" dt="2022-04-24T17:04:03.156" v="10672"/>
          <ac:spMkLst>
            <pc:docMk/>
            <pc:sldMk cId="650619724" sldId="327"/>
            <ac:spMk id="123" creationId="{391F6DD5-2411-44BA-8D1A-DA1DA29BE155}"/>
          </ac:spMkLst>
        </pc:spChg>
        <pc:spChg chg="mod">
          <ac:chgData name="B10856017" userId="9afd4463-931c-4ef4-a1c6-2e8ce38e18fe" providerId="ADAL" clId="{F9D1B691-D76A-4B9E-B403-AB13CDB83064}" dt="2022-04-24T17:04:03.156" v="10672"/>
          <ac:spMkLst>
            <pc:docMk/>
            <pc:sldMk cId="650619724" sldId="327"/>
            <ac:spMk id="124" creationId="{0EF7A179-C974-4388-9BED-53C15C245D09}"/>
          </ac:spMkLst>
        </pc:spChg>
        <pc:spChg chg="mod">
          <ac:chgData name="B10856017" userId="9afd4463-931c-4ef4-a1c6-2e8ce38e18fe" providerId="ADAL" clId="{F9D1B691-D76A-4B9E-B403-AB13CDB83064}" dt="2022-04-24T17:04:03.156" v="10672"/>
          <ac:spMkLst>
            <pc:docMk/>
            <pc:sldMk cId="650619724" sldId="327"/>
            <ac:spMk id="125" creationId="{99F02C8F-7B8B-494B-9CDD-8056BCF65197}"/>
          </ac:spMkLst>
        </pc:spChg>
        <pc:spChg chg="mod topLvl">
          <ac:chgData name="B10856017" userId="9afd4463-931c-4ef4-a1c6-2e8ce38e18fe" providerId="ADAL" clId="{F9D1B691-D76A-4B9E-B403-AB13CDB83064}" dt="2022-04-23T19:11:20.379" v="9766" actId="165"/>
          <ac:spMkLst>
            <pc:docMk/>
            <pc:sldMk cId="650619724" sldId="327"/>
            <ac:spMk id="128" creationId="{8A05F0CE-D53D-4A63-ACCA-7ADCBC3D5F72}"/>
          </ac:spMkLst>
        </pc:spChg>
        <pc:spChg chg="mod">
          <ac:chgData name="B10856017" userId="9afd4463-931c-4ef4-a1c6-2e8ce38e18fe" providerId="ADAL" clId="{F9D1B691-D76A-4B9E-B403-AB13CDB83064}" dt="2022-04-24T17:04:03.156" v="10672"/>
          <ac:spMkLst>
            <pc:docMk/>
            <pc:sldMk cId="650619724" sldId="327"/>
            <ac:spMk id="129" creationId="{BB0B501E-D274-424D-8AC5-67920290382E}"/>
          </ac:spMkLst>
        </pc:spChg>
        <pc:spChg chg="mod">
          <ac:chgData name="B10856017" userId="9afd4463-931c-4ef4-a1c6-2e8ce38e18fe" providerId="ADAL" clId="{F9D1B691-D76A-4B9E-B403-AB13CDB83064}" dt="2022-04-24T17:05:00.054" v="10699" actId="27636"/>
          <ac:spMkLst>
            <pc:docMk/>
            <pc:sldMk cId="650619724" sldId="327"/>
            <ac:spMk id="130" creationId="{591499DE-FF90-4289-9624-E727D377C4F4}"/>
          </ac:spMkLst>
        </pc:spChg>
        <pc:spChg chg="mod">
          <ac:chgData name="B10856017" userId="9afd4463-931c-4ef4-a1c6-2e8ce38e18fe" providerId="ADAL" clId="{F9D1B691-D76A-4B9E-B403-AB13CDB83064}" dt="2022-04-24T17:04:03.156" v="10672"/>
          <ac:spMkLst>
            <pc:docMk/>
            <pc:sldMk cId="650619724" sldId="327"/>
            <ac:spMk id="131" creationId="{25245CCF-948E-4D1A-B913-02BBB96FDFE5}"/>
          </ac:spMkLst>
        </pc:spChg>
        <pc:spChg chg="mod">
          <ac:chgData name="B10856017" userId="9afd4463-931c-4ef4-a1c6-2e8ce38e18fe" providerId="ADAL" clId="{F9D1B691-D76A-4B9E-B403-AB13CDB83064}" dt="2022-04-24T05:56:26.894" v="10306"/>
          <ac:spMkLst>
            <pc:docMk/>
            <pc:sldMk cId="650619724" sldId="327"/>
            <ac:spMk id="134" creationId="{7BB801BB-8E08-4E3E-826B-12273EDC3F9D}"/>
          </ac:spMkLst>
        </pc:spChg>
        <pc:spChg chg="mod">
          <ac:chgData name="B10856017" userId="9afd4463-931c-4ef4-a1c6-2e8ce38e18fe" providerId="ADAL" clId="{F9D1B691-D76A-4B9E-B403-AB13CDB83064}" dt="2022-04-24T05:56:26.894" v="10306"/>
          <ac:spMkLst>
            <pc:docMk/>
            <pc:sldMk cId="650619724" sldId="327"/>
            <ac:spMk id="137" creationId="{542C13D7-6796-4941-81CD-0629695B9C5B}"/>
          </ac:spMkLst>
        </pc:spChg>
        <pc:spChg chg="mod">
          <ac:chgData name="B10856017" userId="9afd4463-931c-4ef4-a1c6-2e8ce38e18fe" providerId="ADAL" clId="{F9D1B691-D76A-4B9E-B403-AB13CDB83064}" dt="2022-04-24T05:56:26.894" v="10306"/>
          <ac:spMkLst>
            <pc:docMk/>
            <pc:sldMk cId="650619724" sldId="327"/>
            <ac:spMk id="140" creationId="{6A4DCE4D-C7D5-4B63-A7E8-6FD06D06141F}"/>
          </ac:spMkLst>
        </pc:spChg>
        <pc:spChg chg="mod topLvl">
          <ac:chgData name="B10856017" userId="9afd4463-931c-4ef4-a1c6-2e8ce38e18fe" providerId="ADAL" clId="{F9D1B691-D76A-4B9E-B403-AB13CDB83064}" dt="2022-04-23T19:11:20.379" v="9766" actId="165"/>
          <ac:spMkLst>
            <pc:docMk/>
            <pc:sldMk cId="650619724" sldId="327"/>
            <ac:spMk id="141" creationId="{9D6F4930-1D8B-470D-85E0-B95C3AC81E07}"/>
          </ac:spMkLst>
        </pc:spChg>
        <pc:spChg chg="mod topLvl">
          <ac:chgData name="B10856017" userId="9afd4463-931c-4ef4-a1c6-2e8ce38e18fe" providerId="ADAL" clId="{F9D1B691-D76A-4B9E-B403-AB13CDB83064}" dt="2022-04-23T19:11:20.379" v="9766" actId="165"/>
          <ac:spMkLst>
            <pc:docMk/>
            <pc:sldMk cId="650619724" sldId="327"/>
            <ac:spMk id="142" creationId="{12C2A20A-A7BE-4E26-A4E7-BFB2C9C7039D}"/>
          </ac:spMkLst>
        </pc:spChg>
        <pc:spChg chg="mod">
          <ac:chgData name="B10856017" userId="9afd4463-931c-4ef4-a1c6-2e8ce38e18fe" providerId="ADAL" clId="{F9D1B691-D76A-4B9E-B403-AB13CDB83064}" dt="2022-04-24T05:56:26.894" v="10306"/>
          <ac:spMkLst>
            <pc:docMk/>
            <pc:sldMk cId="650619724" sldId="327"/>
            <ac:spMk id="143" creationId="{02439A17-08CA-429A-A778-80D0376B7C31}"/>
          </ac:spMkLst>
        </pc:spChg>
        <pc:spChg chg="mod">
          <ac:chgData name="B10856017" userId="9afd4463-931c-4ef4-a1c6-2e8ce38e18fe" providerId="ADAL" clId="{F9D1B691-D76A-4B9E-B403-AB13CDB83064}" dt="2022-04-24T17:01:45.654" v="10556" actId="27636"/>
          <ac:spMkLst>
            <pc:docMk/>
            <pc:sldMk cId="650619724" sldId="327"/>
            <ac:spMk id="144" creationId="{976E880D-ACA7-4438-861E-8C39C358C941}"/>
          </ac:spMkLst>
        </pc:spChg>
        <pc:spChg chg="mod">
          <ac:chgData name="B10856017" userId="9afd4463-931c-4ef4-a1c6-2e8ce38e18fe" providerId="ADAL" clId="{F9D1B691-D76A-4B9E-B403-AB13CDB83064}" dt="2022-04-24T05:56:26.894" v="10306"/>
          <ac:spMkLst>
            <pc:docMk/>
            <pc:sldMk cId="650619724" sldId="327"/>
            <ac:spMk id="150" creationId="{647FF785-2D26-433B-B144-3AEE18B934CE}"/>
          </ac:spMkLst>
        </pc:spChg>
        <pc:spChg chg="mod">
          <ac:chgData name="B10856017" userId="9afd4463-931c-4ef4-a1c6-2e8ce38e18fe" providerId="ADAL" clId="{F9D1B691-D76A-4B9E-B403-AB13CDB83064}" dt="2022-04-24T05:56:26.894" v="10306"/>
          <ac:spMkLst>
            <pc:docMk/>
            <pc:sldMk cId="650619724" sldId="327"/>
            <ac:spMk id="151" creationId="{1ED5BB1C-344D-431C-BC87-095759069217}"/>
          </ac:spMkLst>
        </pc:spChg>
        <pc:spChg chg="mod">
          <ac:chgData name="B10856017" userId="9afd4463-931c-4ef4-a1c6-2e8ce38e18fe" providerId="ADAL" clId="{F9D1B691-D76A-4B9E-B403-AB13CDB83064}" dt="2022-04-24T05:56:26.894" v="10306"/>
          <ac:spMkLst>
            <pc:docMk/>
            <pc:sldMk cId="650619724" sldId="327"/>
            <ac:spMk id="153" creationId="{AA2DA28C-FB78-4356-BFC2-E1AA9D3FDC1A}"/>
          </ac:spMkLst>
        </pc:spChg>
        <pc:spChg chg="mod">
          <ac:chgData name="B10856017" userId="9afd4463-931c-4ef4-a1c6-2e8ce38e18fe" providerId="ADAL" clId="{F9D1B691-D76A-4B9E-B403-AB13CDB83064}" dt="2022-04-24T06:02:21.545" v="10447"/>
          <ac:spMkLst>
            <pc:docMk/>
            <pc:sldMk cId="650619724" sldId="327"/>
            <ac:spMk id="157" creationId="{B8174676-BD26-491E-ABA0-C8BACDE289CA}"/>
          </ac:spMkLst>
        </pc:spChg>
        <pc:spChg chg="mod">
          <ac:chgData name="B10856017" userId="9afd4463-931c-4ef4-a1c6-2e8ce38e18fe" providerId="ADAL" clId="{F9D1B691-D76A-4B9E-B403-AB13CDB83064}" dt="2022-04-24T06:02:21.545" v="10447"/>
          <ac:spMkLst>
            <pc:docMk/>
            <pc:sldMk cId="650619724" sldId="327"/>
            <ac:spMk id="158" creationId="{405008C4-ED00-4FDC-8194-742D7F1739F5}"/>
          </ac:spMkLst>
        </pc:spChg>
        <pc:spChg chg="mod">
          <ac:chgData name="B10856017" userId="9afd4463-931c-4ef4-a1c6-2e8ce38e18fe" providerId="ADAL" clId="{F9D1B691-D76A-4B9E-B403-AB13CDB83064}" dt="2022-04-24T17:19:37.457" v="11054" actId="27636"/>
          <ac:spMkLst>
            <pc:docMk/>
            <pc:sldMk cId="650619724" sldId="327"/>
            <ac:spMk id="159" creationId="{B047F909-18FE-47AB-8537-BAE138338702}"/>
          </ac:spMkLst>
        </pc:spChg>
        <pc:spChg chg="mod">
          <ac:chgData name="B10856017" userId="9afd4463-931c-4ef4-a1c6-2e8ce38e18fe" providerId="ADAL" clId="{F9D1B691-D76A-4B9E-B403-AB13CDB83064}" dt="2022-04-24T17:01:45.671" v="10559" actId="27636"/>
          <ac:spMkLst>
            <pc:docMk/>
            <pc:sldMk cId="650619724" sldId="327"/>
            <ac:spMk id="160" creationId="{C149B4B8-881F-46CC-8037-044D1CD3DAC8}"/>
          </ac:spMkLst>
        </pc:spChg>
        <pc:spChg chg="mod">
          <ac:chgData name="B10856017" userId="9afd4463-931c-4ef4-a1c6-2e8ce38e18fe" providerId="ADAL" clId="{F9D1B691-D76A-4B9E-B403-AB13CDB83064}" dt="2022-04-23T19:11:20.379" v="9766" actId="165"/>
          <ac:spMkLst>
            <pc:docMk/>
            <pc:sldMk cId="650619724" sldId="327"/>
            <ac:spMk id="161" creationId="{0562EDB4-6C78-45E0-B9DA-3557ED82A374}"/>
          </ac:spMkLst>
        </pc:spChg>
        <pc:spChg chg="mod">
          <ac:chgData name="B10856017" userId="9afd4463-931c-4ef4-a1c6-2e8ce38e18fe" providerId="ADAL" clId="{F9D1B691-D76A-4B9E-B403-AB13CDB83064}" dt="2022-04-24T06:02:21.545" v="10447"/>
          <ac:spMkLst>
            <pc:docMk/>
            <pc:sldMk cId="650619724" sldId="327"/>
            <ac:spMk id="167" creationId="{E9D0AC2C-4A66-4ABC-8651-508C20A5F33E}"/>
          </ac:spMkLst>
        </pc:spChg>
        <pc:spChg chg="mod">
          <ac:chgData name="B10856017" userId="9afd4463-931c-4ef4-a1c6-2e8ce38e18fe" providerId="ADAL" clId="{F9D1B691-D76A-4B9E-B403-AB13CDB83064}" dt="2022-04-24T06:02:21.545" v="10447"/>
          <ac:spMkLst>
            <pc:docMk/>
            <pc:sldMk cId="650619724" sldId="327"/>
            <ac:spMk id="168" creationId="{865AA1CE-E912-41BC-BBAE-FDBFCDAC12AA}"/>
          </ac:spMkLst>
        </pc:spChg>
        <pc:spChg chg="mod">
          <ac:chgData name="B10856017" userId="9afd4463-931c-4ef4-a1c6-2e8ce38e18fe" providerId="ADAL" clId="{F9D1B691-D76A-4B9E-B403-AB13CDB83064}" dt="2022-04-24T06:02:21.545" v="10447"/>
          <ac:spMkLst>
            <pc:docMk/>
            <pc:sldMk cId="650619724" sldId="327"/>
            <ac:spMk id="170" creationId="{4B3293BC-56AA-415B-90F5-D136783E04E9}"/>
          </ac:spMkLst>
        </pc:spChg>
        <pc:spChg chg="mod">
          <ac:chgData name="B10856017" userId="9afd4463-931c-4ef4-a1c6-2e8ce38e18fe" providerId="ADAL" clId="{F9D1B691-D76A-4B9E-B403-AB13CDB83064}" dt="2022-04-24T17:03:59.219" v="10668" actId="27636"/>
          <ac:spMkLst>
            <pc:docMk/>
            <pc:sldMk cId="650619724" sldId="327"/>
            <ac:spMk id="181" creationId="{F5DB217E-FD07-4273-899B-63F35453EA1F}"/>
          </ac:spMkLst>
        </pc:spChg>
        <pc:spChg chg="mod">
          <ac:chgData name="B10856017" userId="9afd4463-931c-4ef4-a1c6-2e8ce38e18fe" providerId="ADAL" clId="{F9D1B691-D76A-4B9E-B403-AB13CDB83064}" dt="2022-04-24T17:19:40.656" v="11070" actId="27636"/>
          <ac:spMkLst>
            <pc:docMk/>
            <pc:sldMk cId="650619724" sldId="327"/>
            <ac:spMk id="182" creationId="{72F5A303-5CD6-4D77-8B3B-A7A46CAD7E99}"/>
          </ac:spMkLst>
        </pc:spChg>
        <pc:spChg chg="mod">
          <ac:chgData name="B10856017" userId="9afd4463-931c-4ef4-a1c6-2e8ce38e18fe" providerId="ADAL" clId="{F9D1B691-D76A-4B9E-B403-AB13CDB83064}" dt="2022-04-24T17:01:45.651" v="10555" actId="27636"/>
          <ac:spMkLst>
            <pc:docMk/>
            <pc:sldMk cId="650619724" sldId="327"/>
            <ac:spMk id="183" creationId="{C436889E-745D-4A34-9818-C3ACF059988E}"/>
          </ac:spMkLst>
        </pc:spChg>
        <pc:spChg chg="mod">
          <ac:chgData name="B10856017" userId="9afd4463-931c-4ef4-a1c6-2e8ce38e18fe" providerId="ADAL" clId="{F9D1B691-D76A-4B9E-B403-AB13CDB83064}" dt="2022-04-23T19:11:20.379" v="9766" actId="165"/>
          <ac:spMkLst>
            <pc:docMk/>
            <pc:sldMk cId="650619724" sldId="327"/>
            <ac:spMk id="189" creationId="{066D0727-6ECC-4838-A464-04F1D9E8E5A7}"/>
          </ac:spMkLst>
        </pc:spChg>
        <pc:spChg chg="mod">
          <ac:chgData name="B10856017" userId="9afd4463-931c-4ef4-a1c6-2e8ce38e18fe" providerId="ADAL" clId="{F9D1B691-D76A-4B9E-B403-AB13CDB83064}" dt="2022-04-23T19:11:20.379" v="9766" actId="165"/>
          <ac:spMkLst>
            <pc:docMk/>
            <pc:sldMk cId="650619724" sldId="327"/>
            <ac:spMk id="190" creationId="{DCDDB013-2DA8-47A8-9BEC-BA7F22BE429B}"/>
          </ac:spMkLst>
        </pc:spChg>
        <pc:spChg chg="mod">
          <ac:chgData name="B10856017" userId="9afd4463-931c-4ef4-a1c6-2e8ce38e18fe" providerId="ADAL" clId="{F9D1B691-D76A-4B9E-B403-AB13CDB83064}" dt="2022-04-23T19:11:20.379" v="9766" actId="165"/>
          <ac:spMkLst>
            <pc:docMk/>
            <pc:sldMk cId="650619724" sldId="327"/>
            <ac:spMk id="192" creationId="{41E565A7-CC2B-460E-B3DE-AD20E8144514}"/>
          </ac:spMkLst>
        </pc:spChg>
        <pc:spChg chg="mod">
          <ac:chgData name="B10856017" userId="9afd4463-931c-4ef4-a1c6-2e8ce38e18fe" providerId="ADAL" clId="{F9D1B691-D76A-4B9E-B403-AB13CDB83064}" dt="2022-04-24T17:01:45.676" v="10560" actId="27636"/>
          <ac:spMkLst>
            <pc:docMk/>
            <pc:sldMk cId="650619724" sldId="327"/>
            <ac:spMk id="194" creationId="{EBE9AFAD-4FB3-4F81-BC13-EC06272F5435}"/>
          </ac:spMkLst>
        </pc:spChg>
        <pc:spChg chg="mod">
          <ac:chgData name="B10856017" userId="9afd4463-931c-4ef4-a1c6-2e8ce38e18fe" providerId="ADAL" clId="{F9D1B691-D76A-4B9E-B403-AB13CDB83064}" dt="2022-04-24T17:18:48.355" v="11038" actId="27636"/>
          <ac:spMkLst>
            <pc:docMk/>
            <pc:sldMk cId="650619724" sldId="327"/>
            <ac:spMk id="209" creationId="{866FD5BE-4F8F-4876-A571-CF4022A4165E}"/>
          </ac:spMkLst>
        </pc:spChg>
        <pc:spChg chg="mod">
          <ac:chgData name="B10856017" userId="9afd4463-931c-4ef4-a1c6-2e8ce38e18fe" providerId="ADAL" clId="{F9D1B691-D76A-4B9E-B403-AB13CDB83064}" dt="2022-04-24T17:01:45.656" v="10557" actId="27636"/>
          <ac:spMkLst>
            <pc:docMk/>
            <pc:sldMk cId="650619724" sldId="327"/>
            <ac:spMk id="210" creationId="{E0B3B1F7-8B67-4BC7-A67C-0CCCCEFE1FC6}"/>
          </ac:spMkLst>
        </pc:spChg>
        <pc:spChg chg="del">
          <ac:chgData name="B10856017" userId="9afd4463-931c-4ef4-a1c6-2e8ce38e18fe" providerId="ADAL" clId="{F9D1B691-D76A-4B9E-B403-AB13CDB83064}" dt="2022-04-24T17:19:33.826" v="11049" actId="478"/>
          <ac:spMkLst>
            <pc:docMk/>
            <pc:sldMk cId="650619724" sldId="327"/>
            <ac:spMk id="220" creationId="{36D1C0A7-AFC3-432D-ABF8-FEFEDAF20C9A}"/>
          </ac:spMkLst>
        </pc:spChg>
        <pc:spChg chg="del mod">
          <ac:chgData name="B10856017" userId="9afd4463-931c-4ef4-a1c6-2e8ce38e18fe" providerId="ADAL" clId="{F9D1B691-D76A-4B9E-B403-AB13CDB83064}" dt="2022-04-24T17:19:36.680" v="11050" actId="478"/>
          <ac:spMkLst>
            <pc:docMk/>
            <pc:sldMk cId="650619724" sldId="327"/>
            <ac:spMk id="221" creationId="{1F8CCAED-B223-4895-945B-54E01616B83A}"/>
          </ac:spMkLst>
        </pc:spChg>
        <pc:spChg chg="del">
          <ac:chgData name="B10856017" userId="9afd4463-931c-4ef4-a1c6-2e8ce38e18fe" providerId="ADAL" clId="{F9D1B691-D76A-4B9E-B403-AB13CDB83064}" dt="2022-04-24T17:19:36.680" v="11050" actId="478"/>
          <ac:spMkLst>
            <pc:docMk/>
            <pc:sldMk cId="650619724" sldId="327"/>
            <ac:spMk id="229" creationId="{5087589D-B2B3-4E04-8BAF-336193F4A036}"/>
          </ac:spMkLst>
        </pc:spChg>
        <pc:spChg chg="del">
          <ac:chgData name="B10856017" userId="9afd4463-931c-4ef4-a1c6-2e8ce38e18fe" providerId="ADAL" clId="{F9D1B691-D76A-4B9E-B403-AB13CDB83064}" dt="2022-04-24T17:19:36.680" v="11050" actId="478"/>
          <ac:spMkLst>
            <pc:docMk/>
            <pc:sldMk cId="650619724" sldId="327"/>
            <ac:spMk id="230" creationId="{952BC4E1-5A5F-4F96-AF03-39C4DBEB8615}"/>
          </ac:spMkLst>
        </pc:spChg>
        <pc:spChg chg="mod">
          <ac:chgData name="B10856017" userId="9afd4463-931c-4ef4-a1c6-2e8ce38e18fe" providerId="ADAL" clId="{F9D1B691-D76A-4B9E-B403-AB13CDB83064}" dt="2022-04-24T17:04:03.156" v="10672"/>
          <ac:spMkLst>
            <pc:docMk/>
            <pc:sldMk cId="650619724" sldId="327"/>
            <ac:spMk id="238" creationId="{2E20BF2A-22D1-4D69-8E0B-D28B38668B2C}"/>
          </ac:spMkLst>
        </pc:spChg>
        <pc:spChg chg="mod">
          <ac:chgData name="B10856017" userId="9afd4463-931c-4ef4-a1c6-2e8ce38e18fe" providerId="ADAL" clId="{F9D1B691-D76A-4B9E-B403-AB13CDB83064}" dt="2022-04-24T17:04:03.156" v="10672"/>
          <ac:spMkLst>
            <pc:docMk/>
            <pc:sldMk cId="650619724" sldId="327"/>
            <ac:spMk id="239" creationId="{D9D7A2A3-4C51-402A-9765-C508DF9EF422}"/>
          </ac:spMkLst>
        </pc:spChg>
        <pc:spChg chg="mod">
          <ac:chgData name="B10856017" userId="9afd4463-931c-4ef4-a1c6-2e8ce38e18fe" providerId="ADAL" clId="{F9D1B691-D76A-4B9E-B403-AB13CDB83064}" dt="2022-04-24T17:04:03.156" v="10672"/>
          <ac:spMkLst>
            <pc:docMk/>
            <pc:sldMk cId="650619724" sldId="327"/>
            <ac:spMk id="241" creationId="{E9A4EC29-AFCF-4B74-84EA-831DEBA38CB2}"/>
          </ac:spMkLst>
        </pc:spChg>
        <pc:spChg chg="mod">
          <ac:chgData name="B10856017" userId="9afd4463-931c-4ef4-a1c6-2e8ce38e18fe" providerId="ADAL" clId="{F9D1B691-D76A-4B9E-B403-AB13CDB83064}" dt="2022-04-24T17:16:37.734" v="10961"/>
          <ac:spMkLst>
            <pc:docMk/>
            <pc:sldMk cId="650619724" sldId="327"/>
            <ac:spMk id="245" creationId="{F0F526F0-4FD2-4105-8139-E34B3B610F1A}"/>
          </ac:spMkLst>
        </pc:spChg>
        <pc:spChg chg="mod">
          <ac:chgData name="B10856017" userId="9afd4463-931c-4ef4-a1c6-2e8ce38e18fe" providerId="ADAL" clId="{F9D1B691-D76A-4B9E-B403-AB13CDB83064}" dt="2022-04-24T17:16:37.734" v="10961"/>
          <ac:spMkLst>
            <pc:docMk/>
            <pc:sldMk cId="650619724" sldId="327"/>
            <ac:spMk id="246" creationId="{793F6562-FA60-4B17-995E-AA99A3514F98}"/>
          </ac:spMkLst>
        </pc:spChg>
        <pc:spChg chg="mod">
          <ac:chgData name="B10856017" userId="9afd4463-931c-4ef4-a1c6-2e8ce38e18fe" providerId="ADAL" clId="{F9D1B691-D76A-4B9E-B403-AB13CDB83064}" dt="2022-04-24T17:16:37.734" v="10961"/>
          <ac:spMkLst>
            <pc:docMk/>
            <pc:sldMk cId="650619724" sldId="327"/>
            <ac:spMk id="247" creationId="{F900FE14-DE2B-4BE5-9375-E98163CF10C9}"/>
          </ac:spMkLst>
        </pc:spChg>
        <pc:spChg chg="mod">
          <ac:chgData name="B10856017" userId="9afd4463-931c-4ef4-a1c6-2e8ce38e18fe" providerId="ADAL" clId="{F9D1B691-D76A-4B9E-B403-AB13CDB83064}" dt="2022-04-24T17:16:37.734" v="10961"/>
          <ac:spMkLst>
            <pc:docMk/>
            <pc:sldMk cId="650619724" sldId="327"/>
            <ac:spMk id="248" creationId="{3A7C2777-F42F-4CA6-A2EC-FDFA24229813}"/>
          </ac:spMkLst>
        </pc:spChg>
        <pc:spChg chg="mod">
          <ac:chgData name="B10856017" userId="9afd4463-931c-4ef4-a1c6-2e8ce38e18fe" providerId="ADAL" clId="{F9D1B691-D76A-4B9E-B403-AB13CDB83064}" dt="2022-04-24T17:16:37.734" v="10961"/>
          <ac:spMkLst>
            <pc:docMk/>
            <pc:sldMk cId="650619724" sldId="327"/>
            <ac:spMk id="249" creationId="{3AC644DA-1AF7-4497-861A-8E0DA014F3D1}"/>
          </ac:spMkLst>
        </pc:spChg>
        <pc:spChg chg="mod">
          <ac:chgData name="B10856017" userId="9afd4463-931c-4ef4-a1c6-2e8ce38e18fe" providerId="ADAL" clId="{F9D1B691-D76A-4B9E-B403-AB13CDB83064}" dt="2022-04-23T19:25:42.732" v="9992" actId="27636"/>
          <ac:spMkLst>
            <pc:docMk/>
            <pc:sldMk cId="650619724" sldId="327"/>
            <ac:spMk id="249" creationId="{C4FD18D8-B129-4973-A7E8-FA3CAC80A95D}"/>
          </ac:spMkLst>
        </pc:spChg>
        <pc:spChg chg="mod">
          <ac:chgData name="B10856017" userId="9afd4463-931c-4ef4-a1c6-2e8ce38e18fe" providerId="ADAL" clId="{F9D1B691-D76A-4B9E-B403-AB13CDB83064}" dt="2022-04-24T17:16:37.734" v="10961"/>
          <ac:spMkLst>
            <pc:docMk/>
            <pc:sldMk cId="650619724" sldId="327"/>
            <ac:spMk id="250" creationId="{E2F9DA70-55E6-41DB-9429-4D734879A8B3}"/>
          </ac:spMkLst>
        </pc:spChg>
        <pc:spChg chg="mod">
          <ac:chgData name="B10856017" userId="9afd4463-931c-4ef4-a1c6-2e8ce38e18fe" providerId="ADAL" clId="{F9D1B691-D76A-4B9E-B403-AB13CDB83064}" dt="2022-04-24T17:16:37.734" v="10961"/>
          <ac:spMkLst>
            <pc:docMk/>
            <pc:sldMk cId="650619724" sldId="327"/>
            <ac:spMk id="251" creationId="{6881B509-F1D1-4882-837A-9613F394B2FB}"/>
          </ac:spMkLst>
        </pc:spChg>
        <pc:spChg chg="mod">
          <ac:chgData name="B10856017" userId="9afd4463-931c-4ef4-a1c6-2e8ce38e18fe" providerId="ADAL" clId="{F9D1B691-D76A-4B9E-B403-AB13CDB83064}" dt="2022-04-24T17:16:37.734" v="10961"/>
          <ac:spMkLst>
            <pc:docMk/>
            <pc:sldMk cId="650619724" sldId="327"/>
            <ac:spMk id="252" creationId="{B9260DAE-B8AA-41B0-89A8-5A600B4546ED}"/>
          </ac:spMkLst>
        </pc:spChg>
        <pc:spChg chg="mod">
          <ac:chgData name="B10856017" userId="9afd4463-931c-4ef4-a1c6-2e8ce38e18fe" providerId="ADAL" clId="{F9D1B691-D76A-4B9E-B403-AB13CDB83064}" dt="2022-04-24T17:16:37.734" v="10961"/>
          <ac:spMkLst>
            <pc:docMk/>
            <pc:sldMk cId="650619724" sldId="327"/>
            <ac:spMk id="258" creationId="{02082E52-501E-40F5-9A47-FBFFBA22D0F4}"/>
          </ac:spMkLst>
        </pc:spChg>
        <pc:spChg chg="mod">
          <ac:chgData name="B10856017" userId="9afd4463-931c-4ef4-a1c6-2e8ce38e18fe" providerId="ADAL" clId="{F9D1B691-D76A-4B9E-B403-AB13CDB83064}" dt="2022-04-24T17:16:37.734" v="10961"/>
          <ac:spMkLst>
            <pc:docMk/>
            <pc:sldMk cId="650619724" sldId="327"/>
            <ac:spMk id="259" creationId="{7D568841-743F-45FB-BDB1-CC6E742954AA}"/>
          </ac:spMkLst>
        </pc:spChg>
        <pc:spChg chg="mod">
          <ac:chgData name="B10856017" userId="9afd4463-931c-4ef4-a1c6-2e8ce38e18fe" providerId="ADAL" clId="{F9D1B691-D76A-4B9E-B403-AB13CDB83064}" dt="2022-04-24T17:16:37.734" v="10961"/>
          <ac:spMkLst>
            <pc:docMk/>
            <pc:sldMk cId="650619724" sldId="327"/>
            <ac:spMk id="261" creationId="{EADB4448-9F7C-4833-BD2E-BFE7B9CE574E}"/>
          </ac:spMkLst>
        </pc:spChg>
        <pc:spChg chg="mod">
          <ac:chgData name="B10856017" userId="9afd4463-931c-4ef4-a1c6-2e8ce38e18fe" providerId="ADAL" clId="{F9D1B691-D76A-4B9E-B403-AB13CDB83064}" dt="2022-04-23T19:12:22.705" v="9803" actId="27636"/>
          <ac:spMkLst>
            <pc:docMk/>
            <pc:sldMk cId="650619724" sldId="327"/>
            <ac:spMk id="264" creationId="{0E66DF63-B854-4BE7-8447-D88CA5E87A2B}"/>
          </ac:spMkLst>
        </pc:spChg>
        <pc:spChg chg="mod">
          <ac:chgData name="B10856017" userId="9afd4463-931c-4ef4-a1c6-2e8ce38e18fe" providerId="ADAL" clId="{F9D1B691-D76A-4B9E-B403-AB13CDB83064}" dt="2022-04-24T05:50:26.714" v="10150" actId="27636"/>
          <ac:spMkLst>
            <pc:docMk/>
            <pc:sldMk cId="650619724" sldId="327"/>
            <ac:spMk id="265" creationId="{4BCF5206-FE7B-486A-8209-AC8ECD8042F9}"/>
          </ac:spMkLst>
        </pc:spChg>
        <pc:spChg chg="mod">
          <ac:chgData name="B10856017" userId="9afd4463-931c-4ef4-a1c6-2e8ce38e18fe" providerId="ADAL" clId="{F9D1B691-D76A-4B9E-B403-AB13CDB83064}" dt="2022-04-24T17:17:26.625" v="11010"/>
          <ac:spMkLst>
            <pc:docMk/>
            <pc:sldMk cId="650619724" sldId="327"/>
            <ac:spMk id="265" creationId="{EA619E1C-25B4-4F64-BF03-5A819EF4989A}"/>
          </ac:spMkLst>
        </pc:spChg>
        <pc:spChg chg="mod">
          <ac:chgData name="B10856017" userId="9afd4463-931c-4ef4-a1c6-2e8ce38e18fe" providerId="ADAL" clId="{F9D1B691-D76A-4B9E-B403-AB13CDB83064}" dt="2022-04-24T17:17:26.625" v="11010"/>
          <ac:spMkLst>
            <pc:docMk/>
            <pc:sldMk cId="650619724" sldId="327"/>
            <ac:spMk id="266" creationId="{CB0DE99B-F35E-4DDC-A270-718FBABE1AE8}"/>
          </ac:spMkLst>
        </pc:spChg>
        <pc:spChg chg="mod">
          <ac:chgData name="B10856017" userId="9afd4463-931c-4ef4-a1c6-2e8ce38e18fe" providerId="ADAL" clId="{F9D1B691-D76A-4B9E-B403-AB13CDB83064}" dt="2022-04-24T17:17:26.625" v="11010"/>
          <ac:spMkLst>
            <pc:docMk/>
            <pc:sldMk cId="650619724" sldId="327"/>
            <ac:spMk id="267" creationId="{20EE63D3-0030-41B5-9119-624E263180BE}"/>
          </ac:spMkLst>
        </pc:spChg>
        <pc:spChg chg="mod">
          <ac:chgData name="B10856017" userId="9afd4463-931c-4ef4-a1c6-2e8ce38e18fe" providerId="ADAL" clId="{F9D1B691-D76A-4B9E-B403-AB13CDB83064}" dt="2022-04-24T17:17:26.625" v="11010"/>
          <ac:spMkLst>
            <pc:docMk/>
            <pc:sldMk cId="650619724" sldId="327"/>
            <ac:spMk id="268" creationId="{CDEFD4C1-9FB8-412A-A9DA-1F7ABA0CF804}"/>
          </ac:spMkLst>
        </pc:spChg>
        <pc:spChg chg="mod">
          <ac:chgData name="B10856017" userId="9afd4463-931c-4ef4-a1c6-2e8ce38e18fe" providerId="ADAL" clId="{F9D1B691-D76A-4B9E-B403-AB13CDB83064}" dt="2022-04-24T17:17:26.625" v="11010"/>
          <ac:spMkLst>
            <pc:docMk/>
            <pc:sldMk cId="650619724" sldId="327"/>
            <ac:spMk id="269" creationId="{68ADE024-7940-443E-91D5-7FF01AAB69A5}"/>
          </ac:spMkLst>
        </pc:spChg>
        <pc:spChg chg="mod">
          <ac:chgData name="B10856017" userId="9afd4463-931c-4ef4-a1c6-2e8ce38e18fe" providerId="ADAL" clId="{F9D1B691-D76A-4B9E-B403-AB13CDB83064}" dt="2022-04-24T17:17:26.625" v="11010"/>
          <ac:spMkLst>
            <pc:docMk/>
            <pc:sldMk cId="650619724" sldId="327"/>
            <ac:spMk id="270" creationId="{9CEC6AE1-30C6-4BAC-B741-308CF0FA8A54}"/>
          </ac:spMkLst>
        </pc:spChg>
        <pc:spChg chg="mod">
          <ac:chgData name="B10856017" userId="9afd4463-931c-4ef4-a1c6-2e8ce38e18fe" providerId="ADAL" clId="{F9D1B691-D76A-4B9E-B403-AB13CDB83064}" dt="2022-04-25T03:47:00.133" v="11159" actId="27636"/>
          <ac:spMkLst>
            <pc:docMk/>
            <pc:sldMk cId="650619724" sldId="327"/>
            <ac:spMk id="271" creationId="{01DCC46C-B702-48E6-B575-9C13F66DCDBC}"/>
          </ac:spMkLst>
        </pc:spChg>
        <pc:spChg chg="mod">
          <ac:chgData name="B10856017" userId="9afd4463-931c-4ef4-a1c6-2e8ce38e18fe" providerId="ADAL" clId="{F9D1B691-D76A-4B9E-B403-AB13CDB83064}" dt="2022-04-24T17:17:26.625" v="11010"/>
          <ac:spMkLst>
            <pc:docMk/>
            <pc:sldMk cId="650619724" sldId="327"/>
            <ac:spMk id="272" creationId="{5E700308-E969-4787-8AFD-BC10DCDE1467}"/>
          </ac:spMkLst>
        </pc:spChg>
        <pc:spChg chg="mod">
          <ac:chgData name="B10856017" userId="9afd4463-931c-4ef4-a1c6-2e8ce38e18fe" providerId="ADAL" clId="{F9D1B691-D76A-4B9E-B403-AB13CDB83064}" dt="2022-04-24T06:02:21.596" v="10448" actId="27636"/>
          <ac:spMkLst>
            <pc:docMk/>
            <pc:sldMk cId="650619724" sldId="327"/>
            <ac:spMk id="277" creationId="{59D5194D-254F-4D65-BDEA-BF86BA50E35C}"/>
          </ac:spMkLst>
        </pc:spChg>
        <pc:spChg chg="mod">
          <ac:chgData name="B10856017" userId="9afd4463-931c-4ef4-a1c6-2e8ce38e18fe" providerId="ADAL" clId="{F9D1B691-D76A-4B9E-B403-AB13CDB83064}" dt="2022-04-24T17:17:26.625" v="11010"/>
          <ac:spMkLst>
            <pc:docMk/>
            <pc:sldMk cId="650619724" sldId="327"/>
            <ac:spMk id="278" creationId="{A767C711-602C-478D-80AB-2FD7C4F20296}"/>
          </ac:spMkLst>
        </pc:spChg>
        <pc:spChg chg="mod">
          <ac:chgData name="B10856017" userId="9afd4463-931c-4ef4-a1c6-2e8ce38e18fe" providerId="ADAL" clId="{F9D1B691-D76A-4B9E-B403-AB13CDB83064}" dt="2022-04-24T17:17:26.625" v="11010"/>
          <ac:spMkLst>
            <pc:docMk/>
            <pc:sldMk cId="650619724" sldId="327"/>
            <ac:spMk id="279" creationId="{413D52BE-EE9F-441F-A6A8-304D954F7F25}"/>
          </ac:spMkLst>
        </pc:spChg>
        <pc:spChg chg="mod">
          <ac:chgData name="B10856017" userId="9afd4463-931c-4ef4-a1c6-2e8ce38e18fe" providerId="ADAL" clId="{F9D1B691-D76A-4B9E-B403-AB13CDB83064}" dt="2022-04-24T17:17:26.625" v="11010"/>
          <ac:spMkLst>
            <pc:docMk/>
            <pc:sldMk cId="650619724" sldId="327"/>
            <ac:spMk id="281" creationId="{8F3B5990-0EC5-4A68-9FB7-E078AF328E59}"/>
          </ac:spMkLst>
        </pc:spChg>
        <pc:spChg chg="add mod">
          <ac:chgData name="B10856017" userId="9afd4463-931c-4ef4-a1c6-2e8ce38e18fe" providerId="ADAL" clId="{F9D1B691-D76A-4B9E-B403-AB13CDB83064}" dt="2022-04-24T17:19:40.627" v="11068" actId="164"/>
          <ac:spMkLst>
            <pc:docMk/>
            <pc:sldMk cId="650619724" sldId="327"/>
            <ac:spMk id="282" creationId="{85C98209-6FD1-4D4F-B1D5-08F3E18683E5}"/>
          </ac:spMkLst>
        </pc:spChg>
        <pc:spChg chg="add mod">
          <ac:chgData name="B10856017" userId="9afd4463-931c-4ef4-a1c6-2e8ce38e18fe" providerId="ADAL" clId="{F9D1B691-D76A-4B9E-B403-AB13CDB83064}" dt="2022-04-24T17:19:40.650" v="11069" actId="27636"/>
          <ac:spMkLst>
            <pc:docMk/>
            <pc:sldMk cId="650619724" sldId="327"/>
            <ac:spMk id="283" creationId="{BD7660CF-B116-4B2D-9F70-D053D474F428}"/>
          </ac:spMkLst>
        </pc:spChg>
        <pc:spChg chg="add mod">
          <ac:chgData name="B10856017" userId="9afd4463-931c-4ef4-a1c6-2e8ce38e18fe" providerId="ADAL" clId="{F9D1B691-D76A-4B9E-B403-AB13CDB83064}" dt="2022-04-25T03:47:00.117" v="11158" actId="27636"/>
          <ac:spMkLst>
            <pc:docMk/>
            <pc:sldMk cId="650619724" sldId="327"/>
            <ac:spMk id="284" creationId="{27C49244-92A3-4488-96B5-8582A5298C4C}"/>
          </ac:spMkLst>
        </pc:spChg>
        <pc:spChg chg="mod">
          <ac:chgData name="B10856017" userId="9afd4463-931c-4ef4-a1c6-2e8ce38e18fe" providerId="ADAL" clId="{F9D1B691-D76A-4B9E-B403-AB13CDB83064}" dt="2022-04-24T17:19:40.627" v="11068" actId="164"/>
          <ac:spMkLst>
            <pc:docMk/>
            <pc:sldMk cId="650619724" sldId="327"/>
            <ac:spMk id="287" creationId="{B0430CDC-FCCC-42DF-A56D-623B213FD6A3}"/>
          </ac:spMkLst>
        </pc:spChg>
        <pc:spChg chg="add mod">
          <ac:chgData name="B10856017" userId="9afd4463-931c-4ef4-a1c6-2e8ce38e18fe" providerId="ADAL" clId="{F9D1B691-D76A-4B9E-B403-AB13CDB83064}" dt="2022-04-24T17:19:40.627" v="11068" actId="164"/>
          <ac:spMkLst>
            <pc:docMk/>
            <pc:sldMk cId="650619724" sldId="327"/>
            <ac:spMk id="292" creationId="{9EE7C885-93DD-40AA-A9B9-33BDECE99E95}"/>
          </ac:spMkLst>
        </pc:spChg>
        <pc:spChg chg="add mod">
          <ac:chgData name="B10856017" userId="9afd4463-931c-4ef4-a1c6-2e8ce38e18fe" providerId="ADAL" clId="{F9D1B691-D76A-4B9E-B403-AB13CDB83064}" dt="2022-04-24T17:19:40.627" v="11068" actId="164"/>
          <ac:spMkLst>
            <pc:docMk/>
            <pc:sldMk cId="650619724" sldId="327"/>
            <ac:spMk id="293" creationId="{76A94157-1AAB-456E-BED5-1A60A0B7E4E2}"/>
          </ac:spMkLst>
        </pc:spChg>
        <pc:spChg chg="mod">
          <ac:chgData name="B10856017" userId="9afd4463-931c-4ef4-a1c6-2e8ce38e18fe" providerId="ADAL" clId="{F9D1B691-D76A-4B9E-B403-AB13CDB83064}" dt="2022-04-24T17:19:40.627" v="11068" actId="164"/>
          <ac:spMkLst>
            <pc:docMk/>
            <pc:sldMk cId="650619724" sldId="327"/>
            <ac:spMk id="296" creationId="{147C0245-AC77-4DE5-9F14-1B0B5C1E131B}"/>
          </ac:spMkLst>
        </pc:spChg>
        <pc:spChg chg="mod">
          <ac:chgData name="B10856017" userId="9afd4463-931c-4ef4-a1c6-2e8ce38e18fe" providerId="ADAL" clId="{F9D1B691-D76A-4B9E-B403-AB13CDB83064}" dt="2022-04-24T17:19:40.627" v="11068" actId="164"/>
          <ac:spMkLst>
            <pc:docMk/>
            <pc:sldMk cId="650619724" sldId="327"/>
            <ac:spMk id="297" creationId="{80EEB8C1-43AF-4DD7-9A59-1AE7C5751E75}"/>
          </ac:spMkLst>
        </pc:spChg>
        <pc:grpChg chg="add mod">
          <ac:chgData name="B10856017" userId="9afd4463-931c-4ef4-a1c6-2e8ce38e18fe" providerId="ADAL" clId="{F9D1B691-D76A-4B9E-B403-AB13CDB83064}" dt="2022-04-24T17:19:40.627" v="11068" actId="164"/>
          <ac:grpSpMkLst>
            <pc:docMk/>
            <pc:sldMk cId="650619724" sldId="327"/>
            <ac:grpSpMk id="2" creationId="{50590C57-B6D6-43C4-B7E3-F654A952FCF7}"/>
          </ac:grpSpMkLst>
        </pc:grpChg>
        <pc:grpChg chg="add mod">
          <ac:chgData name="B10856017" userId="9afd4463-931c-4ef4-a1c6-2e8ce38e18fe" providerId="ADAL" clId="{F9D1B691-D76A-4B9E-B403-AB13CDB83064}" dt="2022-04-23T19:11:12.377" v="9759" actId="164"/>
          <ac:grpSpMkLst>
            <pc:docMk/>
            <pc:sldMk cId="650619724" sldId="327"/>
            <ac:grpSpMk id="2" creationId="{E87E5DF6-41A2-49C4-A2CD-8DEDE1E62D79}"/>
          </ac:grpSpMkLst>
        </pc:grpChg>
        <pc:grpChg chg="add del mod">
          <ac:chgData name="B10856017" userId="9afd4463-931c-4ef4-a1c6-2e8ce38e18fe" providerId="ADAL" clId="{F9D1B691-D76A-4B9E-B403-AB13CDB83064}" dt="2022-04-24T17:15:28.843" v="10930" actId="478"/>
          <ac:grpSpMkLst>
            <pc:docMk/>
            <pc:sldMk cId="650619724" sldId="327"/>
            <ac:grpSpMk id="118" creationId="{7CCC26EB-5769-4756-9A1E-AF3EB88FE55B}"/>
          </ac:grpSpMkLst>
        </pc:grpChg>
        <pc:grpChg chg="mod">
          <ac:chgData name="B10856017" userId="9afd4463-931c-4ef4-a1c6-2e8ce38e18fe" providerId="ADAL" clId="{F9D1B691-D76A-4B9E-B403-AB13CDB83064}" dt="2022-04-24T17:04:03.156" v="10672"/>
          <ac:grpSpMkLst>
            <pc:docMk/>
            <pc:sldMk cId="650619724" sldId="327"/>
            <ac:grpSpMk id="119" creationId="{9B7AF4EF-60CF-45EA-B280-D99BD1EEDDF8}"/>
          </ac:grpSpMkLst>
        </pc:grpChg>
        <pc:grpChg chg="del">
          <ac:chgData name="B10856017" userId="9afd4463-931c-4ef4-a1c6-2e8ce38e18fe" providerId="ADAL" clId="{F9D1B691-D76A-4B9E-B403-AB13CDB83064}" dt="2022-04-23T19:11:20.379" v="9766" actId="165"/>
          <ac:grpSpMkLst>
            <pc:docMk/>
            <pc:sldMk cId="650619724" sldId="327"/>
            <ac:grpSpMk id="125" creationId="{E296B249-A6E1-4F2B-9BDF-2D307976349E}"/>
          </ac:grpSpMkLst>
        </pc:grpChg>
        <pc:grpChg chg="mod topLvl">
          <ac:chgData name="B10856017" userId="9afd4463-931c-4ef4-a1c6-2e8ce38e18fe" providerId="ADAL" clId="{F9D1B691-D76A-4B9E-B403-AB13CDB83064}" dt="2022-04-23T19:11:20.379" v="9766" actId="165"/>
          <ac:grpSpMkLst>
            <pc:docMk/>
            <pc:sldMk cId="650619724" sldId="327"/>
            <ac:grpSpMk id="126" creationId="{40F18158-E555-4791-8210-800BEB8F0E91}"/>
          </ac:grpSpMkLst>
        </pc:grpChg>
        <pc:grpChg chg="add mod">
          <ac:chgData name="B10856017" userId="9afd4463-931c-4ef4-a1c6-2e8ce38e18fe" providerId="ADAL" clId="{F9D1B691-D76A-4B9E-B403-AB13CDB83064}" dt="2022-04-24T05:56:26.894" v="10306"/>
          <ac:grpSpMkLst>
            <pc:docMk/>
            <pc:sldMk cId="650619724" sldId="327"/>
            <ac:grpSpMk id="132" creationId="{ACB7ACED-77E7-43B9-B982-F1CD9DAA285F}"/>
          </ac:grpSpMkLst>
        </pc:grpChg>
        <pc:grpChg chg="mod">
          <ac:chgData name="B10856017" userId="9afd4463-931c-4ef4-a1c6-2e8ce38e18fe" providerId="ADAL" clId="{F9D1B691-D76A-4B9E-B403-AB13CDB83064}" dt="2022-04-24T05:56:26.894" v="10306"/>
          <ac:grpSpMkLst>
            <pc:docMk/>
            <pc:sldMk cId="650619724" sldId="327"/>
            <ac:grpSpMk id="133" creationId="{3914CDC3-E50C-45D9-A91E-122E72E552A0}"/>
          </ac:grpSpMkLst>
        </pc:grpChg>
        <pc:grpChg chg="mod">
          <ac:chgData name="B10856017" userId="9afd4463-931c-4ef4-a1c6-2e8ce38e18fe" providerId="ADAL" clId="{F9D1B691-D76A-4B9E-B403-AB13CDB83064}" dt="2022-04-24T17:04:03.156" v="10672"/>
          <ac:grpSpMkLst>
            <pc:docMk/>
            <pc:sldMk cId="650619724" sldId="327"/>
            <ac:grpSpMk id="135" creationId="{C2EA04E4-05EA-4023-B2F0-A9BD35C85DBD}"/>
          </ac:grpSpMkLst>
        </pc:grpChg>
        <pc:grpChg chg="mod">
          <ac:chgData name="B10856017" userId="9afd4463-931c-4ef4-a1c6-2e8ce38e18fe" providerId="ADAL" clId="{F9D1B691-D76A-4B9E-B403-AB13CDB83064}" dt="2022-04-24T05:56:26.894" v="10306"/>
          <ac:grpSpMkLst>
            <pc:docMk/>
            <pc:sldMk cId="650619724" sldId="327"/>
            <ac:grpSpMk id="136" creationId="{41BEC4F5-8C41-4BA8-905E-D2F74BA4B5D0}"/>
          </ac:grpSpMkLst>
        </pc:grpChg>
        <pc:grpChg chg="mod">
          <ac:chgData name="B10856017" userId="9afd4463-931c-4ef4-a1c6-2e8ce38e18fe" providerId="ADAL" clId="{F9D1B691-D76A-4B9E-B403-AB13CDB83064}" dt="2022-04-24T05:56:26.894" v="10306"/>
          <ac:grpSpMkLst>
            <pc:docMk/>
            <pc:sldMk cId="650619724" sldId="327"/>
            <ac:grpSpMk id="145" creationId="{D122B1C1-6ADC-42C5-8E71-3212D61E0119}"/>
          </ac:grpSpMkLst>
        </pc:grpChg>
        <pc:grpChg chg="add mod">
          <ac:chgData name="B10856017" userId="9afd4463-931c-4ef4-a1c6-2e8ce38e18fe" providerId="ADAL" clId="{F9D1B691-D76A-4B9E-B403-AB13CDB83064}" dt="2022-04-24T06:02:21.545" v="10447"/>
          <ac:grpSpMkLst>
            <pc:docMk/>
            <pc:sldMk cId="650619724" sldId="327"/>
            <ac:grpSpMk id="154" creationId="{7696E427-B706-4A08-A6B6-6BB10468FF19}"/>
          </ac:grpSpMkLst>
        </pc:grpChg>
        <pc:grpChg chg="mod">
          <ac:chgData name="B10856017" userId="9afd4463-931c-4ef4-a1c6-2e8ce38e18fe" providerId="ADAL" clId="{F9D1B691-D76A-4B9E-B403-AB13CDB83064}" dt="2022-04-24T06:02:21.545" v="10447"/>
          <ac:grpSpMkLst>
            <pc:docMk/>
            <pc:sldMk cId="650619724" sldId="327"/>
            <ac:grpSpMk id="155" creationId="{3E4E0059-1FC2-40F3-B7EF-121680548886}"/>
          </ac:grpSpMkLst>
        </pc:grpChg>
        <pc:grpChg chg="mod">
          <ac:chgData name="B10856017" userId="9afd4463-931c-4ef4-a1c6-2e8ce38e18fe" providerId="ADAL" clId="{F9D1B691-D76A-4B9E-B403-AB13CDB83064}" dt="2022-04-24T06:02:21.545" v="10447"/>
          <ac:grpSpMkLst>
            <pc:docMk/>
            <pc:sldMk cId="650619724" sldId="327"/>
            <ac:grpSpMk id="162" creationId="{94B9748C-F9A3-448A-B04F-939123A4D6D4}"/>
          </ac:grpSpMkLst>
        </pc:grpChg>
        <pc:grpChg chg="del">
          <ac:chgData name="B10856017" userId="9afd4463-931c-4ef4-a1c6-2e8ce38e18fe" providerId="ADAL" clId="{F9D1B691-D76A-4B9E-B403-AB13CDB83064}" dt="2022-04-24T17:04:02.714" v="10671" actId="478"/>
          <ac:grpSpMkLst>
            <pc:docMk/>
            <pc:sldMk cId="650619724" sldId="327"/>
            <ac:grpSpMk id="171" creationId="{EE4DCE14-A9CC-4421-8322-B147C01E6ACA}"/>
          </ac:grpSpMkLst>
        </pc:grpChg>
        <pc:grpChg chg="mod">
          <ac:chgData name="B10856017" userId="9afd4463-931c-4ef4-a1c6-2e8ce38e18fe" providerId="ADAL" clId="{F9D1B691-D76A-4B9E-B403-AB13CDB83064}" dt="2022-04-23T19:11:20.379" v="9766" actId="165"/>
          <ac:grpSpMkLst>
            <pc:docMk/>
            <pc:sldMk cId="650619724" sldId="327"/>
            <ac:grpSpMk id="184" creationId="{4CBA299F-9318-4564-9749-D86B7F6CB95B}"/>
          </ac:grpSpMkLst>
        </pc:grpChg>
        <pc:grpChg chg="del">
          <ac:chgData name="B10856017" userId="9afd4463-931c-4ef4-a1c6-2e8ce38e18fe" providerId="ADAL" clId="{F9D1B691-D76A-4B9E-B403-AB13CDB83064}" dt="2022-04-24T17:19:36.680" v="11050" actId="478"/>
          <ac:grpSpMkLst>
            <pc:docMk/>
            <pc:sldMk cId="650619724" sldId="327"/>
            <ac:grpSpMk id="222" creationId="{CF0C14EF-B0A5-4C0A-A520-EA0719545F46}"/>
          </ac:grpSpMkLst>
        </pc:grpChg>
        <pc:grpChg chg="del">
          <ac:chgData name="B10856017" userId="9afd4463-931c-4ef4-a1c6-2e8ce38e18fe" providerId="ADAL" clId="{F9D1B691-D76A-4B9E-B403-AB13CDB83064}" dt="2022-04-24T17:19:36.680" v="11050" actId="478"/>
          <ac:grpSpMkLst>
            <pc:docMk/>
            <pc:sldMk cId="650619724" sldId="327"/>
            <ac:grpSpMk id="232" creationId="{A36A7CA3-C392-4E39-B7B9-F623BC639E2A}"/>
          </ac:grpSpMkLst>
        </pc:grpChg>
        <pc:grpChg chg="del">
          <ac:chgData name="B10856017" userId="9afd4463-931c-4ef4-a1c6-2e8ce38e18fe" providerId="ADAL" clId="{F9D1B691-D76A-4B9E-B403-AB13CDB83064}" dt="2022-04-23T19:11:06.374" v="9758" actId="478"/>
          <ac:grpSpMkLst>
            <pc:docMk/>
            <pc:sldMk cId="650619724" sldId="327"/>
            <ac:grpSpMk id="235" creationId="{9B11FD61-B6AD-44E6-94DF-7A83F635D95B}"/>
          </ac:grpSpMkLst>
        </pc:grpChg>
        <pc:grpChg chg="add del mod">
          <ac:chgData name="B10856017" userId="9afd4463-931c-4ef4-a1c6-2e8ce38e18fe" providerId="ADAL" clId="{F9D1B691-D76A-4B9E-B403-AB13CDB83064}" dt="2022-04-24T17:17:17.261" v="10988"/>
          <ac:grpSpMkLst>
            <pc:docMk/>
            <pc:sldMk cId="650619724" sldId="327"/>
            <ac:grpSpMk id="242" creationId="{878B91C4-0736-4E1E-A631-E7A5736C4256}"/>
          </ac:grpSpMkLst>
        </pc:grpChg>
        <pc:grpChg chg="mod">
          <ac:chgData name="B10856017" userId="9afd4463-931c-4ef4-a1c6-2e8ce38e18fe" providerId="ADAL" clId="{F9D1B691-D76A-4B9E-B403-AB13CDB83064}" dt="2022-04-24T17:16:37.734" v="10961"/>
          <ac:grpSpMkLst>
            <pc:docMk/>
            <pc:sldMk cId="650619724" sldId="327"/>
            <ac:grpSpMk id="243" creationId="{A6D4E69B-0992-4039-BA74-89203D07E3DB}"/>
          </ac:grpSpMkLst>
        </pc:grpChg>
        <pc:grpChg chg="del">
          <ac:chgData name="B10856017" userId="9afd4463-931c-4ef4-a1c6-2e8ce38e18fe" providerId="ADAL" clId="{F9D1B691-D76A-4B9E-B403-AB13CDB83064}" dt="2022-04-24T05:56:26.419" v="10305" actId="478"/>
          <ac:grpSpMkLst>
            <pc:docMk/>
            <pc:sldMk cId="650619724" sldId="327"/>
            <ac:grpSpMk id="245" creationId="{F91640B4-7D82-4AF6-9960-FFC73ADDE00E}"/>
          </ac:grpSpMkLst>
        </pc:grpChg>
        <pc:grpChg chg="mod">
          <ac:chgData name="B10856017" userId="9afd4463-931c-4ef4-a1c6-2e8ce38e18fe" providerId="ADAL" clId="{F9D1B691-D76A-4B9E-B403-AB13CDB83064}" dt="2022-04-24T17:16:37.734" v="10961"/>
          <ac:grpSpMkLst>
            <pc:docMk/>
            <pc:sldMk cId="650619724" sldId="327"/>
            <ac:grpSpMk id="253" creationId="{38829D92-F8CB-4B5B-8A64-9569F8FFA19D}"/>
          </ac:grpSpMkLst>
        </pc:grpChg>
        <pc:grpChg chg="del">
          <ac:chgData name="B10856017" userId="9afd4463-931c-4ef4-a1c6-2e8ce38e18fe" providerId="ADAL" clId="{F9D1B691-D76A-4B9E-B403-AB13CDB83064}" dt="2022-04-24T06:02:14.646" v="10445" actId="478"/>
          <ac:grpSpMkLst>
            <pc:docMk/>
            <pc:sldMk cId="650619724" sldId="327"/>
            <ac:grpSpMk id="261" creationId="{CADF34EA-D6EA-470F-8763-D54C8C061592}"/>
          </ac:grpSpMkLst>
        </pc:grpChg>
        <pc:grpChg chg="add mod">
          <ac:chgData name="B10856017" userId="9afd4463-931c-4ef4-a1c6-2e8ce38e18fe" providerId="ADAL" clId="{F9D1B691-D76A-4B9E-B403-AB13CDB83064}" dt="2022-04-24T17:17:26.625" v="11010"/>
          <ac:grpSpMkLst>
            <pc:docMk/>
            <pc:sldMk cId="650619724" sldId="327"/>
            <ac:grpSpMk id="262" creationId="{90D3E197-2680-49F1-9AB8-A4B65A489250}"/>
          </ac:grpSpMkLst>
        </pc:grpChg>
        <pc:grpChg chg="mod">
          <ac:chgData name="B10856017" userId="9afd4463-931c-4ef4-a1c6-2e8ce38e18fe" providerId="ADAL" clId="{F9D1B691-D76A-4B9E-B403-AB13CDB83064}" dt="2022-04-24T17:17:26.625" v="11010"/>
          <ac:grpSpMkLst>
            <pc:docMk/>
            <pc:sldMk cId="650619724" sldId="327"/>
            <ac:grpSpMk id="263" creationId="{3DDB59E0-EB83-4BED-8098-6C411DAB65D0}"/>
          </ac:grpSpMkLst>
        </pc:grpChg>
        <pc:grpChg chg="mod">
          <ac:chgData name="B10856017" userId="9afd4463-931c-4ef4-a1c6-2e8ce38e18fe" providerId="ADAL" clId="{F9D1B691-D76A-4B9E-B403-AB13CDB83064}" dt="2022-04-24T17:17:26.625" v="11010"/>
          <ac:grpSpMkLst>
            <pc:docMk/>
            <pc:sldMk cId="650619724" sldId="327"/>
            <ac:grpSpMk id="273" creationId="{137FF0D9-95E0-4619-8441-5909D0E2CC71}"/>
          </ac:grpSpMkLst>
        </pc:grpChg>
        <pc:grpChg chg="mod">
          <ac:chgData name="B10856017" userId="9afd4463-931c-4ef4-a1c6-2e8ce38e18fe" providerId="ADAL" clId="{F9D1B691-D76A-4B9E-B403-AB13CDB83064}" dt="2022-04-23T19:11:12.377" v="9759" actId="164"/>
          <ac:grpSpMkLst>
            <pc:docMk/>
            <pc:sldMk cId="650619724" sldId="327"/>
            <ac:grpSpMk id="275" creationId="{1DCCEAA3-B52D-4515-BCBC-9097006C51B9}"/>
          </ac:grpSpMkLst>
        </pc:grpChg>
        <pc:grpChg chg="add mod">
          <ac:chgData name="B10856017" userId="9afd4463-931c-4ef4-a1c6-2e8ce38e18fe" providerId="ADAL" clId="{F9D1B691-D76A-4B9E-B403-AB13CDB83064}" dt="2022-04-24T17:19:40.627" v="11068" actId="164"/>
          <ac:grpSpMkLst>
            <pc:docMk/>
            <pc:sldMk cId="650619724" sldId="327"/>
            <ac:grpSpMk id="285" creationId="{BDE3B1F1-9821-4EBE-936B-F70644B5E2E8}"/>
          </ac:grpSpMkLst>
        </pc:grpChg>
        <pc:grpChg chg="add mod">
          <ac:chgData name="B10856017" userId="9afd4463-931c-4ef4-a1c6-2e8ce38e18fe" providerId="ADAL" clId="{F9D1B691-D76A-4B9E-B403-AB13CDB83064}" dt="2022-04-24T17:19:40.627" v="11068" actId="164"/>
          <ac:grpSpMkLst>
            <pc:docMk/>
            <pc:sldMk cId="650619724" sldId="327"/>
            <ac:grpSpMk id="295" creationId="{43D3A324-7122-41B7-AE7B-77376AD2F379}"/>
          </ac:grpSpMkLst>
        </pc:grpChg>
        <pc:picChg chg="mod">
          <ac:chgData name="B10856017" userId="9afd4463-931c-4ef4-a1c6-2e8ce38e18fe" providerId="ADAL" clId="{F9D1B691-D76A-4B9E-B403-AB13CDB83064}" dt="2022-04-24T17:04:03.156" v="10672"/>
          <ac:picMkLst>
            <pc:docMk/>
            <pc:sldMk cId="650619724" sldId="327"/>
            <ac:picMk id="120" creationId="{D9D5C0EE-E8FB-491E-80EC-D069CAF34BA9}"/>
          </ac:picMkLst>
        </pc:picChg>
        <pc:picChg chg="mod topLvl">
          <ac:chgData name="B10856017" userId="9afd4463-931c-4ef4-a1c6-2e8ce38e18fe" providerId="ADAL" clId="{F9D1B691-D76A-4B9E-B403-AB13CDB83064}" dt="2022-04-23T19:11:20.379" v="9766" actId="165"/>
          <ac:picMkLst>
            <pc:docMk/>
            <pc:sldMk cId="650619724" sldId="327"/>
            <ac:picMk id="127" creationId="{27BF66CA-FA8F-47F0-ADC5-787689B4397E}"/>
          </ac:picMkLst>
        </pc:picChg>
        <pc:picChg chg="del">
          <ac:chgData name="B10856017" userId="9afd4463-931c-4ef4-a1c6-2e8ce38e18fe" providerId="ADAL" clId="{F9D1B691-D76A-4B9E-B403-AB13CDB83064}" dt="2022-04-24T06:02:16.298" v="10446" actId="478"/>
          <ac:picMkLst>
            <pc:docMk/>
            <pc:sldMk cId="650619724" sldId="327"/>
            <ac:picMk id="135" creationId="{93E5A693-0C4A-4E5B-A172-A4E0CF30F759}"/>
          </ac:picMkLst>
        </pc:picChg>
        <pc:picChg chg="mod">
          <ac:chgData name="B10856017" userId="9afd4463-931c-4ef4-a1c6-2e8ce38e18fe" providerId="ADAL" clId="{F9D1B691-D76A-4B9E-B403-AB13CDB83064}" dt="2022-04-24T05:56:26.894" v="10306"/>
          <ac:picMkLst>
            <pc:docMk/>
            <pc:sldMk cId="650619724" sldId="327"/>
            <ac:picMk id="138" creationId="{ACFADB5B-B294-45AC-8897-E7824B5967FD}"/>
          </ac:picMkLst>
        </pc:picChg>
        <pc:picChg chg="mod">
          <ac:chgData name="B10856017" userId="9afd4463-931c-4ef4-a1c6-2e8ce38e18fe" providerId="ADAL" clId="{F9D1B691-D76A-4B9E-B403-AB13CDB83064}" dt="2022-04-24T05:56:26.894" v="10306"/>
          <ac:picMkLst>
            <pc:docMk/>
            <pc:sldMk cId="650619724" sldId="327"/>
            <ac:picMk id="139" creationId="{FA8B712F-E59F-47B3-B5EC-7372E7C5740A}"/>
          </ac:picMkLst>
        </pc:picChg>
        <pc:picChg chg="mod">
          <ac:chgData name="B10856017" userId="9afd4463-931c-4ef4-a1c6-2e8ce38e18fe" providerId="ADAL" clId="{F9D1B691-D76A-4B9E-B403-AB13CDB83064}" dt="2022-04-24T05:56:26.894" v="10306"/>
          <ac:picMkLst>
            <pc:docMk/>
            <pc:sldMk cId="650619724" sldId="327"/>
            <ac:picMk id="146" creationId="{76D1D083-3C27-4462-ABF7-44BB0618D666}"/>
          </ac:picMkLst>
        </pc:picChg>
        <pc:picChg chg="mod">
          <ac:chgData name="B10856017" userId="9afd4463-931c-4ef4-a1c6-2e8ce38e18fe" providerId="ADAL" clId="{F9D1B691-D76A-4B9E-B403-AB13CDB83064}" dt="2022-04-24T05:56:26.894" v="10306"/>
          <ac:picMkLst>
            <pc:docMk/>
            <pc:sldMk cId="650619724" sldId="327"/>
            <ac:picMk id="147" creationId="{78C9E001-9122-4C8D-84DB-FCF930F4B32D}"/>
          </ac:picMkLst>
        </pc:picChg>
        <pc:picChg chg="mod">
          <ac:chgData name="B10856017" userId="9afd4463-931c-4ef4-a1c6-2e8ce38e18fe" providerId="ADAL" clId="{F9D1B691-D76A-4B9E-B403-AB13CDB83064}" dt="2022-04-24T05:56:26.894" v="10306"/>
          <ac:picMkLst>
            <pc:docMk/>
            <pc:sldMk cId="650619724" sldId="327"/>
            <ac:picMk id="148" creationId="{DF40C60C-5A5B-4276-A20F-D87E3475004B}"/>
          </ac:picMkLst>
        </pc:picChg>
        <pc:picChg chg="mod">
          <ac:chgData name="B10856017" userId="9afd4463-931c-4ef4-a1c6-2e8ce38e18fe" providerId="ADAL" clId="{F9D1B691-D76A-4B9E-B403-AB13CDB83064}" dt="2022-04-24T05:56:26.894" v="10306"/>
          <ac:picMkLst>
            <pc:docMk/>
            <pc:sldMk cId="650619724" sldId="327"/>
            <ac:picMk id="149" creationId="{EE828412-53BA-499B-B0A2-E3D4BCAB8A3D}"/>
          </ac:picMkLst>
        </pc:picChg>
        <pc:picChg chg="mod">
          <ac:chgData name="B10856017" userId="9afd4463-931c-4ef4-a1c6-2e8ce38e18fe" providerId="ADAL" clId="{F9D1B691-D76A-4B9E-B403-AB13CDB83064}" dt="2022-04-24T05:56:26.894" v="10306"/>
          <ac:picMkLst>
            <pc:docMk/>
            <pc:sldMk cId="650619724" sldId="327"/>
            <ac:picMk id="152" creationId="{E36A3D98-69F9-4FB5-9BD8-EB3F81A66704}"/>
          </ac:picMkLst>
        </pc:picChg>
        <pc:picChg chg="mod">
          <ac:chgData name="B10856017" userId="9afd4463-931c-4ef4-a1c6-2e8ce38e18fe" providerId="ADAL" clId="{F9D1B691-D76A-4B9E-B403-AB13CDB83064}" dt="2022-04-24T06:02:21.545" v="10447"/>
          <ac:picMkLst>
            <pc:docMk/>
            <pc:sldMk cId="650619724" sldId="327"/>
            <ac:picMk id="156" creationId="{7E932CF0-E002-4BF2-93A9-42ED35C3E72C}"/>
          </ac:picMkLst>
        </pc:picChg>
        <pc:picChg chg="mod">
          <ac:chgData name="B10856017" userId="9afd4463-931c-4ef4-a1c6-2e8ce38e18fe" providerId="ADAL" clId="{F9D1B691-D76A-4B9E-B403-AB13CDB83064}" dt="2022-04-24T06:02:21.545" v="10447"/>
          <ac:picMkLst>
            <pc:docMk/>
            <pc:sldMk cId="650619724" sldId="327"/>
            <ac:picMk id="163" creationId="{3A882D91-2CAB-408E-AAB2-7529BFDC2696}"/>
          </ac:picMkLst>
        </pc:picChg>
        <pc:picChg chg="mod">
          <ac:chgData name="B10856017" userId="9afd4463-931c-4ef4-a1c6-2e8ce38e18fe" providerId="ADAL" clId="{F9D1B691-D76A-4B9E-B403-AB13CDB83064}" dt="2022-04-24T06:02:21.545" v="10447"/>
          <ac:picMkLst>
            <pc:docMk/>
            <pc:sldMk cId="650619724" sldId="327"/>
            <ac:picMk id="164" creationId="{74B13F2E-5076-4142-B456-ED919991A012}"/>
          </ac:picMkLst>
        </pc:picChg>
        <pc:picChg chg="mod">
          <ac:chgData name="B10856017" userId="9afd4463-931c-4ef4-a1c6-2e8ce38e18fe" providerId="ADAL" clId="{F9D1B691-D76A-4B9E-B403-AB13CDB83064}" dt="2022-04-24T06:02:21.545" v="10447"/>
          <ac:picMkLst>
            <pc:docMk/>
            <pc:sldMk cId="650619724" sldId="327"/>
            <ac:picMk id="165" creationId="{930EE70A-2C47-417C-AE6C-1B3940DB08B1}"/>
          </ac:picMkLst>
        </pc:picChg>
        <pc:picChg chg="mod">
          <ac:chgData name="B10856017" userId="9afd4463-931c-4ef4-a1c6-2e8ce38e18fe" providerId="ADAL" clId="{F9D1B691-D76A-4B9E-B403-AB13CDB83064}" dt="2022-04-24T06:02:21.545" v="10447"/>
          <ac:picMkLst>
            <pc:docMk/>
            <pc:sldMk cId="650619724" sldId="327"/>
            <ac:picMk id="166" creationId="{3A48AB11-A165-442D-A9E9-6E48838A5E86}"/>
          </ac:picMkLst>
        </pc:picChg>
        <pc:picChg chg="mod">
          <ac:chgData name="B10856017" userId="9afd4463-931c-4ef4-a1c6-2e8ce38e18fe" providerId="ADAL" clId="{F9D1B691-D76A-4B9E-B403-AB13CDB83064}" dt="2022-04-24T06:02:21.545" v="10447"/>
          <ac:picMkLst>
            <pc:docMk/>
            <pc:sldMk cId="650619724" sldId="327"/>
            <ac:picMk id="169" creationId="{78EBDFB7-2907-4B05-9B5F-3534B94DD5A6}"/>
          </ac:picMkLst>
        </pc:picChg>
        <pc:picChg chg="mod">
          <ac:chgData name="B10856017" userId="9afd4463-931c-4ef4-a1c6-2e8ce38e18fe" providerId="ADAL" clId="{F9D1B691-D76A-4B9E-B403-AB13CDB83064}" dt="2022-04-23T19:11:20.379" v="9766" actId="165"/>
          <ac:picMkLst>
            <pc:docMk/>
            <pc:sldMk cId="650619724" sldId="327"/>
            <ac:picMk id="185" creationId="{266830C8-D757-40B4-A840-483ED6A0A580}"/>
          </ac:picMkLst>
        </pc:picChg>
        <pc:picChg chg="mod">
          <ac:chgData name="B10856017" userId="9afd4463-931c-4ef4-a1c6-2e8ce38e18fe" providerId="ADAL" clId="{F9D1B691-D76A-4B9E-B403-AB13CDB83064}" dt="2022-04-23T19:11:20.379" v="9766" actId="165"/>
          <ac:picMkLst>
            <pc:docMk/>
            <pc:sldMk cId="650619724" sldId="327"/>
            <ac:picMk id="186" creationId="{B196931F-2123-44FD-A325-9980E7C86EE3}"/>
          </ac:picMkLst>
        </pc:picChg>
        <pc:picChg chg="mod">
          <ac:chgData name="B10856017" userId="9afd4463-931c-4ef4-a1c6-2e8ce38e18fe" providerId="ADAL" clId="{F9D1B691-D76A-4B9E-B403-AB13CDB83064}" dt="2022-04-23T19:11:20.379" v="9766" actId="165"/>
          <ac:picMkLst>
            <pc:docMk/>
            <pc:sldMk cId="650619724" sldId="327"/>
            <ac:picMk id="187" creationId="{0C89798E-83AD-4D3A-8BD8-7BB33F414D4D}"/>
          </ac:picMkLst>
        </pc:picChg>
        <pc:picChg chg="mod">
          <ac:chgData name="B10856017" userId="9afd4463-931c-4ef4-a1c6-2e8ce38e18fe" providerId="ADAL" clId="{F9D1B691-D76A-4B9E-B403-AB13CDB83064}" dt="2022-04-23T19:11:20.379" v="9766" actId="165"/>
          <ac:picMkLst>
            <pc:docMk/>
            <pc:sldMk cId="650619724" sldId="327"/>
            <ac:picMk id="188" creationId="{2D14411D-E22E-4C37-BF46-E6FDB9AAC917}"/>
          </ac:picMkLst>
        </pc:picChg>
        <pc:picChg chg="mod">
          <ac:chgData name="B10856017" userId="9afd4463-931c-4ef4-a1c6-2e8ce38e18fe" providerId="ADAL" clId="{F9D1B691-D76A-4B9E-B403-AB13CDB83064}" dt="2022-04-23T19:11:20.379" v="9766" actId="165"/>
          <ac:picMkLst>
            <pc:docMk/>
            <pc:sldMk cId="650619724" sldId="327"/>
            <ac:picMk id="191" creationId="{BCDE7B88-2419-44F4-B7B5-8A24518C2417}"/>
          </ac:picMkLst>
        </pc:picChg>
        <pc:picChg chg="mod">
          <ac:chgData name="B10856017" userId="9afd4463-931c-4ef4-a1c6-2e8ce38e18fe" providerId="ADAL" clId="{F9D1B691-D76A-4B9E-B403-AB13CDB83064}" dt="2022-04-24T17:04:03.156" v="10672"/>
          <ac:picMkLst>
            <pc:docMk/>
            <pc:sldMk cId="650619724" sldId="327"/>
            <ac:picMk id="204" creationId="{FDC5F6BB-6E2F-4F40-B6BE-46336CE8B29C}"/>
          </ac:picMkLst>
        </pc:picChg>
        <pc:picChg chg="del">
          <ac:chgData name="B10856017" userId="9afd4463-931c-4ef4-a1c6-2e8ce38e18fe" providerId="ADAL" clId="{F9D1B691-D76A-4B9E-B403-AB13CDB83064}" dt="2022-04-24T17:19:36.680" v="11050" actId="478"/>
          <ac:picMkLst>
            <pc:docMk/>
            <pc:sldMk cId="650619724" sldId="327"/>
            <ac:picMk id="225" creationId="{D9FCB92A-DD6E-4E65-96D7-48FC7EC9E56E}"/>
          </ac:picMkLst>
        </pc:picChg>
        <pc:picChg chg="del">
          <ac:chgData name="B10856017" userId="9afd4463-931c-4ef4-a1c6-2e8ce38e18fe" providerId="ADAL" clId="{F9D1B691-D76A-4B9E-B403-AB13CDB83064}" dt="2022-04-24T17:19:36.680" v="11050" actId="478"/>
          <ac:picMkLst>
            <pc:docMk/>
            <pc:sldMk cId="650619724" sldId="327"/>
            <ac:picMk id="226" creationId="{0DA3D8F0-3AF4-4593-B5B5-88ACE1C7B41E}"/>
          </ac:picMkLst>
        </pc:picChg>
        <pc:picChg chg="del">
          <ac:chgData name="B10856017" userId="9afd4463-931c-4ef4-a1c6-2e8ce38e18fe" providerId="ADAL" clId="{F9D1B691-D76A-4B9E-B403-AB13CDB83064}" dt="2022-04-24T17:19:36.680" v="11050" actId="478"/>
          <ac:picMkLst>
            <pc:docMk/>
            <pc:sldMk cId="650619724" sldId="327"/>
            <ac:picMk id="227" creationId="{EED98C43-C52D-4518-AA2E-E25A5EAB7017}"/>
          </ac:picMkLst>
        </pc:picChg>
        <pc:picChg chg="del">
          <ac:chgData name="B10856017" userId="9afd4463-931c-4ef4-a1c6-2e8ce38e18fe" providerId="ADAL" clId="{F9D1B691-D76A-4B9E-B403-AB13CDB83064}" dt="2022-04-24T17:19:36.680" v="11050" actId="478"/>
          <ac:picMkLst>
            <pc:docMk/>
            <pc:sldMk cId="650619724" sldId="327"/>
            <ac:picMk id="228" creationId="{D274A62D-D5CB-49FD-B640-71F0CB100B0C}"/>
          </ac:picMkLst>
        </pc:picChg>
        <pc:picChg chg="del">
          <ac:chgData name="B10856017" userId="9afd4463-931c-4ef4-a1c6-2e8ce38e18fe" providerId="ADAL" clId="{F9D1B691-D76A-4B9E-B403-AB13CDB83064}" dt="2022-04-24T17:19:36.680" v="11050" actId="478"/>
          <ac:picMkLst>
            <pc:docMk/>
            <pc:sldMk cId="650619724" sldId="327"/>
            <ac:picMk id="231" creationId="{55818E3D-23DE-4087-8590-461DE03C75A9}"/>
          </ac:picMkLst>
        </pc:picChg>
        <pc:picChg chg="mod">
          <ac:chgData name="B10856017" userId="9afd4463-931c-4ef4-a1c6-2e8ce38e18fe" providerId="ADAL" clId="{F9D1B691-D76A-4B9E-B403-AB13CDB83064}" dt="2022-04-24T17:04:03.156" v="10672"/>
          <ac:picMkLst>
            <pc:docMk/>
            <pc:sldMk cId="650619724" sldId="327"/>
            <ac:picMk id="235" creationId="{E3627A87-26B8-4C99-ADA0-0923813FED31}"/>
          </ac:picMkLst>
        </pc:picChg>
        <pc:picChg chg="mod">
          <ac:chgData name="B10856017" userId="9afd4463-931c-4ef4-a1c6-2e8ce38e18fe" providerId="ADAL" clId="{F9D1B691-D76A-4B9E-B403-AB13CDB83064}" dt="2022-04-24T17:04:03.156" v="10672"/>
          <ac:picMkLst>
            <pc:docMk/>
            <pc:sldMk cId="650619724" sldId="327"/>
            <ac:picMk id="236" creationId="{4EF720E3-02DE-4884-90F7-12DF23B7C84F}"/>
          </ac:picMkLst>
        </pc:picChg>
        <pc:picChg chg="mod">
          <ac:chgData name="B10856017" userId="9afd4463-931c-4ef4-a1c6-2e8ce38e18fe" providerId="ADAL" clId="{F9D1B691-D76A-4B9E-B403-AB13CDB83064}" dt="2022-04-24T17:04:03.156" v="10672"/>
          <ac:picMkLst>
            <pc:docMk/>
            <pc:sldMk cId="650619724" sldId="327"/>
            <ac:picMk id="237" creationId="{5F32D82C-6541-4BF2-8429-2B9CDF833ED8}"/>
          </ac:picMkLst>
        </pc:picChg>
        <pc:picChg chg="mod">
          <ac:chgData name="B10856017" userId="9afd4463-931c-4ef4-a1c6-2e8ce38e18fe" providerId="ADAL" clId="{F9D1B691-D76A-4B9E-B403-AB13CDB83064}" dt="2022-04-24T17:04:03.156" v="10672"/>
          <ac:picMkLst>
            <pc:docMk/>
            <pc:sldMk cId="650619724" sldId="327"/>
            <ac:picMk id="240" creationId="{94B82139-8230-4EED-AF84-17355A3732C3}"/>
          </ac:picMkLst>
        </pc:picChg>
        <pc:picChg chg="mod">
          <ac:chgData name="B10856017" userId="9afd4463-931c-4ef4-a1c6-2e8ce38e18fe" providerId="ADAL" clId="{F9D1B691-D76A-4B9E-B403-AB13CDB83064}" dt="2022-04-24T17:16:37.734" v="10961"/>
          <ac:picMkLst>
            <pc:docMk/>
            <pc:sldMk cId="650619724" sldId="327"/>
            <ac:picMk id="244" creationId="{F7F15EA3-104E-4965-9A82-AE780911393F}"/>
          </ac:picMkLst>
        </pc:picChg>
        <pc:picChg chg="mod">
          <ac:chgData name="B10856017" userId="9afd4463-931c-4ef4-a1c6-2e8ce38e18fe" providerId="ADAL" clId="{F9D1B691-D76A-4B9E-B403-AB13CDB83064}" dt="2022-04-24T17:16:37.734" v="10961"/>
          <ac:picMkLst>
            <pc:docMk/>
            <pc:sldMk cId="650619724" sldId="327"/>
            <ac:picMk id="254" creationId="{56BDD20F-1917-4483-A649-8A456B7DCD57}"/>
          </ac:picMkLst>
        </pc:picChg>
        <pc:picChg chg="mod">
          <ac:chgData name="B10856017" userId="9afd4463-931c-4ef4-a1c6-2e8ce38e18fe" providerId="ADAL" clId="{F9D1B691-D76A-4B9E-B403-AB13CDB83064}" dt="2022-04-24T17:16:37.734" v="10961"/>
          <ac:picMkLst>
            <pc:docMk/>
            <pc:sldMk cId="650619724" sldId="327"/>
            <ac:picMk id="255" creationId="{5F4F90B9-D37A-47B4-AEE5-C0DAF284632C}"/>
          </ac:picMkLst>
        </pc:picChg>
        <pc:picChg chg="mod">
          <ac:chgData name="B10856017" userId="9afd4463-931c-4ef4-a1c6-2e8ce38e18fe" providerId="ADAL" clId="{F9D1B691-D76A-4B9E-B403-AB13CDB83064}" dt="2022-04-24T17:16:37.734" v="10961"/>
          <ac:picMkLst>
            <pc:docMk/>
            <pc:sldMk cId="650619724" sldId="327"/>
            <ac:picMk id="256" creationId="{4669B3FF-6F4A-4B48-81BA-7E643ABC40C7}"/>
          </ac:picMkLst>
        </pc:picChg>
        <pc:picChg chg="mod">
          <ac:chgData name="B10856017" userId="9afd4463-931c-4ef4-a1c6-2e8ce38e18fe" providerId="ADAL" clId="{F9D1B691-D76A-4B9E-B403-AB13CDB83064}" dt="2022-04-24T17:16:37.734" v="10961"/>
          <ac:picMkLst>
            <pc:docMk/>
            <pc:sldMk cId="650619724" sldId="327"/>
            <ac:picMk id="257" creationId="{E0EC5EF3-0DCB-4BFF-819D-28E0DC183163}"/>
          </ac:picMkLst>
        </pc:picChg>
        <pc:picChg chg="mod">
          <ac:chgData name="B10856017" userId="9afd4463-931c-4ef4-a1c6-2e8ce38e18fe" providerId="ADAL" clId="{F9D1B691-D76A-4B9E-B403-AB13CDB83064}" dt="2022-04-24T17:16:37.734" v="10961"/>
          <ac:picMkLst>
            <pc:docMk/>
            <pc:sldMk cId="650619724" sldId="327"/>
            <ac:picMk id="260" creationId="{26B1353F-1BBD-4F23-9316-4D3536973529}"/>
          </ac:picMkLst>
        </pc:picChg>
        <pc:picChg chg="mod">
          <ac:chgData name="B10856017" userId="9afd4463-931c-4ef4-a1c6-2e8ce38e18fe" providerId="ADAL" clId="{F9D1B691-D76A-4B9E-B403-AB13CDB83064}" dt="2022-04-24T17:17:26.625" v="11010"/>
          <ac:picMkLst>
            <pc:docMk/>
            <pc:sldMk cId="650619724" sldId="327"/>
            <ac:picMk id="264" creationId="{F45BBA07-72A6-4534-BDAF-C5943EBCB34F}"/>
          </ac:picMkLst>
        </pc:picChg>
        <pc:picChg chg="mod">
          <ac:chgData name="B10856017" userId="9afd4463-931c-4ef4-a1c6-2e8ce38e18fe" providerId="ADAL" clId="{F9D1B691-D76A-4B9E-B403-AB13CDB83064}" dt="2022-04-24T17:17:26.625" v="11010"/>
          <ac:picMkLst>
            <pc:docMk/>
            <pc:sldMk cId="650619724" sldId="327"/>
            <ac:picMk id="274" creationId="{43C1052F-2071-4441-B473-A5D8D5A07B16}"/>
          </ac:picMkLst>
        </pc:picChg>
        <pc:picChg chg="mod">
          <ac:chgData name="B10856017" userId="9afd4463-931c-4ef4-a1c6-2e8ce38e18fe" providerId="ADAL" clId="{F9D1B691-D76A-4B9E-B403-AB13CDB83064}" dt="2022-04-24T17:17:26.625" v="11010"/>
          <ac:picMkLst>
            <pc:docMk/>
            <pc:sldMk cId="650619724" sldId="327"/>
            <ac:picMk id="275" creationId="{0919BB2B-ED7D-41C1-931D-E2F29C7B39EF}"/>
          </ac:picMkLst>
        </pc:picChg>
        <pc:picChg chg="mod">
          <ac:chgData name="B10856017" userId="9afd4463-931c-4ef4-a1c6-2e8ce38e18fe" providerId="ADAL" clId="{F9D1B691-D76A-4B9E-B403-AB13CDB83064}" dt="2022-04-24T17:17:26.625" v="11010"/>
          <ac:picMkLst>
            <pc:docMk/>
            <pc:sldMk cId="650619724" sldId="327"/>
            <ac:picMk id="276" creationId="{47B47492-96D3-4F84-AA9B-216CE5766143}"/>
          </ac:picMkLst>
        </pc:picChg>
        <pc:picChg chg="mod">
          <ac:chgData name="B10856017" userId="9afd4463-931c-4ef4-a1c6-2e8ce38e18fe" providerId="ADAL" clId="{F9D1B691-D76A-4B9E-B403-AB13CDB83064}" dt="2022-04-24T17:17:26.625" v="11010"/>
          <ac:picMkLst>
            <pc:docMk/>
            <pc:sldMk cId="650619724" sldId="327"/>
            <ac:picMk id="277" creationId="{4C1AFA67-81C0-4E70-A1B3-8AC8D62D2B15}"/>
          </ac:picMkLst>
        </pc:picChg>
        <pc:picChg chg="mod">
          <ac:chgData name="B10856017" userId="9afd4463-931c-4ef4-a1c6-2e8ce38e18fe" providerId="ADAL" clId="{F9D1B691-D76A-4B9E-B403-AB13CDB83064}" dt="2022-04-24T17:17:26.625" v="11010"/>
          <ac:picMkLst>
            <pc:docMk/>
            <pc:sldMk cId="650619724" sldId="327"/>
            <ac:picMk id="280" creationId="{12761C0F-C0E9-41F2-8DB2-D20F183582C1}"/>
          </ac:picMkLst>
        </pc:picChg>
        <pc:picChg chg="mod">
          <ac:chgData name="B10856017" userId="9afd4463-931c-4ef4-a1c6-2e8ce38e18fe" providerId="ADAL" clId="{F9D1B691-D76A-4B9E-B403-AB13CDB83064}" dt="2022-04-24T17:19:40.627" v="11068" actId="164"/>
          <ac:picMkLst>
            <pc:docMk/>
            <pc:sldMk cId="650619724" sldId="327"/>
            <ac:picMk id="286" creationId="{0174D1AB-8135-4F6B-A3C5-4E29C5CC2B1C}"/>
          </ac:picMkLst>
        </pc:picChg>
        <pc:picChg chg="add mod">
          <ac:chgData name="B10856017" userId="9afd4463-931c-4ef4-a1c6-2e8ce38e18fe" providerId="ADAL" clId="{F9D1B691-D76A-4B9E-B403-AB13CDB83064}" dt="2022-04-24T17:19:40.627" v="11068" actId="164"/>
          <ac:picMkLst>
            <pc:docMk/>
            <pc:sldMk cId="650619724" sldId="327"/>
            <ac:picMk id="288" creationId="{05B88767-029C-429F-A9A6-76912731F4F3}"/>
          </ac:picMkLst>
        </pc:picChg>
        <pc:picChg chg="mod">
          <ac:chgData name="B10856017" userId="9afd4463-931c-4ef4-a1c6-2e8ce38e18fe" providerId="ADAL" clId="{F9D1B691-D76A-4B9E-B403-AB13CDB83064}" dt="2022-04-23T19:11:12.377" v="9759" actId="164"/>
          <ac:picMkLst>
            <pc:docMk/>
            <pc:sldMk cId="650619724" sldId="327"/>
            <ac:picMk id="288" creationId="{EAAC923E-7A3A-40BD-9AEF-CFC2C62ACCA2}"/>
          </ac:picMkLst>
        </pc:picChg>
        <pc:picChg chg="add mod">
          <ac:chgData name="B10856017" userId="9afd4463-931c-4ef4-a1c6-2e8ce38e18fe" providerId="ADAL" clId="{F9D1B691-D76A-4B9E-B403-AB13CDB83064}" dt="2022-04-24T17:19:40.627" v="11068" actId="164"/>
          <ac:picMkLst>
            <pc:docMk/>
            <pc:sldMk cId="650619724" sldId="327"/>
            <ac:picMk id="289" creationId="{45606B7E-20BD-4A2C-B8C8-3327EE8BD946}"/>
          </ac:picMkLst>
        </pc:picChg>
        <pc:picChg chg="add mod">
          <ac:chgData name="B10856017" userId="9afd4463-931c-4ef4-a1c6-2e8ce38e18fe" providerId="ADAL" clId="{F9D1B691-D76A-4B9E-B403-AB13CDB83064}" dt="2022-04-24T17:19:40.627" v="11068" actId="164"/>
          <ac:picMkLst>
            <pc:docMk/>
            <pc:sldMk cId="650619724" sldId="327"/>
            <ac:picMk id="290" creationId="{48824C69-4955-44FB-8F86-5126DAF37E72}"/>
          </ac:picMkLst>
        </pc:picChg>
        <pc:picChg chg="add mod">
          <ac:chgData name="B10856017" userId="9afd4463-931c-4ef4-a1c6-2e8ce38e18fe" providerId="ADAL" clId="{F9D1B691-D76A-4B9E-B403-AB13CDB83064}" dt="2022-04-24T17:19:40.627" v="11068" actId="164"/>
          <ac:picMkLst>
            <pc:docMk/>
            <pc:sldMk cId="650619724" sldId="327"/>
            <ac:picMk id="291" creationId="{3E05A8C0-8697-45AA-BA90-95AE470792E6}"/>
          </ac:picMkLst>
        </pc:picChg>
        <pc:picChg chg="add mod">
          <ac:chgData name="B10856017" userId="9afd4463-931c-4ef4-a1c6-2e8ce38e18fe" providerId="ADAL" clId="{F9D1B691-D76A-4B9E-B403-AB13CDB83064}" dt="2022-04-24T17:19:40.627" v="11068" actId="164"/>
          <ac:picMkLst>
            <pc:docMk/>
            <pc:sldMk cId="650619724" sldId="327"/>
            <ac:picMk id="294" creationId="{29EA9D31-7225-4A81-919D-2F531E303BAD}"/>
          </ac:picMkLst>
        </pc:picChg>
      </pc:sldChg>
      <pc:sldChg chg="addSp delSp modSp add mod ord">
        <pc:chgData name="B10856017" userId="9afd4463-931c-4ef4-a1c6-2e8ce38e18fe" providerId="ADAL" clId="{F9D1B691-D76A-4B9E-B403-AB13CDB83064}" dt="2022-04-25T03:47:00.219" v="11173" actId="27636"/>
        <pc:sldMkLst>
          <pc:docMk/>
          <pc:sldMk cId="3836916552" sldId="328"/>
        </pc:sldMkLst>
        <pc:spChg chg="mod">
          <ac:chgData name="B10856017" userId="9afd4463-931c-4ef4-a1c6-2e8ce38e18fe" providerId="ADAL" clId="{F9D1B691-D76A-4B9E-B403-AB13CDB83064}" dt="2022-04-24T17:04:06.859" v="10679"/>
          <ac:spMkLst>
            <pc:docMk/>
            <pc:sldMk cId="3836916552" sldId="328"/>
            <ac:spMk id="121" creationId="{635CFFB7-956D-478C-8874-4081279C9449}"/>
          </ac:spMkLst>
        </pc:spChg>
        <pc:spChg chg="mod">
          <ac:chgData name="B10856017" userId="9afd4463-931c-4ef4-a1c6-2e8ce38e18fe" providerId="ADAL" clId="{F9D1B691-D76A-4B9E-B403-AB13CDB83064}" dt="2022-04-24T17:04:06.859" v="10679"/>
          <ac:spMkLst>
            <pc:docMk/>
            <pc:sldMk cId="3836916552" sldId="328"/>
            <ac:spMk id="123" creationId="{B9EB1E1F-8D75-4F66-900A-FDB861FD75E0}"/>
          </ac:spMkLst>
        </pc:spChg>
        <pc:spChg chg="mod">
          <ac:chgData name="B10856017" userId="9afd4463-931c-4ef4-a1c6-2e8ce38e18fe" providerId="ADAL" clId="{F9D1B691-D76A-4B9E-B403-AB13CDB83064}" dt="2022-04-24T05:56:31.300" v="10311"/>
          <ac:spMkLst>
            <pc:docMk/>
            <pc:sldMk cId="3836916552" sldId="328"/>
            <ac:spMk id="125" creationId="{7117EE80-BD9A-4478-AC3F-31E32F25475A}"/>
          </ac:spMkLst>
        </pc:spChg>
        <pc:spChg chg="mod">
          <ac:chgData name="B10856017" userId="9afd4463-931c-4ef4-a1c6-2e8ce38e18fe" providerId="ADAL" clId="{F9D1B691-D76A-4B9E-B403-AB13CDB83064}" dt="2022-04-24T05:56:31.300" v="10311"/>
          <ac:spMkLst>
            <pc:docMk/>
            <pc:sldMk cId="3836916552" sldId="328"/>
            <ac:spMk id="130" creationId="{7EDDDCDC-6F77-415E-A4B3-562D25ED2E27}"/>
          </ac:spMkLst>
        </pc:spChg>
        <pc:spChg chg="mod">
          <ac:chgData name="B10856017" userId="9afd4463-931c-4ef4-a1c6-2e8ce38e18fe" providerId="ADAL" clId="{F9D1B691-D76A-4B9E-B403-AB13CDB83064}" dt="2022-04-24T05:56:31.300" v="10311"/>
          <ac:spMkLst>
            <pc:docMk/>
            <pc:sldMk cId="3836916552" sldId="328"/>
            <ac:spMk id="133" creationId="{2F07250E-1B37-4F48-8645-CA754261BE95}"/>
          </ac:spMkLst>
        </pc:spChg>
        <pc:spChg chg="mod">
          <ac:chgData name="B10856017" userId="9afd4463-931c-4ef4-a1c6-2e8ce38e18fe" providerId="ADAL" clId="{F9D1B691-D76A-4B9E-B403-AB13CDB83064}" dt="2022-04-24T05:56:31.300" v="10311"/>
          <ac:spMkLst>
            <pc:docMk/>
            <pc:sldMk cId="3836916552" sldId="328"/>
            <ac:spMk id="134" creationId="{C92D075D-44E0-48D4-8BB9-9DCDC3087648}"/>
          </ac:spMkLst>
        </pc:spChg>
        <pc:spChg chg="mod">
          <ac:chgData name="B10856017" userId="9afd4463-931c-4ef4-a1c6-2e8ce38e18fe" providerId="ADAL" clId="{F9D1B691-D76A-4B9E-B403-AB13CDB83064}" dt="2022-04-24T17:01:45.716" v="10569" actId="27636"/>
          <ac:spMkLst>
            <pc:docMk/>
            <pc:sldMk cId="3836916552" sldId="328"/>
            <ac:spMk id="135" creationId="{CC3DBEDE-2A43-4A60-ABC1-4F6FC3FBCC15}"/>
          </ac:spMkLst>
        </pc:spChg>
        <pc:spChg chg="mod">
          <ac:chgData name="B10856017" userId="9afd4463-931c-4ef4-a1c6-2e8ce38e18fe" providerId="ADAL" clId="{F9D1B691-D76A-4B9E-B403-AB13CDB83064}" dt="2022-04-24T05:56:31.300" v="10311"/>
          <ac:spMkLst>
            <pc:docMk/>
            <pc:sldMk cId="3836916552" sldId="328"/>
            <ac:spMk id="143" creationId="{12A0DCE5-7723-428D-AC42-54F8091A914F}"/>
          </ac:spMkLst>
        </pc:spChg>
        <pc:spChg chg="mod">
          <ac:chgData name="B10856017" userId="9afd4463-931c-4ef4-a1c6-2e8ce38e18fe" providerId="ADAL" clId="{F9D1B691-D76A-4B9E-B403-AB13CDB83064}" dt="2022-04-24T05:56:31.300" v="10311"/>
          <ac:spMkLst>
            <pc:docMk/>
            <pc:sldMk cId="3836916552" sldId="328"/>
            <ac:spMk id="144" creationId="{DB2F8FF1-359F-4CDF-B2E1-7399B0977F90}"/>
          </ac:spMkLst>
        </pc:spChg>
        <pc:spChg chg="mod">
          <ac:chgData name="B10856017" userId="9afd4463-931c-4ef4-a1c6-2e8ce38e18fe" providerId="ADAL" clId="{F9D1B691-D76A-4B9E-B403-AB13CDB83064}" dt="2022-04-24T05:56:31.300" v="10311"/>
          <ac:spMkLst>
            <pc:docMk/>
            <pc:sldMk cId="3836916552" sldId="328"/>
            <ac:spMk id="146" creationId="{0F7609C4-1ADF-4546-A754-BB7F8529CE31}"/>
          </ac:spMkLst>
        </pc:spChg>
        <pc:spChg chg="mod">
          <ac:chgData name="B10856017" userId="9afd4463-931c-4ef4-a1c6-2e8ce38e18fe" providerId="ADAL" clId="{F9D1B691-D76A-4B9E-B403-AB13CDB83064}" dt="2022-04-24T06:02:26.361" v="10453"/>
          <ac:spMkLst>
            <pc:docMk/>
            <pc:sldMk cId="3836916552" sldId="328"/>
            <ac:spMk id="150" creationId="{2F2F4956-0364-4B40-BE15-E29375340294}"/>
          </ac:spMkLst>
        </pc:spChg>
        <pc:spChg chg="mod">
          <ac:chgData name="B10856017" userId="9afd4463-931c-4ef4-a1c6-2e8ce38e18fe" providerId="ADAL" clId="{F9D1B691-D76A-4B9E-B403-AB13CDB83064}" dt="2022-04-24T06:02:26.361" v="10453"/>
          <ac:spMkLst>
            <pc:docMk/>
            <pc:sldMk cId="3836916552" sldId="328"/>
            <ac:spMk id="151" creationId="{E464CD20-8F80-41D1-B166-CA8A48D01D9B}"/>
          </ac:spMkLst>
        </pc:spChg>
        <pc:spChg chg="mod">
          <ac:chgData name="B10856017" userId="9afd4463-931c-4ef4-a1c6-2e8ce38e18fe" providerId="ADAL" clId="{F9D1B691-D76A-4B9E-B403-AB13CDB83064}" dt="2022-04-24T06:02:26.409" v="10456" actId="27636"/>
          <ac:spMkLst>
            <pc:docMk/>
            <pc:sldMk cId="3836916552" sldId="328"/>
            <ac:spMk id="152" creationId="{74FF936B-321A-4B95-A0B9-BCCFE3085EF1}"/>
          </ac:spMkLst>
        </pc:spChg>
        <pc:spChg chg="mod">
          <ac:chgData name="B10856017" userId="9afd4463-931c-4ef4-a1c6-2e8ce38e18fe" providerId="ADAL" clId="{F9D1B691-D76A-4B9E-B403-AB13CDB83064}" dt="2022-04-24T06:02:26.361" v="10453"/>
          <ac:spMkLst>
            <pc:docMk/>
            <pc:sldMk cId="3836916552" sldId="328"/>
            <ac:spMk id="153" creationId="{0EFF0533-0E8B-43AF-8AD1-0E60073B2CAE}"/>
          </ac:spMkLst>
        </pc:spChg>
        <pc:spChg chg="mod">
          <ac:chgData name="B10856017" userId="9afd4463-931c-4ef4-a1c6-2e8ce38e18fe" providerId="ADAL" clId="{F9D1B691-D76A-4B9E-B403-AB13CDB83064}" dt="2022-04-24T17:01:45.714" v="10568" actId="27636"/>
          <ac:spMkLst>
            <pc:docMk/>
            <pc:sldMk cId="3836916552" sldId="328"/>
            <ac:spMk id="157" creationId="{B3694B6D-75F1-41E5-8CB0-628F7FF1D096}"/>
          </ac:spMkLst>
        </pc:spChg>
        <pc:spChg chg="mod">
          <ac:chgData name="B10856017" userId="9afd4463-931c-4ef4-a1c6-2e8ce38e18fe" providerId="ADAL" clId="{F9D1B691-D76A-4B9E-B403-AB13CDB83064}" dt="2022-04-24T17:01:45.706" v="10566" actId="27636"/>
          <ac:spMkLst>
            <pc:docMk/>
            <pc:sldMk cId="3836916552" sldId="328"/>
            <ac:spMk id="158" creationId="{5A10E67E-A6D7-47D1-93F8-735F1F840654}"/>
          </ac:spMkLst>
        </pc:spChg>
        <pc:spChg chg="mod">
          <ac:chgData name="B10856017" userId="9afd4463-931c-4ef4-a1c6-2e8ce38e18fe" providerId="ADAL" clId="{F9D1B691-D76A-4B9E-B403-AB13CDB83064}" dt="2022-04-24T06:02:26.361" v="10453"/>
          <ac:spMkLst>
            <pc:docMk/>
            <pc:sldMk cId="3836916552" sldId="328"/>
            <ac:spMk id="159" creationId="{4E2F605E-B1D9-4407-A5AC-DED72CF4C08E}"/>
          </ac:spMkLst>
        </pc:spChg>
        <pc:spChg chg="mod">
          <ac:chgData name="B10856017" userId="9afd4463-931c-4ef4-a1c6-2e8ce38e18fe" providerId="ADAL" clId="{F9D1B691-D76A-4B9E-B403-AB13CDB83064}" dt="2022-04-24T06:02:26.361" v="10453"/>
          <ac:spMkLst>
            <pc:docMk/>
            <pc:sldMk cId="3836916552" sldId="328"/>
            <ac:spMk id="160" creationId="{32D7EDA1-783F-4C12-8AE7-91413814EFC8}"/>
          </ac:spMkLst>
        </pc:spChg>
        <pc:spChg chg="mod topLvl">
          <ac:chgData name="B10856017" userId="9afd4463-931c-4ef4-a1c6-2e8ce38e18fe" providerId="ADAL" clId="{F9D1B691-D76A-4B9E-B403-AB13CDB83064}" dt="2022-04-24T17:17:15.855" v="10985" actId="165"/>
          <ac:spMkLst>
            <pc:docMk/>
            <pc:sldMk cId="3836916552" sldId="328"/>
            <ac:spMk id="161" creationId="{0562EDB4-6C78-45E0-B9DA-3557ED82A374}"/>
          </ac:spMkLst>
        </pc:spChg>
        <pc:spChg chg="mod">
          <ac:chgData name="B10856017" userId="9afd4463-931c-4ef4-a1c6-2e8ce38e18fe" providerId="ADAL" clId="{F9D1B691-D76A-4B9E-B403-AB13CDB83064}" dt="2022-04-24T06:02:26.361" v="10453"/>
          <ac:spMkLst>
            <pc:docMk/>
            <pc:sldMk cId="3836916552" sldId="328"/>
            <ac:spMk id="163" creationId="{266BAF85-A4A5-48CE-BBC2-01EE2300EC5F}"/>
          </ac:spMkLst>
        </pc:spChg>
        <pc:spChg chg="mod">
          <ac:chgData name="B10856017" userId="9afd4463-931c-4ef4-a1c6-2e8ce38e18fe" providerId="ADAL" clId="{F9D1B691-D76A-4B9E-B403-AB13CDB83064}" dt="2022-04-24T06:02:34.914" v="10459"/>
          <ac:spMkLst>
            <pc:docMk/>
            <pc:sldMk cId="3836916552" sldId="328"/>
            <ac:spMk id="167" creationId="{6C0BC044-0E4A-4E6A-BBE5-5177FE1D7AF0}"/>
          </ac:spMkLst>
        </pc:spChg>
        <pc:spChg chg="mod">
          <ac:chgData name="B10856017" userId="9afd4463-931c-4ef4-a1c6-2e8ce38e18fe" providerId="ADAL" clId="{F9D1B691-D76A-4B9E-B403-AB13CDB83064}" dt="2022-04-24T06:02:34.914" v="10459"/>
          <ac:spMkLst>
            <pc:docMk/>
            <pc:sldMk cId="3836916552" sldId="328"/>
            <ac:spMk id="168" creationId="{7EF47E9F-32EB-462C-8980-5FC925105B32}"/>
          </ac:spMkLst>
        </pc:spChg>
        <pc:spChg chg="mod">
          <ac:chgData name="B10856017" userId="9afd4463-931c-4ef4-a1c6-2e8ce38e18fe" providerId="ADAL" clId="{F9D1B691-D76A-4B9E-B403-AB13CDB83064}" dt="2022-04-24T17:19:58.419" v="11082" actId="27636"/>
          <ac:spMkLst>
            <pc:docMk/>
            <pc:sldMk cId="3836916552" sldId="328"/>
            <ac:spMk id="169" creationId="{92654A85-9FEC-48F5-BE05-815B931E463D}"/>
          </ac:spMkLst>
        </pc:spChg>
        <pc:spChg chg="mod">
          <ac:chgData name="B10856017" userId="9afd4463-931c-4ef4-a1c6-2e8ce38e18fe" providerId="ADAL" clId="{F9D1B691-D76A-4B9E-B403-AB13CDB83064}" dt="2022-04-24T17:01:45.697" v="10563" actId="27636"/>
          <ac:spMkLst>
            <pc:docMk/>
            <pc:sldMk cId="3836916552" sldId="328"/>
            <ac:spMk id="170" creationId="{8F7BDB22-23DF-458E-80F0-9AD36706A105}"/>
          </ac:spMkLst>
        </pc:spChg>
        <pc:spChg chg="mod">
          <ac:chgData name="B10856017" userId="9afd4463-931c-4ef4-a1c6-2e8ce38e18fe" providerId="ADAL" clId="{F9D1B691-D76A-4B9E-B403-AB13CDB83064}" dt="2022-04-24T06:02:34.914" v="10459"/>
          <ac:spMkLst>
            <pc:docMk/>
            <pc:sldMk cId="3836916552" sldId="328"/>
            <ac:spMk id="176" creationId="{11C91D63-54F0-4876-99DE-DC968FFB1D2D}"/>
          </ac:spMkLst>
        </pc:spChg>
        <pc:spChg chg="mod">
          <ac:chgData name="B10856017" userId="9afd4463-931c-4ef4-a1c6-2e8ce38e18fe" providerId="ADAL" clId="{F9D1B691-D76A-4B9E-B403-AB13CDB83064}" dt="2022-04-24T06:02:34.914" v="10459"/>
          <ac:spMkLst>
            <pc:docMk/>
            <pc:sldMk cId="3836916552" sldId="328"/>
            <ac:spMk id="177" creationId="{BA2CC0B0-11F0-423E-B709-C806136FD10A}"/>
          </ac:spMkLst>
        </pc:spChg>
        <pc:spChg chg="mod">
          <ac:chgData name="B10856017" userId="9afd4463-931c-4ef4-a1c6-2e8ce38e18fe" providerId="ADAL" clId="{F9D1B691-D76A-4B9E-B403-AB13CDB83064}" dt="2022-04-24T06:02:34.914" v="10459"/>
          <ac:spMkLst>
            <pc:docMk/>
            <pc:sldMk cId="3836916552" sldId="328"/>
            <ac:spMk id="179" creationId="{8A767FF7-565B-43D2-910E-28908F53A0F3}"/>
          </ac:spMkLst>
        </pc:spChg>
        <pc:spChg chg="mod topLvl">
          <ac:chgData name="B10856017" userId="9afd4463-931c-4ef4-a1c6-2e8ce38e18fe" providerId="ADAL" clId="{F9D1B691-D76A-4B9E-B403-AB13CDB83064}" dt="2022-04-25T03:47:00.216" v="11172" actId="27636"/>
          <ac:spMkLst>
            <pc:docMk/>
            <pc:sldMk cId="3836916552" sldId="328"/>
            <ac:spMk id="182" creationId="{72F5A303-5CD6-4D77-8B3B-A7A46CAD7E99}"/>
          </ac:spMkLst>
        </pc:spChg>
        <pc:spChg chg="mod topLvl">
          <ac:chgData name="B10856017" userId="9afd4463-931c-4ef4-a1c6-2e8ce38e18fe" providerId="ADAL" clId="{F9D1B691-D76A-4B9E-B403-AB13CDB83064}" dt="2022-04-24T17:17:15.855" v="10985" actId="165"/>
          <ac:spMkLst>
            <pc:docMk/>
            <pc:sldMk cId="3836916552" sldId="328"/>
            <ac:spMk id="183" creationId="{C436889E-745D-4A34-9818-C3ACF059988E}"/>
          </ac:spMkLst>
        </pc:spChg>
        <pc:spChg chg="mod topLvl">
          <ac:chgData name="B10856017" userId="9afd4463-931c-4ef4-a1c6-2e8ce38e18fe" providerId="ADAL" clId="{F9D1B691-D76A-4B9E-B403-AB13CDB83064}" dt="2022-04-24T17:17:15.855" v="10985" actId="165"/>
          <ac:spMkLst>
            <pc:docMk/>
            <pc:sldMk cId="3836916552" sldId="328"/>
            <ac:spMk id="189" creationId="{066D0727-6ECC-4838-A464-04F1D9E8E5A7}"/>
          </ac:spMkLst>
        </pc:spChg>
        <pc:spChg chg="mod topLvl">
          <ac:chgData name="B10856017" userId="9afd4463-931c-4ef4-a1c6-2e8ce38e18fe" providerId="ADAL" clId="{F9D1B691-D76A-4B9E-B403-AB13CDB83064}" dt="2022-04-24T17:17:15.855" v="10985" actId="165"/>
          <ac:spMkLst>
            <pc:docMk/>
            <pc:sldMk cId="3836916552" sldId="328"/>
            <ac:spMk id="190" creationId="{DCDDB013-2DA8-47A8-9BEC-BA7F22BE429B}"/>
          </ac:spMkLst>
        </pc:spChg>
        <pc:spChg chg="mod">
          <ac:chgData name="B10856017" userId="9afd4463-931c-4ef4-a1c6-2e8ce38e18fe" providerId="ADAL" clId="{F9D1B691-D76A-4B9E-B403-AB13CDB83064}" dt="2022-04-24T17:17:15.855" v="10985" actId="165"/>
          <ac:spMkLst>
            <pc:docMk/>
            <pc:sldMk cId="3836916552" sldId="328"/>
            <ac:spMk id="192" creationId="{41E565A7-CC2B-460E-B3DE-AD20E8144514}"/>
          </ac:spMkLst>
        </pc:spChg>
        <pc:spChg chg="mod">
          <ac:chgData name="B10856017" userId="9afd4463-931c-4ef4-a1c6-2e8ce38e18fe" providerId="ADAL" clId="{F9D1B691-D76A-4B9E-B403-AB13CDB83064}" dt="2022-04-24T17:04:06.859" v="10679"/>
          <ac:spMkLst>
            <pc:docMk/>
            <pc:sldMk cId="3836916552" sldId="328"/>
            <ac:spMk id="196" creationId="{77ED4270-2B2F-4F36-A983-689262F2731B}"/>
          </ac:spMkLst>
        </pc:spChg>
        <pc:spChg chg="mod">
          <ac:chgData name="B10856017" userId="9afd4463-931c-4ef4-a1c6-2e8ce38e18fe" providerId="ADAL" clId="{F9D1B691-D76A-4B9E-B403-AB13CDB83064}" dt="2022-04-24T17:04:06.859" v="10679"/>
          <ac:spMkLst>
            <pc:docMk/>
            <pc:sldMk cId="3836916552" sldId="328"/>
            <ac:spMk id="197" creationId="{13268841-A250-4C49-9A2E-6DE3E5B7AA3E}"/>
          </ac:spMkLst>
        </pc:spChg>
        <pc:spChg chg="mod">
          <ac:chgData name="B10856017" userId="9afd4463-931c-4ef4-a1c6-2e8ce38e18fe" providerId="ADAL" clId="{F9D1B691-D76A-4B9E-B403-AB13CDB83064}" dt="2022-04-24T17:04:06.859" v="10679"/>
          <ac:spMkLst>
            <pc:docMk/>
            <pc:sldMk cId="3836916552" sldId="328"/>
            <ac:spMk id="198" creationId="{86782AA8-65B8-4455-A097-A844A944BCE6}"/>
          </ac:spMkLst>
        </pc:spChg>
        <pc:spChg chg="mod">
          <ac:chgData name="B10856017" userId="9afd4463-931c-4ef4-a1c6-2e8ce38e18fe" providerId="ADAL" clId="{F9D1B691-D76A-4B9E-B403-AB13CDB83064}" dt="2022-04-24T17:04:06.859" v="10679"/>
          <ac:spMkLst>
            <pc:docMk/>
            <pc:sldMk cId="3836916552" sldId="328"/>
            <ac:spMk id="199" creationId="{FCF1A043-3BBB-42AC-9D12-59523726AF4A}"/>
          </ac:spMkLst>
        </pc:spChg>
        <pc:spChg chg="mod">
          <ac:chgData name="B10856017" userId="9afd4463-931c-4ef4-a1c6-2e8ce38e18fe" providerId="ADAL" clId="{F9D1B691-D76A-4B9E-B403-AB13CDB83064}" dt="2022-04-24T17:04:06.942" v="10680" actId="27636"/>
          <ac:spMkLst>
            <pc:docMk/>
            <pc:sldMk cId="3836916552" sldId="328"/>
            <ac:spMk id="200" creationId="{4A1475CF-9AA5-4374-8B54-DEA9E64F942C}"/>
          </ac:spMkLst>
        </pc:spChg>
        <pc:spChg chg="mod">
          <ac:chgData name="B10856017" userId="9afd4463-931c-4ef4-a1c6-2e8ce38e18fe" providerId="ADAL" clId="{F9D1B691-D76A-4B9E-B403-AB13CDB83064}" dt="2022-04-24T17:04:06.859" v="10679"/>
          <ac:spMkLst>
            <pc:docMk/>
            <pc:sldMk cId="3836916552" sldId="328"/>
            <ac:spMk id="201" creationId="{73D39E5C-E3AD-4DDC-8EAC-72CFF47EB77C}"/>
          </ac:spMkLst>
        </pc:spChg>
        <pc:spChg chg="mod topLvl">
          <ac:chgData name="B10856017" userId="9afd4463-931c-4ef4-a1c6-2e8ce38e18fe" providerId="ADAL" clId="{F9D1B691-D76A-4B9E-B403-AB13CDB83064}" dt="2022-04-23T19:12:25.205" v="9805" actId="165"/>
          <ac:spMkLst>
            <pc:docMk/>
            <pc:sldMk cId="3836916552" sldId="328"/>
            <ac:spMk id="207" creationId="{E29D717D-8EFE-4F23-9079-FA1FBEB2D4BD}"/>
          </ac:spMkLst>
        </pc:spChg>
        <pc:spChg chg="mod">
          <ac:chgData name="B10856017" userId="9afd4463-931c-4ef4-a1c6-2e8ce38e18fe" providerId="ADAL" clId="{F9D1B691-D76A-4B9E-B403-AB13CDB83064}" dt="2022-04-23T19:12:25.205" v="9805" actId="165"/>
          <ac:spMkLst>
            <pc:docMk/>
            <pc:sldMk cId="3836916552" sldId="328"/>
            <ac:spMk id="208" creationId="{F71BE27E-2AE5-4E1E-93BE-FB744F3FC769}"/>
          </ac:spMkLst>
        </pc:spChg>
        <pc:spChg chg="mod">
          <ac:chgData name="B10856017" userId="9afd4463-931c-4ef4-a1c6-2e8ce38e18fe" providerId="ADAL" clId="{F9D1B691-D76A-4B9E-B403-AB13CDB83064}" dt="2022-04-25T03:47:00.206" v="11171" actId="27636"/>
          <ac:spMkLst>
            <pc:docMk/>
            <pc:sldMk cId="3836916552" sldId="328"/>
            <ac:spMk id="209" creationId="{866FD5BE-4F8F-4876-A571-CF4022A4165E}"/>
          </ac:spMkLst>
        </pc:spChg>
        <pc:spChg chg="mod">
          <ac:chgData name="B10856017" userId="9afd4463-931c-4ef4-a1c6-2e8ce38e18fe" providerId="ADAL" clId="{F9D1B691-D76A-4B9E-B403-AB13CDB83064}" dt="2022-04-24T17:01:45.707" v="10567" actId="27636"/>
          <ac:spMkLst>
            <pc:docMk/>
            <pc:sldMk cId="3836916552" sldId="328"/>
            <ac:spMk id="210" creationId="{E0B3B1F7-8B67-4BC7-A67C-0CCCCEFE1FC6}"/>
          </ac:spMkLst>
        </pc:spChg>
        <pc:spChg chg="mod">
          <ac:chgData name="B10856017" userId="9afd4463-931c-4ef4-a1c6-2e8ce38e18fe" providerId="ADAL" clId="{F9D1B691-D76A-4B9E-B403-AB13CDB83064}" dt="2022-04-23T19:12:25.205" v="9805" actId="165"/>
          <ac:spMkLst>
            <pc:docMk/>
            <pc:sldMk cId="3836916552" sldId="328"/>
            <ac:spMk id="216" creationId="{A0CE6B5C-7602-4CEC-A844-7405C717C14C}"/>
          </ac:spMkLst>
        </pc:spChg>
        <pc:spChg chg="mod">
          <ac:chgData name="B10856017" userId="9afd4463-931c-4ef4-a1c6-2e8ce38e18fe" providerId="ADAL" clId="{F9D1B691-D76A-4B9E-B403-AB13CDB83064}" dt="2022-04-23T19:12:25.205" v="9805" actId="165"/>
          <ac:spMkLst>
            <pc:docMk/>
            <pc:sldMk cId="3836916552" sldId="328"/>
            <ac:spMk id="217" creationId="{AE410CBF-E0E9-444A-85EF-EB14EC53B746}"/>
          </ac:spMkLst>
        </pc:spChg>
        <pc:spChg chg="mod">
          <ac:chgData name="B10856017" userId="9afd4463-931c-4ef4-a1c6-2e8ce38e18fe" providerId="ADAL" clId="{F9D1B691-D76A-4B9E-B403-AB13CDB83064}" dt="2022-04-23T19:12:25.205" v="9805" actId="165"/>
          <ac:spMkLst>
            <pc:docMk/>
            <pc:sldMk cId="3836916552" sldId="328"/>
            <ac:spMk id="219" creationId="{4BDE6E4A-D937-46A0-8F3E-356D0CEB5C59}"/>
          </ac:spMkLst>
        </pc:spChg>
        <pc:spChg chg="mod">
          <ac:chgData name="B10856017" userId="9afd4463-931c-4ef4-a1c6-2e8ce38e18fe" providerId="ADAL" clId="{F9D1B691-D76A-4B9E-B403-AB13CDB83064}" dt="2022-04-23T19:12:22.398" v="9782" actId="164"/>
          <ac:spMkLst>
            <pc:docMk/>
            <pc:sldMk cId="3836916552" sldId="328"/>
            <ac:spMk id="220" creationId="{36D1C0A7-AFC3-432D-ABF8-FEFEDAF20C9A}"/>
          </ac:spMkLst>
        </pc:spChg>
        <pc:spChg chg="mod">
          <ac:chgData name="B10856017" userId="9afd4463-931c-4ef4-a1c6-2e8ce38e18fe" providerId="ADAL" clId="{F9D1B691-D76A-4B9E-B403-AB13CDB83064}" dt="2022-04-24T17:01:45.720" v="10570" actId="27636"/>
          <ac:spMkLst>
            <pc:docMk/>
            <pc:sldMk cId="3836916552" sldId="328"/>
            <ac:spMk id="221" creationId="{1F8CCAED-B223-4895-945B-54E01616B83A}"/>
          </ac:spMkLst>
        </pc:spChg>
        <pc:spChg chg="mod">
          <ac:chgData name="B10856017" userId="9afd4463-931c-4ef4-a1c6-2e8ce38e18fe" providerId="ADAL" clId="{F9D1B691-D76A-4B9E-B403-AB13CDB83064}" dt="2022-04-23T19:12:22.398" v="9782" actId="164"/>
          <ac:spMkLst>
            <pc:docMk/>
            <pc:sldMk cId="3836916552" sldId="328"/>
            <ac:spMk id="229" creationId="{5087589D-B2B3-4E04-8BAF-336193F4A036}"/>
          </ac:spMkLst>
        </pc:spChg>
        <pc:spChg chg="mod">
          <ac:chgData name="B10856017" userId="9afd4463-931c-4ef4-a1c6-2e8ce38e18fe" providerId="ADAL" clId="{F9D1B691-D76A-4B9E-B403-AB13CDB83064}" dt="2022-04-23T19:12:22.398" v="9782" actId="164"/>
          <ac:spMkLst>
            <pc:docMk/>
            <pc:sldMk cId="3836916552" sldId="328"/>
            <ac:spMk id="230" creationId="{952BC4E1-5A5F-4F96-AF03-39C4DBEB8615}"/>
          </ac:spMkLst>
        </pc:spChg>
        <pc:spChg chg="mod">
          <ac:chgData name="B10856017" userId="9afd4463-931c-4ef4-a1c6-2e8ce38e18fe" providerId="ADAL" clId="{F9D1B691-D76A-4B9E-B403-AB13CDB83064}" dt="2022-04-24T17:04:06.859" v="10679"/>
          <ac:spMkLst>
            <pc:docMk/>
            <pc:sldMk cId="3836916552" sldId="328"/>
            <ac:spMk id="237" creationId="{F8FCADBE-F3D5-4489-BA72-B9A9A7F537C2}"/>
          </ac:spMkLst>
        </pc:spChg>
        <pc:spChg chg="mod">
          <ac:chgData name="B10856017" userId="9afd4463-931c-4ef4-a1c6-2e8ce38e18fe" providerId="ADAL" clId="{F9D1B691-D76A-4B9E-B403-AB13CDB83064}" dt="2022-04-24T17:04:06.859" v="10679"/>
          <ac:spMkLst>
            <pc:docMk/>
            <pc:sldMk cId="3836916552" sldId="328"/>
            <ac:spMk id="238" creationId="{2738EE53-1596-4F3B-B461-0A7E92FB7707}"/>
          </ac:spMkLst>
        </pc:spChg>
        <pc:spChg chg="mod">
          <ac:chgData name="B10856017" userId="9afd4463-931c-4ef4-a1c6-2e8ce38e18fe" providerId="ADAL" clId="{F9D1B691-D76A-4B9E-B403-AB13CDB83064}" dt="2022-04-24T17:04:06.859" v="10679"/>
          <ac:spMkLst>
            <pc:docMk/>
            <pc:sldMk cId="3836916552" sldId="328"/>
            <ac:spMk id="240" creationId="{234749AB-B84F-45F0-B022-CDA3A2311A7F}"/>
          </ac:spMkLst>
        </pc:spChg>
        <pc:spChg chg="mod">
          <ac:chgData name="B10856017" userId="9afd4463-931c-4ef4-a1c6-2e8ce38e18fe" providerId="ADAL" clId="{F9D1B691-D76A-4B9E-B403-AB13CDB83064}" dt="2022-04-24T17:15:39.804" v="10945"/>
          <ac:spMkLst>
            <pc:docMk/>
            <pc:sldMk cId="3836916552" sldId="328"/>
            <ac:spMk id="244" creationId="{F854DACE-A1E9-458A-84C8-F6A7AFF33C8C}"/>
          </ac:spMkLst>
        </pc:spChg>
        <pc:spChg chg="mod">
          <ac:chgData name="B10856017" userId="9afd4463-931c-4ef4-a1c6-2e8ce38e18fe" providerId="ADAL" clId="{F9D1B691-D76A-4B9E-B403-AB13CDB83064}" dt="2022-04-24T17:15:39.804" v="10945"/>
          <ac:spMkLst>
            <pc:docMk/>
            <pc:sldMk cId="3836916552" sldId="328"/>
            <ac:spMk id="245" creationId="{B64C9C4B-D3A1-448A-A948-2BAD7EA753E7}"/>
          </ac:spMkLst>
        </pc:spChg>
        <pc:spChg chg="mod">
          <ac:chgData name="B10856017" userId="9afd4463-931c-4ef4-a1c6-2e8ce38e18fe" providerId="ADAL" clId="{F9D1B691-D76A-4B9E-B403-AB13CDB83064}" dt="2022-04-24T17:15:39.804" v="10945"/>
          <ac:spMkLst>
            <pc:docMk/>
            <pc:sldMk cId="3836916552" sldId="328"/>
            <ac:spMk id="246" creationId="{7118E2F1-75F5-4191-B0E8-45F2A2E43A48}"/>
          </ac:spMkLst>
        </pc:spChg>
        <pc:spChg chg="mod">
          <ac:chgData name="B10856017" userId="9afd4463-931c-4ef4-a1c6-2e8ce38e18fe" providerId="ADAL" clId="{F9D1B691-D76A-4B9E-B403-AB13CDB83064}" dt="2022-04-24T17:15:39.804" v="10945"/>
          <ac:spMkLst>
            <pc:docMk/>
            <pc:sldMk cId="3836916552" sldId="328"/>
            <ac:spMk id="247" creationId="{B869A20C-A765-49D8-8DA3-4AC086B4BEEE}"/>
          </ac:spMkLst>
        </pc:spChg>
        <pc:spChg chg="mod">
          <ac:chgData name="B10856017" userId="9afd4463-931c-4ef4-a1c6-2e8ce38e18fe" providerId="ADAL" clId="{F9D1B691-D76A-4B9E-B403-AB13CDB83064}" dt="2022-04-24T17:15:39.804" v="10945"/>
          <ac:spMkLst>
            <pc:docMk/>
            <pc:sldMk cId="3836916552" sldId="328"/>
            <ac:spMk id="248" creationId="{D0BBB029-0D81-440F-AC71-90429FC7B84A}"/>
          </ac:spMkLst>
        </pc:spChg>
        <pc:spChg chg="mod">
          <ac:chgData name="B10856017" userId="9afd4463-931c-4ef4-a1c6-2e8ce38e18fe" providerId="ADAL" clId="{F9D1B691-D76A-4B9E-B403-AB13CDB83064}" dt="2022-04-24T17:15:39.804" v="10945"/>
          <ac:spMkLst>
            <pc:docMk/>
            <pc:sldMk cId="3836916552" sldId="328"/>
            <ac:spMk id="249" creationId="{53483246-57A9-4161-9864-7678FBC168FA}"/>
          </ac:spMkLst>
        </pc:spChg>
        <pc:spChg chg="mod">
          <ac:chgData name="B10856017" userId="9afd4463-931c-4ef4-a1c6-2e8ce38e18fe" providerId="ADAL" clId="{F9D1B691-D76A-4B9E-B403-AB13CDB83064}" dt="2022-04-23T19:25:42.821" v="9997" actId="27636"/>
          <ac:spMkLst>
            <pc:docMk/>
            <pc:sldMk cId="3836916552" sldId="328"/>
            <ac:spMk id="249" creationId="{C4FD18D8-B129-4973-A7E8-FA3CAC80A95D}"/>
          </ac:spMkLst>
        </pc:spChg>
        <pc:spChg chg="mod">
          <ac:chgData name="B10856017" userId="9afd4463-931c-4ef4-a1c6-2e8ce38e18fe" providerId="ADAL" clId="{F9D1B691-D76A-4B9E-B403-AB13CDB83064}" dt="2022-04-24T17:19:37.538" v="11058" actId="27636"/>
          <ac:spMkLst>
            <pc:docMk/>
            <pc:sldMk cId="3836916552" sldId="328"/>
            <ac:spMk id="250" creationId="{04C0A12D-E8E6-4497-87F4-E23418A744DE}"/>
          </ac:spMkLst>
        </pc:spChg>
        <pc:spChg chg="mod">
          <ac:chgData name="B10856017" userId="9afd4463-931c-4ef4-a1c6-2e8ce38e18fe" providerId="ADAL" clId="{F9D1B691-D76A-4B9E-B403-AB13CDB83064}" dt="2022-04-24T17:15:39.804" v="10945"/>
          <ac:spMkLst>
            <pc:docMk/>
            <pc:sldMk cId="3836916552" sldId="328"/>
            <ac:spMk id="251" creationId="{075645F4-31B9-4C40-B3D4-7E38BB236150}"/>
          </ac:spMkLst>
        </pc:spChg>
        <pc:spChg chg="mod">
          <ac:chgData name="B10856017" userId="9afd4463-931c-4ef4-a1c6-2e8ce38e18fe" providerId="ADAL" clId="{F9D1B691-D76A-4B9E-B403-AB13CDB83064}" dt="2022-04-24T17:15:39.804" v="10945"/>
          <ac:spMkLst>
            <pc:docMk/>
            <pc:sldMk cId="3836916552" sldId="328"/>
            <ac:spMk id="257" creationId="{56D0570D-8F5F-4D5D-AA63-164BEAE0128E}"/>
          </ac:spMkLst>
        </pc:spChg>
        <pc:spChg chg="mod">
          <ac:chgData name="B10856017" userId="9afd4463-931c-4ef4-a1c6-2e8ce38e18fe" providerId="ADAL" clId="{F9D1B691-D76A-4B9E-B403-AB13CDB83064}" dt="2022-04-24T17:15:39.804" v="10945"/>
          <ac:spMkLst>
            <pc:docMk/>
            <pc:sldMk cId="3836916552" sldId="328"/>
            <ac:spMk id="258" creationId="{2C5CD538-DB25-438D-AA31-2D50B2BCC0E2}"/>
          </ac:spMkLst>
        </pc:spChg>
        <pc:spChg chg="mod">
          <ac:chgData name="B10856017" userId="9afd4463-931c-4ef4-a1c6-2e8ce38e18fe" providerId="ADAL" clId="{F9D1B691-D76A-4B9E-B403-AB13CDB83064}" dt="2022-04-24T17:15:39.804" v="10945"/>
          <ac:spMkLst>
            <pc:docMk/>
            <pc:sldMk cId="3836916552" sldId="328"/>
            <ac:spMk id="260" creationId="{121D9085-8552-4F37-AA4D-D3A991A56776}"/>
          </ac:spMkLst>
        </pc:spChg>
        <pc:spChg chg="add del mod">
          <ac:chgData name="B10856017" userId="9afd4463-931c-4ef4-a1c6-2e8ce38e18fe" providerId="ADAL" clId="{F9D1B691-D76A-4B9E-B403-AB13CDB83064}" dt="2022-04-24T17:18:18.441" v="11031"/>
          <ac:spMkLst>
            <pc:docMk/>
            <pc:sldMk cId="3836916552" sldId="328"/>
            <ac:spMk id="261" creationId="{75D6A1C6-2F49-4FA2-86BD-E61944268D16}"/>
          </ac:spMkLst>
        </pc:spChg>
        <pc:spChg chg="add mod">
          <ac:chgData name="B10856017" userId="9afd4463-931c-4ef4-a1c6-2e8ce38e18fe" providerId="ADAL" clId="{F9D1B691-D76A-4B9E-B403-AB13CDB83064}" dt="2022-04-24T17:19:59.381" v="11084" actId="164"/>
          <ac:spMkLst>
            <pc:docMk/>
            <pc:sldMk cId="3836916552" sldId="328"/>
            <ac:spMk id="262" creationId="{243052EF-AF1F-498A-83FC-461A2D9D0D45}"/>
          </ac:spMkLst>
        </pc:spChg>
        <pc:spChg chg="add mod">
          <ac:chgData name="B10856017" userId="9afd4463-931c-4ef4-a1c6-2e8ce38e18fe" providerId="ADAL" clId="{F9D1B691-D76A-4B9E-B403-AB13CDB83064}" dt="2022-04-25T03:47:00.219" v="11173" actId="27636"/>
          <ac:spMkLst>
            <pc:docMk/>
            <pc:sldMk cId="3836916552" sldId="328"/>
            <ac:spMk id="263" creationId="{9AF6B4B7-5FD7-45A9-8269-AA82A5AE0E23}"/>
          </ac:spMkLst>
        </pc:spChg>
        <pc:spChg chg="mod">
          <ac:chgData name="B10856017" userId="9afd4463-931c-4ef4-a1c6-2e8ce38e18fe" providerId="ADAL" clId="{F9D1B691-D76A-4B9E-B403-AB13CDB83064}" dt="2022-04-24T05:56:35.818" v="10322" actId="27636"/>
          <ac:spMkLst>
            <pc:docMk/>
            <pc:sldMk cId="3836916552" sldId="328"/>
            <ac:spMk id="264" creationId="{0E66DF63-B854-4BE7-8447-D88CA5E87A2B}"/>
          </ac:spMkLst>
        </pc:spChg>
        <pc:spChg chg="add mod">
          <ac:chgData name="B10856017" userId="9afd4463-931c-4ef4-a1c6-2e8ce38e18fe" providerId="ADAL" clId="{F9D1B691-D76A-4B9E-B403-AB13CDB83064}" dt="2022-04-24T17:19:59.381" v="11084" actId="164"/>
          <ac:spMkLst>
            <pc:docMk/>
            <pc:sldMk cId="3836916552" sldId="328"/>
            <ac:spMk id="264" creationId="{9D42F594-A217-466E-813D-986D2CAA2E02}"/>
          </ac:spMkLst>
        </pc:spChg>
        <pc:spChg chg="mod">
          <ac:chgData name="B10856017" userId="9afd4463-931c-4ef4-a1c6-2e8ce38e18fe" providerId="ADAL" clId="{F9D1B691-D76A-4B9E-B403-AB13CDB83064}" dt="2022-04-24T05:50:27.042" v="10151" actId="27636"/>
          <ac:spMkLst>
            <pc:docMk/>
            <pc:sldMk cId="3836916552" sldId="328"/>
            <ac:spMk id="265" creationId="{4BCF5206-FE7B-486A-8209-AC8ECD8042F9}"/>
          </ac:spMkLst>
        </pc:spChg>
        <pc:spChg chg="mod">
          <ac:chgData name="B10856017" userId="9afd4463-931c-4ef4-a1c6-2e8ce38e18fe" providerId="ADAL" clId="{F9D1B691-D76A-4B9E-B403-AB13CDB83064}" dt="2022-04-24T17:19:58.357" v="11081"/>
          <ac:spMkLst>
            <pc:docMk/>
            <pc:sldMk cId="3836916552" sldId="328"/>
            <ac:spMk id="267" creationId="{A3C4E14E-C9BD-4620-8B9C-BD7CDA214622}"/>
          </ac:spMkLst>
        </pc:spChg>
        <pc:spChg chg="add mod">
          <ac:chgData name="B10856017" userId="9afd4463-931c-4ef4-a1c6-2e8ce38e18fe" providerId="ADAL" clId="{F9D1B691-D76A-4B9E-B403-AB13CDB83064}" dt="2022-04-24T17:19:59.381" v="11084" actId="164"/>
          <ac:spMkLst>
            <pc:docMk/>
            <pc:sldMk cId="3836916552" sldId="328"/>
            <ac:spMk id="272" creationId="{A9A5033E-5E30-427A-9652-26AC2B835EB0}"/>
          </ac:spMkLst>
        </pc:spChg>
        <pc:spChg chg="add mod">
          <ac:chgData name="B10856017" userId="9afd4463-931c-4ef4-a1c6-2e8ce38e18fe" providerId="ADAL" clId="{F9D1B691-D76A-4B9E-B403-AB13CDB83064}" dt="2022-04-24T17:19:59.381" v="11084" actId="164"/>
          <ac:spMkLst>
            <pc:docMk/>
            <pc:sldMk cId="3836916552" sldId="328"/>
            <ac:spMk id="273" creationId="{F90CE7A3-0B32-48F7-9A9A-0837CFC7A94A}"/>
          </ac:spMkLst>
        </pc:spChg>
        <pc:spChg chg="mod">
          <ac:chgData name="B10856017" userId="9afd4463-931c-4ef4-a1c6-2e8ce38e18fe" providerId="ADAL" clId="{F9D1B691-D76A-4B9E-B403-AB13CDB83064}" dt="2022-04-24T17:19:58.357" v="11081"/>
          <ac:spMkLst>
            <pc:docMk/>
            <pc:sldMk cId="3836916552" sldId="328"/>
            <ac:spMk id="276" creationId="{803C434D-7D12-4ADF-8E93-004F7C56E340}"/>
          </ac:spMkLst>
        </pc:spChg>
        <pc:spChg chg="mod">
          <ac:chgData name="B10856017" userId="9afd4463-931c-4ef4-a1c6-2e8ce38e18fe" providerId="ADAL" clId="{F9D1B691-D76A-4B9E-B403-AB13CDB83064}" dt="2022-04-24T06:02:34.971" v="10461" actId="27636"/>
          <ac:spMkLst>
            <pc:docMk/>
            <pc:sldMk cId="3836916552" sldId="328"/>
            <ac:spMk id="277" creationId="{59D5194D-254F-4D65-BDEA-BF86BA50E35C}"/>
          </ac:spMkLst>
        </pc:spChg>
        <pc:spChg chg="mod">
          <ac:chgData name="B10856017" userId="9afd4463-931c-4ef4-a1c6-2e8ce38e18fe" providerId="ADAL" clId="{F9D1B691-D76A-4B9E-B403-AB13CDB83064}" dt="2022-04-24T17:19:58.357" v="11081"/>
          <ac:spMkLst>
            <pc:docMk/>
            <pc:sldMk cId="3836916552" sldId="328"/>
            <ac:spMk id="277" creationId="{7FD1E056-7D28-4983-BE20-BC4B161220B4}"/>
          </ac:spMkLst>
        </pc:spChg>
        <pc:grpChg chg="add mod">
          <ac:chgData name="B10856017" userId="9afd4463-931c-4ef4-a1c6-2e8ce38e18fe" providerId="ADAL" clId="{F9D1B691-D76A-4B9E-B403-AB13CDB83064}" dt="2022-04-24T17:19:59.381" v="11084" actId="164"/>
          <ac:grpSpMkLst>
            <pc:docMk/>
            <pc:sldMk cId="3836916552" sldId="328"/>
            <ac:grpSpMk id="2" creationId="{5DD91AB2-8D86-4927-BA32-B312B5C82F29}"/>
          </ac:grpSpMkLst>
        </pc:grpChg>
        <pc:grpChg chg="add del mod">
          <ac:chgData name="B10856017" userId="9afd4463-931c-4ef4-a1c6-2e8ce38e18fe" providerId="ADAL" clId="{F9D1B691-D76A-4B9E-B403-AB13CDB83064}" dt="2022-04-24T17:19:57.446" v="11080" actId="478"/>
          <ac:grpSpMkLst>
            <pc:docMk/>
            <pc:sldMk cId="3836916552" sldId="328"/>
            <ac:grpSpMk id="4" creationId="{EF0C6303-063E-47FE-A905-E52378B0A9D9}"/>
          </ac:grpSpMkLst>
        </pc:grpChg>
        <pc:grpChg chg="add del mod">
          <ac:chgData name="B10856017" userId="9afd4463-931c-4ef4-a1c6-2e8ce38e18fe" providerId="ADAL" clId="{F9D1B691-D76A-4B9E-B403-AB13CDB83064}" dt="2022-04-24T17:15:39.480" v="10944" actId="478"/>
          <ac:grpSpMkLst>
            <pc:docMk/>
            <pc:sldMk cId="3836916552" sldId="328"/>
            <ac:grpSpMk id="118" creationId="{06BB4ABB-C406-4E08-8A8F-0C317CEFCCDF}"/>
          </ac:grpSpMkLst>
        </pc:grpChg>
        <pc:grpChg chg="mod">
          <ac:chgData name="B10856017" userId="9afd4463-931c-4ef4-a1c6-2e8ce38e18fe" providerId="ADAL" clId="{F9D1B691-D76A-4B9E-B403-AB13CDB83064}" dt="2022-04-24T17:04:06.859" v="10679"/>
          <ac:grpSpMkLst>
            <pc:docMk/>
            <pc:sldMk cId="3836916552" sldId="328"/>
            <ac:grpSpMk id="119" creationId="{5D0AF12C-1A90-4DF2-8212-C861F94C69B4}"/>
          </ac:grpSpMkLst>
        </pc:grpChg>
        <pc:grpChg chg="add mod">
          <ac:chgData name="B10856017" userId="9afd4463-931c-4ef4-a1c6-2e8ce38e18fe" providerId="ADAL" clId="{F9D1B691-D76A-4B9E-B403-AB13CDB83064}" dt="2022-04-24T05:56:31.300" v="10311"/>
          <ac:grpSpMkLst>
            <pc:docMk/>
            <pc:sldMk cId="3836916552" sldId="328"/>
            <ac:grpSpMk id="122" creationId="{2B293ED0-3804-42BB-A4CD-2598B13EF2E0}"/>
          </ac:grpSpMkLst>
        </pc:grpChg>
        <pc:grpChg chg="mod">
          <ac:chgData name="B10856017" userId="9afd4463-931c-4ef4-a1c6-2e8ce38e18fe" providerId="ADAL" clId="{F9D1B691-D76A-4B9E-B403-AB13CDB83064}" dt="2022-04-24T05:56:31.300" v="10311"/>
          <ac:grpSpMkLst>
            <pc:docMk/>
            <pc:sldMk cId="3836916552" sldId="328"/>
            <ac:grpSpMk id="124" creationId="{A4A5ECAC-28DE-4851-8405-3A387118DC4B}"/>
          </ac:grpSpMkLst>
        </pc:grpChg>
        <pc:grpChg chg="add del mod">
          <ac:chgData name="B10856017" userId="9afd4463-931c-4ef4-a1c6-2e8ce38e18fe" providerId="ADAL" clId="{F9D1B691-D76A-4B9E-B403-AB13CDB83064}" dt="2022-04-24T17:17:15.855" v="10985" actId="165"/>
          <ac:grpSpMkLst>
            <pc:docMk/>
            <pc:sldMk cId="3836916552" sldId="328"/>
            <ac:grpSpMk id="126" creationId="{40F18158-E555-4791-8210-800BEB8F0E91}"/>
          </ac:grpSpMkLst>
        </pc:grpChg>
        <pc:grpChg chg="mod">
          <ac:chgData name="B10856017" userId="9afd4463-931c-4ef4-a1c6-2e8ce38e18fe" providerId="ADAL" clId="{F9D1B691-D76A-4B9E-B403-AB13CDB83064}" dt="2022-04-24T05:56:31.300" v="10311"/>
          <ac:grpSpMkLst>
            <pc:docMk/>
            <pc:sldMk cId="3836916552" sldId="328"/>
            <ac:grpSpMk id="129" creationId="{9CF59255-CD31-4418-B784-0C261B810CEF}"/>
          </ac:grpSpMkLst>
        </pc:grpChg>
        <pc:grpChg chg="mod">
          <ac:chgData name="B10856017" userId="9afd4463-931c-4ef4-a1c6-2e8ce38e18fe" providerId="ADAL" clId="{F9D1B691-D76A-4B9E-B403-AB13CDB83064}" dt="2022-04-24T05:56:31.300" v="10311"/>
          <ac:grpSpMkLst>
            <pc:docMk/>
            <pc:sldMk cId="3836916552" sldId="328"/>
            <ac:grpSpMk id="136" creationId="{9C66949A-D6A5-4A12-8B7A-1A72493C3C03}"/>
          </ac:grpSpMkLst>
        </pc:grpChg>
        <pc:grpChg chg="add del mod">
          <ac:chgData name="B10856017" userId="9afd4463-931c-4ef4-a1c6-2e8ce38e18fe" providerId="ADAL" clId="{F9D1B691-D76A-4B9E-B403-AB13CDB83064}" dt="2022-04-24T06:02:32.684" v="10457" actId="478"/>
          <ac:grpSpMkLst>
            <pc:docMk/>
            <pc:sldMk cId="3836916552" sldId="328"/>
            <ac:grpSpMk id="147" creationId="{B9A0E373-7CA5-48B5-AB8F-6A9694AF0C23}"/>
          </ac:grpSpMkLst>
        </pc:grpChg>
        <pc:grpChg chg="del">
          <ac:chgData name="B10856017" userId="9afd4463-931c-4ef4-a1c6-2e8ce38e18fe" providerId="ADAL" clId="{F9D1B691-D76A-4B9E-B403-AB13CDB83064}" dt="2022-04-24T17:04:06.489" v="10678" actId="478"/>
          <ac:grpSpMkLst>
            <pc:docMk/>
            <pc:sldMk cId="3836916552" sldId="328"/>
            <ac:grpSpMk id="147" creationId="{F9024F5B-5011-4366-B710-11E66D166FF0}"/>
          </ac:grpSpMkLst>
        </pc:grpChg>
        <pc:grpChg chg="mod">
          <ac:chgData name="B10856017" userId="9afd4463-931c-4ef4-a1c6-2e8ce38e18fe" providerId="ADAL" clId="{F9D1B691-D76A-4B9E-B403-AB13CDB83064}" dt="2022-04-24T06:02:26.361" v="10453"/>
          <ac:grpSpMkLst>
            <pc:docMk/>
            <pc:sldMk cId="3836916552" sldId="328"/>
            <ac:grpSpMk id="148" creationId="{900467BF-F446-4276-B1DC-98082AB11A0C}"/>
          </ac:grpSpMkLst>
        </pc:grpChg>
        <pc:grpChg chg="mod">
          <ac:chgData name="B10856017" userId="9afd4463-931c-4ef4-a1c6-2e8ce38e18fe" providerId="ADAL" clId="{F9D1B691-D76A-4B9E-B403-AB13CDB83064}" dt="2022-04-24T06:02:26.361" v="10453"/>
          <ac:grpSpMkLst>
            <pc:docMk/>
            <pc:sldMk cId="3836916552" sldId="328"/>
            <ac:grpSpMk id="154" creationId="{583B7BAA-E474-44F7-ACB2-CAECBFDE8231}"/>
          </ac:grpSpMkLst>
        </pc:grpChg>
        <pc:grpChg chg="add mod">
          <ac:chgData name="B10856017" userId="9afd4463-931c-4ef4-a1c6-2e8ce38e18fe" providerId="ADAL" clId="{F9D1B691-D76A-4B9E-B403-AB13CDB83064}" dt="2022-04-24T06:02:34.914" v="10459"/>
          <ac:grpSpMkLst>
            <pc:docMk/>
            <pc:sldMk cId="3836916552" sldId="328"/>
            <ac:grpSpMk id="164" creationId="{62829349-37FD-44B4-9236-24FB20FA7707}"/>
          </ac:grpSpMkLst>
        </pc:grpChg>
        <pc:grpChg chg="mod">
          <ac:chgData name="B10856017" userId="9afd4463-931c-4ef4-a1c6-2e8ce38e18fe" providerId="ADAL" clId="{F9D1B691-D76A-4B9E-B403-AB13CDB83064}" dt="2022-04-24T06:02:34.914" v="10459"/>
          <ac:grpSpMkLst>
            <pc:docMk/>
            <pc:sldMk cId="3836916552" sldId="328"/>
            <ac:grpSpMk id="165" creationId="{B86A5F21-91B1-4CFB-8307-953E22A1225D}"/>
          </ac:grpSpMkLst>
        </pc:grpChg>
        <pc:grpChg chg="mod">
          <ac:chgData name="B10856017" userId="9afd4463-931c-4ef4-a1c6-2e8ce38e18fe" providerId="ADAL" clId="{F9D1B691-D76A-4B9E-B403-AB13CDB83064}" dt="2022-04-24T06:02:34.914" v="10459"/>
          <ac:grpSpMkLst>
            <pc:docMk/>
            <pc:sldMk cId="3836916552" sldId="328"/>
            <ac:grpSpMk id="171" creationId="{8D550D3D-0DBD-4355-B4A7-042DE12949DD}"/>
          </ac:grpSpMkLst>
        </pc:grpChg>
        <pc:grpChg chg="mod topLvl">
          <ac:chgData name="B10856017" userId="9afd4463-931c-4ef4-a1c6-2e8ce38e18fe" providerId="ADAL" clId="{F9D1B691-D76A-4B9E-B403-AB13CDB83064}" dt="2022-04-24T17:17:15.855" v="10985" actId="165"/>
          <ac:grpSpMkLst>
            <pc:docMk/>
            <pc:sldMk cId="3836916552" sldId="328"/>
            <ac:grpSpMk id="184" creationId="{4CBA299F-9318-4564-9749-D86B7F6CB95B}"/>
          </ac:grpSpMkLst>
        </pc:grpChg>
        <pc:grpChg chg="del">
          <ac:chgData name="B10856017" userId="9afd4463-931c-4ef4-a1c6-2e8ce38e18fe" providerId="ADAL" clId="{F9D1B691-D76A-4B9E-B403-AB13CDB83064}" dt="2022-04-23T19:12:25.205" v="9805" actId="165"/>
          <ac:grpSpMkLst>
            <pc:docMk/>
            <pc:sldMk cId="3836916552" sldId="328"/>
            <ac:grpSpMk id="193" creationId="{2FB0246D-60C0-4042-BF99-2D0778D89C2F}"/>
          </ac:grpSpMkLst>
        </pc:grpChg>
        <pc:grpChg chg="mod">
          <ac:chgData name="B10856017" userId="9afd4463-931c-4ef4-a1c6-2e8ce38e18fe" providerId="ADAL" clId="{F9D1B691-D76A-4B9E-B403-AB13CDB83064}" dt="2022-04-24T17:04:06.859" v="10679"/>
          <ac:grpSpMkLst>
            <pc:docMk/>
            <pc:sldMk cId="3836916552" sldId="328"/>
            <ac:grpSpMk id="202" creationId="{0548B2AE-EC0D-44B3-94EA-898D01969608}"/>
          </ac:grpSpMkLst>
        </pc:grpChg>
        <pc:grpChg chg="mod topLvl">
          <ac:chgData name="B10856017" userId="9afd4463-931c-4ef4-a1c6-2e8ce38e18fe" providerId="ADAL" clId="{F9D1B691-D76A-4B9E-B403-AB13CDB83064}" dt="2022-04-23T19:12:25.205" v="9805" actId="165"/>
          <ac:grpSpMkLst>
            <pc:docMk/>
            <pc:sldMk cId="3836916552" sldId="328"/>
            <ac:grpSpMk id="205" creationId="{C04B25AD-49DD-4435-9F3E-E63BBD495DAF}"/>
          </ac:grpSpMkLst>
        </pc:grpChg>
        <pc:grpChg chg="mod">
          <ac:chgData name="B10856017" userId="9afd4463-931c-4ef4-a1c6-2e8ce38e18fe" providerId="ADAL" clId="{F9D1B691-D76A-4B9E-B403-AB13CDB83064}" dt="2022-04-23T19:12:25.205" v="9805" actId="165"/>
          <ac:grpSpMkLst>
            <pc:docMk/>
            <pc:sldMk cId="3836916552" sldId="328"/>
            <ac:grpSpMk id="211" creationId="{BBE0836B-7581-450F-88EE-FC19D9F3F7EA}"/>
          </ac:grpSpMkLst>
        </pc:grpChg>
        <pc:grpChg chg="mod">
          <ac:chgData name="B10856017" userId="9afd4463-931c-4ef4-a1c6-2e8ce38e18fe" providerId="ADAL" clId="{F9D1B691-D76A-4B9E-B403-AB13CDB83064}" dt="2022-04-23T19:12:22.398" v="9782" actId="164"/>
          <ac:grpSpMkLst>
            <pc:docMk/>
            <pc:sldMk cId="3836916552" sldId="328"/>
            <ac:grpSpMk id="222" creationId="{CF0C14EF-B0A5-4C0A-A520-EA0719545F46}"/>
          </ac:grpSpMkLst>
        </pc:grpChg>
        <pc:grpChg chg="mod">
          <ac:chgData name="B10856017" userId="9afd4463-931c-4ef4-a1c6-2e8ce38e18fe" providerId="ADAL" clId="{F9D1B691-D76A-4B9E-B403-AB13CDB83064}" dt="2022-04-23T19:12:22.398" v="9782" actId="164"/>
          <ac:grpSpMkLst>
            <pc:docMk/>
            <pc:sldMk cId="3836916552" sldId="328"/>
            <ac:grpSpMk id="232" creationId="{A36A7CA3-C392-4E39-B7B9-F623BC639E2A}"/>
          </ac:grpSpMkLst>
        </pc:grpChg>
        <pc:grpChg chg="add mod">
          <ac:chgData name="B10856017" userId="9afd4463-931c-4ef4-a1c6-2e8ce38e18fe" providerId="ADAL" clId="{F9D1B691-D76A-4B9E-B403-AB13CDB83064}" dt="2022-04-24T17:15:39.804" v="10945"/>
          <ac:grpSpMkLst>
            <pc:docMk/>
            <pc:sldMk cId="3836916552" sldId="328"/>
            <ac:grpSpMk id="241" creationId="{49D784B5-D407-4BE9-A1D1-9F8A27416835}"/>
          </ac:grpSpMkLst>
        </pc:grpChg>
        <pc:grpChg chg="mod">
          <ac:chgData name="B10856017" userId="9afd4463-931c-4ef4-a1c6-2e8ce38e18fe" providerId="ADAL" clId="{F9D1B691-D76A-4B9E-B403-AB13CDB83064}" dt="2022-04-24T17:15:39.804" v="10945"/>
          <ac:grpSpMkLst>
            <pc:docMk/>
            <pc:sldMk cId="3836916552" sldId="328"/>
            <ac:grpSpMk id="242" creationId="{2E8CCA07-A98B-4B93-93EF-859076D9FBB8}"/>
          </ac:grpSpMkLst>
        </pc:grpChg>
        <pc:grpChg chg="del">
          <ac:chgData name="B10856017" userId="9afd4463-931c-4ef4-a1c6-2e8ce38e18fe" providerId="ADAL" clId="{F9D1B691-D76A-4B9E-B403-AB13CDB83064}" dt="2022-04-24T05:56:30.897" v="10310" actId="478"/>
          <ac:grpSpMkLst>
            <pc:docMk/>
            <pc:sldMk cId="3836916552" sldId="328"/>
            <ac:grpSpMk id="245" creationId="{F91640B4-7D82-4AF6-9960-FFC73ADDE00E}"/>
          </ac:grpSpMkLst>
        </pc:grpChg>
        <pc:grpChg chg="mod">
          <ac:chgData name="B10856017" userId="9afd4463-931c-4ef4-a1c6-2e8ce38e18fe" providerId="ADAL" clId="{F9D1B691-D76A-4B9E-B403-AB13CDB83064}" dt="2022-04-24T17:15:39.804" v="10945"/>
          <ac:grpSpMkLst>
            <pc:docMk/>
            <pc:sldMk cId="3836916552" sldId="328"/>
            <ac:grpSpMk id="252" creationId="{F6C8E1DF-1D30-4BA5-9A23-B68C14AC27AC}"/>
          </ac:grpSpMkLst>
        </pc:grpChg>
        <pc:grpChg chg="del">
          <ac:chgData name="B10856017" userId="9afd4463-931c-4ef4-a1c6-2e8ce38e18fe" providerId="ADAL" clId="{F9D1B691-D76A-4B9E-B403-AB13CDB83064}" dt="2022-04-24T06:02:25.918" v="10452" actId="478"/>
          <ac:grpSpMkLst>
            <pc:docMk/>
            <pc:sldMk cId="3836916552" sldId="328"/>
            <ac:grpSpMk id="261" creationId="{CADF34EA-D6EA-470F-8763-D54C8C061592}"/>
          </ac:grpSpMkLst>
        </pc:grpChg>
        <pc:grpChg chg="add mod">
          <ac:chgData name="B10856017" userId="9afd4463-931c-4ef4-a1c6-2e8ce38e18fe" providerId="ADAL" clId="{F9D1B691-D76A-4B9E-B403-AB13CDB83064}" dt="2022-04-24T17:19:59.381" v="11084" actId="164"/>
          <ac:grpSpMkLst>
            <pc:docMk/>
            <pc:sldMk cId="3836916552" sldId="328"/>
            <ac:grpSpMk id="265" creationId="{412194A3-A5D5-484F-8EAD-84BF4685D433}"/>
          </ac:grpSpMkLst>
        </pc:grpChg>
        <pc:grpChg chg="add mod">
          <ac:chgData name="B10856017" userId="9afd4463-931c-4ef4-a1c6-2e8ce38e18fe" providerId="ADAL" clId="{F9D1B691-D76A-4B9E-B403-AB13CDB83064}" dt="2022-04-24T17:19:59.381" v="11084" actId="164"/>
          <ac:grpSpMkLst>
            <pc:docMk/>
            <pc:sldMk cId="3836916552" sldId="328"/>
            <ac:grpSpMk id="275" creationId="{6B935E9D-AAB7-40EB-849E-F88B904017D6}"/>
          </ac:grpSpMkLst>
        </pc:grpChg>
        <pc:picChg chg="mod">
          <ac:chgData name="B10856017" userId="9afd4463-931c-4ef4-a1c6-2e8ce38e18fe" providerId="ADAL" clId="{F9D1B691-D76A-4B9E-B403-AB13CDB83064}" dt="2022-04-24T17:04:06.859" v="10679"/>
          <ac:picMkLst>
            <pc:docMk/>
            <pc:sldMk cId="3836916552" sldId="328"/>
            <ac:picMk id="120" creationId="{A954D29C-2D3B-46BC-9F1F-2E210CF0C053}"/>
          </ac:picMkLst>
        </pc:picChg>
        <pc:picChg chg="del">
          <ac:chgData name="B10856017" userId="9afd4463-931c-4ef4-a1c6-2e8ce38e18fe" providerId="ADAL" clId="{F9D1B691-D76A-4B9E-B403-AB13CDB83064}" dt="2022-04-24T06:02:33.882" v="10458" actId="478"/>
          <ac:picMkLst>
            <pc:docMk/>
            <pc:sldMk cId="3836916552" sldId="328"/>
            <ac:picMk id="123" creationId="{52603520-F524-4C25-A7B4-F7C77F654B7D}"/>
          </ac:picMkLst>
        </pc:picChg>
        <pc:picChg chg="mod">
          <ac:chgData name="B10856017" userId="9afd4463-931c-4ef4-a1c6-2e8ce38e18fe" providerId="ADAL" clId="{F9D1B691-D76A-4B9E-B403-AB13CDB83064}" dt="2022-04-24T05:56:31.300" v="10311"/>
          <ac:picMkLst>
            <pc:docMk/>
            <pc:sldMk cId="3836916552" sldId="328"/>
            <ac:picMk id="131" creationId="{71D5323D-91DE-4546-8C1B-6719EE1C2A85}"/>
          </ac:picMkLst>
        </pc:picChg>
        <pc:picChg chg="mod">
          <ac:chgData name="B10856017" userId="9afd4463-931c-4ef4-a1c6-2e8ce38e18fe" providerId="ADAL" clId="{F9D1B691-D76A-4B9E-B403-AB13CDB83064}" dt="2022-04-24T05:56:31.300" v="10311"/>
          <ac:picMkLst>
            <pc:docMk/>
            <pc:sldMk cId="3836916552" sldId="328"/>
            <ac:picMk id="132" creationId="{A06E2BAF-331C-4D54-8F53-4BCD5CEC17EC}"/>
          </ac:picMkLst>
        </pc:picChg>
        <pc:picChg chg="mod">
          <ac:chgData name="B10856017" userId="9afd4463-931c-4ef4-a1c6-2e8ce38e18fe" providerId="ADAL" clId="{F9D1B691-D76A-4B9E-B403-AB13CDB83064}" dt="2022-04-24T05:56:31.300" v="10311"/>
          <ac:picMkLst>
            <pc:docMk/>
            <pc:sldMk cId="3836916552" sldId="328"/>
            <ac:picMk id="137" creationId="{A4AB8BF6-652C-420A-9A68-B087843F750A}"/>
          </ac:picMkLst>
        </pc:picChg>
        <pc:picChg chg="mod">
          <ac:chgData name="B10856017" userId="9afd4463-931c-4ef4-a1c6-2e8ce38e18fe" providerId="ADAL" clId="{F9D1B691-D76A-4B9E-B403-AB13CDB83064}" dt="2022-04-24T05:56:31.300" v="10311"/>
          <ac:picMkLst>
            <pc:docMk/>
            <pc:sldMk cId="3836916552" sldId="328"/>
            <ac:picMk id="138" creationId="{CBECDF44-DFC6-49DB-B597-170A3B881357}"/>
          </ac:picMkLst>
        </pc:picChg>
        <pc:picChg chg="mod">
          <ac:chgData name="B10856017" userId="9afd4463-931c-4ef4-a1c6-2e8ce38e18fe" providerId="ADAL" clId="{F9D1B691-D76A-4B9E-B403-AB13CDB83064}" dt="2022-04-24T05:56:31.300" v="10311"/>
          <ac:picMkLst>
            <pc:docMk/>
            <pc:sldMk cId="3836916552" sldId="328"/>
            <ac:picMk id="139" creationId="{030EF477-0D7E-43BE-9AE9-45091D41914D}"/>
          </ac:picMkLst>
        </pc:picChg>
        <pc:picChg chg="mod">
          <ac:chgData name="B10856017" userId="9afd4463-931c-4ef4-a1c6-2e8ce38e18fe" providerId="ADAL" clId="{F9D1B691-D76A-4B9E-B403-AB13CDB83064}" dt="2022-04-24T05:56:31.300" v="10311"/>
          <ac:picMkLst>
            <pc:docMk/>
            <pc:sldMk cId="3836916552" sldId="328"/>
            <ac:picMk id="140" creationId="{9D4A6325-652A-4517-AF79-43BC0C284EE7}"/>
          </ac:picMkLst>
        </pc:picChg>
        <pc:picChg chg="mod">
          <ac:chgData name="B10856017" userId="9afd4463-931c-4ef4-a1c6-2e8ce38e18fe" providerId="ADAL" clId="{F9D1B691-D76A-4B9E-B403-AB13CDB83064}" dt="2022-04-24T05:56:31.300" v="10311"/>
          <ac:picMkLst>
            <pc:docMk/>
            <pc:sldMk cId="3836916552" sldId="328"/>
            <ac:picMk id="145" creationId="{2EA0FA54-C0C7-49BB-A214-E0B4ED4C04C9}"/>
          </ac:picMkLst>
        </pc:picChg>
        <pc:picChg chg="mod">
          <ac:chgData name="B10856017" userId="9afd4463-931c-4ef4-a1c6-2e8ce38e18fe" providerId="ADAL" clId="{F9D1B691-D76A-4B9E-B403-AB13CDB83064}" dt="2022-04-24T06:02:26.361" v="10453"/>
          <ac:picMkLst>
            <pc:docMk/>
            <pc:sldMk cId="3836916552" sldId="328"/>
            <ac:picMk id="149" creationId="{7892C3D2-0C95-4EDB-9D5A-40B4FE5C757C}"/>
          </ac:picMkLst>
        </pc:picChg>
        <pc:picChg chg="mod">
          <ac:chgData name="B10856017" userId="9afd4463-931c-4ef4-a1c6-2e8ce38e18fe" providerId="ADAL" clId="{F9D1B691-D76A-4B9E-B403-AB13CDB83064}" dt="2022-04-24T06:02:26.361" v="10453"/>
          <ac:picMkLst>
            <pc:docMk/>
            <pc:sldMk cId="3836916552" sldId="328"/>
            <ac:picMk id="155" creationId="{C6BAEEAB-9134-44DD-B93F-10E4151B602C}"/>
          </ac:picMkLst>
        </pc:picChg>
        <pc:picChg chg="mod">
          <ac:chgData name="B10856017" userId="9afd4463-931c-4ef4-a1c6-2e8ce38e18fe" providerId="ADAL" clId="{F9D1B691-D76A-4B9E-B403-AB13CDB83064}" dt="2022-04-24T06:02:26.361" v="10453"/>
          <ac:picMkLst>
            <pc:docMk/>
            <pc:sldMk cId="3836916552" sldId="328"/>
            <ac:picMk id="156" creationId="{47B191FB-B60C-448B-9A70-FBB7736CBB5E}"/>
          </ac:picMkLst>
        </pc:picChg>
        <pc:picChg chg="mod">
          <ac:chgData name="B10856017" userId="9afd4463-931c-4ef4-a1c6-2e8ce38e18fe" providerId="ADAL" clId="{F9D1B691-D76A-4B9E-B403-AB13CDB83064}" dt="2022-04-24T06:02:26.361" v="10453"/>
          <ac:picMkLst>
            <pc:docMk/>
            <pc:sldMk cId="3836916552" sldId="328"/>
            <ac:picMk id="157" creationId="{5EF99605-3716-431A-9FF5-F7D4AA7B99BB}"/>
          </ac:picMkLst>
        </pc:picChg>
        <pc:picChg chg="mod">
          <ac:chgData name="B10856017" userId="9afd4463-931c-4ef4-a1c6-2e8ce38e18fe" providerId="ADAL" clId="{F9D1B691-D76A-4B9E-B403-AB13CDB83064}" dt="2022-04-24T06:02:26.361" v="10453"/>
          <ac:picMkLst>
            <pc:docMk/>
            <pc:sldMk cId="3836916552" sldId="328"/>
            <ac:picMk id="158" creationId="{7848AE09-DDC3-4289-AE9D-1FAA6F9BE317}"/>
          </ac:picMkLst>
        </pc:picChg>
        <pc:picChg chg="mod">
          <ac:chgData name="B10856017" userId="9afd4463-931c-4ef4-a1c6-2e8ce38e18fe" providerId="ADAL" clId="{F9D1B691-D76A-4B9E-B403-AB13CDB83064}" dt="2022-04-24T06:02:26.361" v="10453"/>
          <ac:picMkLst>
            <pc:docMk/>
            <pc:sldMk cId="3836916552" sldId="328"/>
            <ac:picMk id="162" creationId="{B738F800-0F07-4683-A667-9A428B7909C2}"/>
          </ac:picMkLst>
        </pc:picChg>
        <pc:picChg chg="mod">
          <ac:chgData name="B10856017" userId="9afd4463-931c-4ef4-a1c6-2e8ce38e18fe" providerId="ADAL" clId="{F9D1B691-D76A-4B9E-B403-AB13CDB83064}" dt="2022-04-24T06:02:34.914" v="10459"/>
          <ac:picMkLst>
            <pc:docMk/>
            <pc:sldMk cId="3836916552" sldId="328"/>
            <ac:picMk id="166" creationId="{395878FF-DB5A-458B-90A2-38735CA94E1D}"/>
          </ac:picMkLst>
        </pc:picChg>
        <pc:picChg chg="mod">
          <ac:chgData name="B10856017" userId="9afd4463-931c-4ef4-a1c6-2e8ce38e18fe" providerId="ADAL" clId="{F9D1B691-D76A-4B9E-B403-AB13CDB83064}" dt="2022-04-24T06:02:34.914" v="10459"/>
          <ac:picMkLst>
            <pc:docMk/>
            <pc:sldMk cId="3836916552" sldId="328"/>
            <ac:picMk id="172" creationId="{7FDE3908-560F-4490-9CFC-BC1B5E4892D8}"/>
          </ac:picMkLst>
        </pc:picChg>
        <pc:picChg chg="mod">
          <ac:chgData name="B10856017" userId="9afd4463-931c-4ef4-a1c6-2e8ce38e18fe" providerId="ADAL" clId="{F9D1B691-D76A-4B9E-B403-AB13CDB83064}" dt="2022-04-24T06:02:34.914" v="10459"/>
          <ac:picMkLst>
            <pc:docMk/>
            <pc:sldMk cId="3836916552" sldId="328"/>
            <ac:picMk id="173" creationId="{24F5E427-8C47-4DA9-9A98-8093CD9A1743}"/>
          </ac:picMkLst>
        </pc:picChg>
        <pc:picChg chg="mod">
          <ac:chgData name="B10856017" userId="9afd4463-931c-4ef4-a1c6-2e8ce38e18fe" providerId="ADAL" clId="{F9D1B691-D76A-4B9E-B403-AB13CDB83064}" dt="2022-04-24T06:02:34.914" v="10459"/>
          <ac:picMkLst>
            <pc:docMk/>
            <pc:sldMk cId="3836916552" sldId="328"/>
            <ac:picMk id="174" creationId="{8F68B124-92BA-4961-8343-C952279FCF9F}"/>
          </ac:picMkLst>
        </pc:picChg>
        <pc:picChg chg="mod">
          <ac:chgData name="B10856017" userId="9afd4463-931c-4ef4-a1c6-2e8ce38e18fe" providerId="ADAL" clId="{F9D1B691-D76A-4B9E-B403-AB13CDB83064}" dt="2022-04-24T06:02:34.914" v="10459"/>
          <ac:picMkLst>
            <pc:docMk/>
            <pc:sldMk cId="3836916552" sldId="328"/>
            <ac:picMk id="175" creationId="{03E54A09-E233-4275-983B-E8EED2C8EE27}"/>
          </ac:picMkLst>
        </pc:picChg>
        <pc:picChg chg="mod">
          <ac:chgData name="B10856017" userId="9afd4463-931c-4ef4-a1c6-2e8ce38e18fe" providerId="ADAL" clId="{F9D1B691-D76A-4B9E-B403-AB13CDB83064}" dt="2022-04-24T06:02:34.914" v="10459"/>
          <ac:picMkLst>
            <pc:docMk/>
            <pc:sldMk cId="3836916552" sldId="328"/>
            <ac:picMk id="178" creationId="{B606081D-1A61-433F-8FE0-0E8E23C9E4B6}"/>
          </ac:picMkLst>
        </pc:picChg>
        <pc:picChg chg="mod topLvl">
          <ac:chgData name="B10856017" userId="9afd4463-931c-4ef4-a1c6-2e8ce38e18fe" providerId="ADAL" clId="{F9D1B691-D76A-4B9E-B403-AB13CDB83064}" dt="2022-04-24T17:17:15.855" v="10985" actId="165"/>
          <ac:picMkLst>
            <pc:docMk/>
            <pc:sldMk cId="3836916552" sldId="328"/>
            <ac:picMk id="185" creationId="{266830C8-D757-40B4-A840-483ED6A0A580}"/>
          </ac:picMkLst>
        </pc:picChg>
        <pc:picChg chg="mod topLvl">
          <ac:chgData name="B10856017" userId="9afd4463-931c-4ef4-a1c6-2e8ce38e18fe" providerId="ADAL" clId="{F9D1B691-D76A-4B9E-B403-AB13CDB83064}" dt="2022-04-24T17:17:15.855" v="10985" actId="165"/>
          <ac:picMkLst>
            <pc:docMk/>
            <pc:sldMk cId="3836916552" sldId="328"/>
            <ac:picMk id="186" creationId="{B196931F-2123-44FD-A325-9980E7C86EE3}"/>
          </ac:picMkLst>
        </pc:picChg>
        <pc:picChg chg="mod topLvl">
          <ac:chgData name="B10856017" userId="9afd4463-931c-4ef4-a1c6-2e8ce38e18fe" providerId="ADAL" clId="{F9D1B691-D76A-4B9E-B403-AB13CDB83064}" dt="2022-04-24T17:17:15.855" v="10985" actId="165"/>
          <ac:picMkLst>
            <pc:docMk/>
            <pc:sldMk cId="3836916552" sldId="328"/>
            <ac:picMk id="187" creationId="{0C89798E-83AD-4D3A-8BD8-7BB33F414D4D}"/>
          </ac:picMkLst>
        </pc:picChg>
        <pc:picChg chg="mod topLvl">
          <ac:chgData name="B10856017" userId="9afd4463-931c-4ef4-a1c6-2e8ce38e18fe" providerId="ADAL" clId="{F9D1B691-D76A-4B9E-B403-AB13CDB83064}" dt="2022-04-24T17:17:15.855" v="10985" actId="165"/>
          <ac:picMkLst>
            <pc:docMk/>
            <pc:sldMk cId="3836916552" sldId="328"/>
            <ac:picMk id="188" creationId="{2D14411D-E22E-4C37-BF46-E6FDB9AAC917}"/>
          </ac:picMkLst>
        </pc:picChg>
        <pc:picChg chg="mod">
          <ac:chgData name="B10856017" userId="9afd4463-931c-4ef4-a1c6-2e8ce38e18fe" providerId="ADAL" clId="{F9D1B691-D76A-4B9E-B403-AB13CDB83064}" dt="2022-04-24T17:17:15.855" v="10985" actId="165"/>
          <ac:picMkLst>
            <pc:docMk/>
            <pc:sldMk cId="3836916552" sldId="328"/>
            <ac:picMk id="191" creationId="{BCDE7B88-2419-44F4-B7B5-8A24518C2417}"/>
          </ac:picMkLst>
        </pc:picChg>
        <pc:picChg chg="mod">
          <ac:chgData name="B10856017" userId="9afd4463-931c-4ef4-a1c6-2e8ce38e18fe" providerId="ADAL" clId="{F9D1B691-D76A-4B9E-B403-AB13CDB83064}" dt="2022-04-24T17:04:06.859" v="10679"/>
          <ac:picMkLst>
            <pc:docMk/>
            <pc:sldMk cId="3836916552" sldId="328"/>
            <ac:picMk id="203" creationId="{A3858D60-12D6-4D6D-BD0D-3C928D44155B}"/>
          </ac:picMkLst>
        </pc:picChg>
        <pc:picChg chg="mod">
          <ac:chgData name="B10856017" userId="9afd4463-931c-4ef4-a1c6-2e8ce38e18fe" providerId="ADAL" clId="{F9D1B691-D76A-4B9E-B403-AB13CDB83064}" dt="2022-04-24T17:04:06.859" v="10679"/>
          <ac:picMkLst>
            <pc:docMk/>
            <pc:sldMk cId="3836916552" sldId="328"/>
            <ac:picMk id="204" creationId="{BA17CA5F-7330-46C3-99E3-D0ABB0D2907C}"/>
          </ac:picMkLst>
        </pc:picChg>
        <pc:picChg chg="mod topLvl">
          <ac:chgData name="B10856017" userId="9afd4463-931c-4ef4-a1c6-2e8ce38e18fe" providerId="ADAL" clId="{F9D1B691-D76A-4B9E-B403-AB13CDB83064}" dt="2022-04-23T19:12:25.205" v="9805" actId="165"/>
          <ac:picMkLst>
            <pc:docMk/>
            <pc:sldMk cId="3836916552" sldId="328"/>
            <ac:picMk id="206" creationId="{12E6E7A6-537D-4D58-8C23-465D5DE7DE1B}"/>
          </ac:picMkLst>
        </pc:picChg>
        <pc:picChg chg="mod">
          <ac:chgData name="B10856017" userId="9afd4463-931c-4ef4-a1c6-2e8ce38e18fe" providerId="ADAL" clId="{F9D1B691-D76A-4B9E-B403-AB13CDB83064}" dt="2022-04-23T19:12:25.205" v="9805" actId="165"/>
          <ac:picMkLst>
            <pc:docMk/>
            <pc:sldMk cId="3836916552" sldId="328"/>
            <ac:picMk id="212" creationId="{027A84A5-C605-4E16-B72B-2A59B20E550B}"/>
          </ac:picMkLst>
        </pc:picChg>
        <pc:picChg chg="mod">
          <ac:chgData name="B10856017" userId="9afd4463-931c-4ef4-a1c6-2e8ce38e18fe" providerId="ADAL" clId="{F9D1B691-D76A-4B9E-B403-AB13CDB83064}" dt="2022-04-23T19:12:25.205" v="9805" actId="165"/>
          <ac:picMkLst>
            <pc:docMk/>
            <pc:sldMk cId="3836916552" sldId="328"/>
            <ac:picMk id="213" creationId="{146D39BF-5459-4150-AB32-796E019EF014}"/>
          </ac:picMkLst>
        </pc:picChg>
        <pc:picChg chg="mod">
          <ac:chgData name="B10856017" userId="9afd4463-931c-4ef4-a1c6-2e8ce38e18fe" providerId="ADAL" clId="{F9D1B691-D76A-4B9E-B403-AB13CDB83064}" dt="2022-04-23T19:12:25.205" v="9805" actId="165"/>
          <ac:picMkLst>
            <pc:docMk/>
            <pc:sldMk cId="3836916552" sldId="328"/>
            <ac:picMk id="214" creationId="{C148A9D6-9128-4E28-9461-574342723CCD}"/>
          </ac:picMkLst>
        </pc:picChg>
        <pc:picChg chg="mod">
          <ac:chgData name="B10856017" userId="9afd4463-931c-4ef4-a1c6-2e8ce38e18fe" providerId="ADAL" clId="{F9D1B691-D76A-4B9E-B403-AB13CDB83064}" dt="2022-04-23T19:12:25.205" v="9805" actId="165"/>
          <ac:picMkLst>
            <pc:docMk/>
            <pc:sldMk cId="3836916552" sldId="328"/>
            <ac:picMk id="215" creationId="{AD3B076F-692D-4B45-A32C-004F5E139B1E}"/>
          </ac:picMkLst>
        </pc:picChg>
        <pc:picChg chg="mod">
          <ac:chgData name="B10856017" userId="9afd4463-931c-4ef4-a1c6-2e8ce38e18fe" providerId="ADAL" clId="{F9D1B691-D76A-4B9E-B403-AB13CDB83064}" dt="2022-04-23T19:12:25.205" v="9805" actId="165"/>
          <ac:picMkLst>
            <pc:docMk/>
            <pc:sldMk cId="3836916552" sldId="328"/>
            <ac:picMk id="218" creationId="{8D46E47B-E738-4776-B84F-E5C0D0FC6C76}"/>
          </ac:picMkLst>
        </pc:picChg>
        <pc:picChg chg="mod">
          <ac:chgData name="B10856017" userId="9afd4463-931c-4ef4-a1c6-2e8ce38e18fe" providerId="ADAL" clId="{F9D1B691-D76A-4B9E-B403-AB13CDB83064}" dt="2022-04-23T19:12:22.398" v="9782" actId="164"/>
          <ac:picMkLst>
            <pc:docMk/>
            <pc:sldMk cId="3836916552" sldId="328"/>
            <ac:picMk id="225" creationId="{D9FCB92A-DD6E-4E65-96D7-48FC7EC9E56E}"/>
          </ac:picMkLst>
        </pc:picChg>
        <pc:picChg chg="mod">
          <ac:chgData name="B10856017" userId="9afd4463-931c-4ef4-a1c6-2e8ce38e18fe" providerId="ADAL" clId="{F9D1B691-D76A-4B9E-B403-AB13CDB83064}" dt="2022-04-23T19:12:22.398" v="9782" actId="164"/>
          <ac:picMkLst>
            <pc:docMk/>
            <pc:sldMk cId="3836916552" sldId="328"/>
            <ac:picMk id="226" creationId="{0DA3D8F0-3AF4-4593-B5B5-88ACE1C7B41E}"/>
          </ac:picMkLst>
        </pc:picChg>
        <pc:picChg chg="mod">
          <ac:chgData name="B10856017" userId="9afd4463-931c-4ef4-a1c6-2e8ce38e18fe" providerId="ADAL" clId="{F9D1B691-D76A-4B9E-B403-AB13CDB83064}" dt="2022-04-23T19:12:22.398" v="9782" actId="164"/>
          <ac:picMkLst>
            <pc:docMk/>
            <pc:sldMk cId="3836916552" sldId="328"/>
            <ac:picMk id="227" creationId="{EED98C43-C52D-4518-AA2E-E25A5EAB7017}"/>
          </ac:picMkLst>
        </pc:picChg>
        <pc:picChg chg="mod">
          <ac:chgData name="B10856017" userId="9afd4463-931c-4ef4-a1c6-2e8ce38e18fe" providerId="ADAL" clId="{F9D1B691-D76A-4B9E-B403-AB13CDB83064}" dt="2022-04-23T19:12:22.398" v="9782" actId="164"/>
          <ac:picMkLst>
            <pc:docMk/>
            <pc:sldMk cId="3836916552" sldId="328"/>
            <ac:picMk id="228" creationId="{D274A62D-D5CB-49FD-B640-71F0CB100B0C}"/>
          </ac:picMkLst>
        </pc:picChg>
        <pc:picChg chg="mod">
          <ac:chgData name="B10856017" userId="9afd4463-931c-4ef4-a1c6-2e8ce38e18fe" providerId="ADAL" clId="{F9D1B691-D76A-4B9E-B403-AB13CDB83064}" dt="2022-04-23T19:12:22.398" v="9782" actId="164"/>
          <ac:picMkLst>
            <pc:docMk/>
            <pc:sldMk cId="3836916552" sldId="328"/>
            <ac:picMk id="231" creationId="{55818E3D-23DE-4087-8590-461DE03C75A9}"/>
          </ac:picMkLst>
        </pc:picChg>
        <pc:picChg chg="mod">
          <ac:chgData name="B10856017" userId="9afd4463-931c-4ef4-a1c6-2e8ce38e18fe" providerId="ADAL" clId="{F9D1B691-D76A-4B9E-B403-AB13CDB83064}" dt="2022-04-24T17:04:06.859" v="10679"/>
          <ac:picMkLst>
            <pc:docMk/>
            <pc:sldMk cId="3836916552" sldId="328"/>
            <ac:picMk id="235" creationId="{36BF805E-26A2-49F9-9C54-B05115AB5F9B}"/>
          </ac:picMkLst>
        </pc:picChg>
        <pc:picChg chg="mod">
          <ac:chgData name="B10856017" userId="9afd4463-931c-4ef4-a1c6-2e8ce38e18fe" providerId="ADAL" clId="{F9D1B691-D76A-4B9E-B403-AB13CDB83064}" dt="2022-04-24T17:04:06.859" v="10679"/>
          <ac:picMkLst>
            <pc:docMk/>
            <pc:sldMk cId="3836916552" sldId="328"/>
            <ac:picMk id="236" creationId="{486E5CEF-9705-4D06-AC5C-1F27D9550B01}"/>
          </ac:picMkLst>
        </pc:picChg>
        <pc:picChg chg="mod">
          <ac:chgData name="B10856017" userId="9afd4463-931c-4ef4-a1c6-2e8ce38e18fe" providerId="ADAL" clId="{F9D1B691-D76A-4B9E-B403-AB13CDB83064}" dt="2022-04-24T17:04:06.859" v="10679"/>
          <ac:picMkLst>
            <pc:docMk/>
            <pc:sldMk cId="3836916552" sldId="328"/>
            <ac:picMk id="239" creationId="{E72E719C-7345-441D-8F52-C95EE59282EF}"/>
          </ac:picMkLst>
        </pc:picChg>
        <pc:picChg chg="mod">
          <ac:chgData name="B10856017" userId="9afd4463-931c-4ef4-a1c6-2e8ce38e18fe" providerId="ADAL" clId="{F9D1B691-D76A-4B9E-B403-AB13CDB83064}" dt="2022-04-24T17:15:39.804" v="10945"/>
          <ac:picMkLst>
            <pc:docMk/>
            <pc:sldMk cId="3836916552" sldId="328"/>
            <ac:picMk id="243" creationId="{57BBE764-4331-4375-A5F4-4E592CF6E76F}"/>
          </ac:picMkLst>
        </pc:picChg>
        <pc:picChg chg="mod">
          <ac:chgData name="B10856017" userId="9afd4463-931c-4ef4-a1c6-2e8ce38e18fe" providerId="ADAL" clId="{F9D1B691-D76A-4B9E-B403-AB13CDB83064}" dt="2022-04-24T17:15:39.804" v="10945"/>
          <ac:picMkLst>
            <pc:docMk/>
            <pc:sldMk cId="3836916552" sldId="328"/>
            <ac:picMk id="253" creationId="{07D1C71F-E668-4340-85DB-CA440F16A8CA}"/>
          </ac:picMkLst>
        </pc:picChg>
        <pc:picChg chg="mod">
          <ac:chgData name="B10856017" userId="9afd4463-931c-4ef4-a1c6-2e8ce38e18fe" providerId="ADAL" clId="{F9D1B691-D76A-4B9E-B403-AB13CDB83064}" dt="2022-04-24T17:15:39.804" v="10945"/>
          <ac:picMkLst>
            <pc:docMk/>
            <pc:sldMk cId="3836916552" sldId="328"/>
            <ac:picMk id="254" creationId="{D983E479-5989-49B4-9C36-CA42AF6B983A}"/>
          </ac:picMkLst>
        </pc:picChg>
        <pc:picChg chg="mod">
          <ac:chgData name="B10856017" userId="9afd4463-931c-4ef4-a1c6-2e8ce38e18fe" providerId="ADAL" clId="{F9D1B691-D76A-4B9E-B403-AB13CDB83064}" dt="2022-04-24T17:15:39.804" v="10945"/>
          <ac:picMkLst>
            <pc:docMk/>
            <pc:sldMk cId="3836916552" sldId="328"/>
            <ac:picMk id="255" creationId="{C609B9A6-75E7-4866-A3E8-FC9B317A2B28}"/>
          </ac:picMkLst>
        </pc:picChg>
        <pc:picChg chg="mod">
          <ac:chgData name="B10856017" userId="9afd4463-931c-4ef4-a1c6-2e8ce38e18fe" providerId="ADAL" clId="{F9D1B691-D76A-4B9E-B403-AB13CDB83064}" dt="2022-04-24T17:15:39.804" v="10945"/>
          <ac:picMkLst>
            <pc:docMk/>
            <pc:sldMk cId="3836916552" sldId="328"/>
            <ac:picMk id="256" creationId="{14A42253-018D-44B6-B9FE-21EAD412CE38}"/>
          </ac:picMkLst>
        </pc:picChg>
        <pc:picChg chg="mod">
          <ac:chgData name="B10856017" userId="9afd4463-931c-4ef4-a1c6-2e8ce38e18fe" providerId="ADAL" clId="{F9D1B691-D76A-4B9E-B403-AB13CDB83064}" dt="2022-04-24T17:15:39.804" v="10945"/>
          <ac:picMkLst>
            <pc:docMk/>
            <pc:sldMk cId="3836916552" sldId="328"/>
            <ac:picMk id="259" creationId="{5D5511D2-09EB-45FC-8631-634486B4DD90}"/>
          </ac:picMkLst>
        </pc:picChg>
        <pc:picChg chg="mod">
          <ac:chgData name="B10856017" userId="9afd4463-931c-4ef4-a1c6-2e8ce38e18fe" providerId="ADAL" clId="{F9D1B691-D76A-4B9E-B403-AB13CDB83064}" dt="2022-04-24T17:19:58.357" v="11081"/>
          <ac:picMkLst>
            <pc:docMk/>
            <pc:sldMk cId="3836916552" sldId="328"/>
            <ac:picMk id="266" creationId="{623F0A8C-5B85-4EA2-9DF3-79F1EEBFBB3C}"/>
          </ac:picMkLst>
        </pc:picChg>
        <pc:picChg chg="add mod">
          <ac:chgData name="B10856017" userId="9afd4463-931c-4ef4-a1c6-2e8ce38e18fe" providerId="ADAL" clId="{F9D1B691-D76A-4B9E-B403-AB13CDB83064}" dt="2022-04-24T17:19:59.381" v="11084" actId="164"/>
          <ac:picMkLst>
            <pc:docMk/>
            <pc:sldMk cId="3836916552" sldId="328"/>
            <ac:picMk id="268" creationId="{175171BB-EEBC-49AF-9ED4-C10E2CD830A5}"/>
          </ac:picMkLst>
        </pc:picChg>
        <pc:picChg chg="add mod">
          <ac:chgData name="B10856017" userId="9afd4463-931c-4ef4-a1c6-2e8ce38e18fe" providerId="ADAL" clId="{F9D1B691-D76A-4B9E-B403-AB13CDB83064}" dt="2022-04-24T17:19:59.381" v="11084" actId="164"/>
          <ac:picMkLst>
            <pc:docMk/>
            <pc:sldMk cId="3836916552" sldId="328"/>
            <ac:picMk id="269" creationId="{80B196EC-BCA7-433C-807B-910F22399D9D}"/>
          </ac:picMkLst>
        </pc:picChg>
        <pc:picChg chg="add mod">
          <ac:chgData name="B10856017" userId="9afd4463-931c-4ef4-a1c6-2e8ce38e18fe" providerId="ADAL" clId="{F9D1B691-D76A-4B9E-B403-AB13CDB83064}" dt="2022-04-24T17:19:59.381" v="11084" actId="164"/>
          <ac:picMkLst>
            <pc:docMk/>
            <pc:sldMk cId="3836916552" sldId="328"/>
            <ac:picMk id="270" creationId="{0DAC4CB5-8951-45DE-A928-C061EFDF75F7}"/>
          </ac:picMkLst>
        </pc:picChg>
        <pc:picChg chg="add mod">
          <ac:chgData name="B10856017" userId="9afd4463-931c-4ef4-a1c6-2e8ce38e18fe" providerId="ADAL" clId="{F9D1B691-D76A-4B9E-B403-AB13CDB83064}" dt="2022-04-24T17:19:59.381" v="11084" actId="164"/>
          <ac:picMkLst>
            <pc:docMk/>
            <pc:sldMk cId="3836916552" sldId="328"/>
            <ac:picMk id="271" creationId="{EBB2EE10-50A2-4125-8191-3559F7382FAA}"/>
          </ac:picMkLst>
        </pc:picChg>
        <pc:picChg chg="add mod">
          <ac:chgData name="B10856017" userId="9afd4463-931c-4ef4-a1c6-2e8ce38e18fe" providerId="ADAL" clId="{F9D1B691-D76A-4B9E-B403-AB13CDB83064}" dt="2022-04-24T17:19:59.381" v="11084" actId="164"/>
          <ac:picMkLst>
            <pc:docMk/>
            <pc:sldMk cId="3836916552" sldId="328"/>
            <ac:picMk id="274" creationId="{5C69A3C0-E6FD-4946-B1BE-E834FED9B443}"/>
          </ac:picMkLst>
        </pc:picChg>
      </pc:sldChg>
      <pc:sldChg chg="addSp delSp modSp add mod ord modAnim">
        <pc:chgData name="B10856017" userId="9afd4463-931c-4ef4-a1c6-2e8ce38e18fe" providerId="ADAL" clId="{F9D1B691-D76A-4B9E-B403-AB13CDB83064}" dt="2022-04-25T03:47:00.277" v="11177" actId="27636"/>
        <pc:sldMkLst>
          <pc:docMk/>
          <pc:sldMk cId="846361855" sldId="329"/>
        </pc:sldMkLst>
        <pc:spChg chg="mod">
          <ac:chgData name="B10856017" userId="9afd4463-931c-4ef4-a1c6-2e8ce38e18fe" providerId="ADAL" clId="{F9D1B691-D76A-4B9E-B403-AB13CDB83064}" dt="2022-04-23T19:13:16.008" v="9822" actId="1076"/>
          <ac:spMkLst>
            <pc:docMk/>
            <pc:sldMk cId="846361855" sldId="329"/>
            <ac:spMk id="37" creationId="{11BD1003-9CD3-485B-953E-DB7888E135EE}"/>
          </ac:spMkLst>
        </pc:spChg>
        <pc:spChg chg="mod">
          <ac:chgData name="B10856017" userId="9afd4463-931c-4ef4-a1c6-2e8ce38e18fe" providerId="ADAL" clId="{F9D1B691-D76A-4B9E-B403-AB13CDB83064}" dt="2022-04-23T19:17:07.689" v="9880" actId="165"/>
          <ac:spMkLst>
            <pc:docMk/>
            <pc:sldMk cId="846361855" sldId="329"/>
            <ac:spMk id="110" creationId="{F36183A2-4182-45D1-8324-413A7D8D2D95}"/>
          </ac:spMkLst>
        </pc:spChg>
        <pc:spChg chg="mod">
          <ac:chgData name="B10856017" userId="9afd4463-931c-4ef4-a1c6-2e8ce38e18fe" providerId="ADAL" clId="{F9D1B691-D76A-4B9E-B403-AB13CDB83064}" dt="2022-04-23T19:17:07.689" v="9880" actId="165"/>
          <ac:spMkLst>
            <pc:docMk/>
            <pc:sldMk cId="846361855" sldId="329"/>
            <ac:spMk id="111" creationId="{D4BBBE61-A577-4E0E-A41C-BE6B600D8E30}"/>
          </ac:spMkLst>
        </pc:spChg>
        <pc:spChg chg="mod">
          <ac:chgData name="B10856017" userId="9afd4463-931c-4ef4-a1c6-2e8ce38e18fe" providerId="ADAL" clId="{F9D1B691-D76A-4B9E-B403-AB13CDB83064}" dt="2022-04-23T19:17:07.689" v="9880" actId="165"/>
          <ac:spMkLst>
            <pc:docMk/>
            <pc:sldMk cId="846361855" sldId="329"/>
            <ac:spMk id="112" creationId="{D4113FEC-4C19-4F6B-82B6-9DFA70DD3B02}"/>
          </ac:spMkLst>
        </pc:spChg>
        <pc:spChg chg="mod">
          <ac:chgData name="B10856017" userId="9afd4463-931c-4ef4-a1c6-2e8ce38e18fe" providerId="ADAL" clId="{F9D1B691-D76A-4B9E-B403-AB13CDB83064}" dt="2022-04-23T19:17:07.689" v="9880" actId="165"/>
          <ac:spMkLst>
            <pc:docMk/>
            <pc:sldMk cId="846361855" sldId="329"/>
            <ac:spMk id="118" creationId="{B719D3C5-A0ED-481D-B362-65BE75939157}"/>
          </ac:spMkLst>
        </pc:spChg>
        <pc:spChg chg="mod">
          <ac:chgData name="B10856017" userId="9afd4463-931c-4ef4-a1c6-2e8ce38e18fe" providerId="ADAL" clId="{F9D1B691-D76A-4B9E-B403-AB13CDB83064}" dt="2022-04-23T19:17:07.689" v="9880" actId="165"/>
          <ac:spMkLst>
            <pc:docMk/>
            <pc:sldMk cId="846361855" sldId="329"/>
            <ac:spMk id="119" creationId="{AD85727B-819B-401B-A890-0557EB7F120A}"/>
          </ac:spMkLst>
        </pc:spChg>
        <pc:spChg chg="mod">
          <ac:chgData name="B10856017" userId="9afd4463-931c-4ef4-a1c6-2e8ce38e18fe" providerId="ADAL" clId="{F9D1B691-D76A-4B9E-B403-AB13CDB83064}" dt="2022-04-23T19:17:07.689" v="9880" actId="165"/>
          <ac:spMkLst>
            <pc:docMk/>
            <pc:sldMk cId="846361855" sldId="329"/>
            <ac:spMk id="120" creationId="{9C4E1C04-A46A-46BE-82D8-294C5B850AF8}"/>
          </ac:spMkLst>
        </pc:spChg>
        <pc:spChg chg="mod">
          <ac:chgData name="B10856017" userId="9afd4463-931c-4ef4-a1c6-2e8ce38e18fe" providerId="ADAL" clId="{F9D1B691-D76A-4B9E-B403-AB13CDB83064}" dt="2022-04-23T19:17:07.689" v="9880" actId="165"/>
          <ac:spMkLst>
            <pc:docMk/>
            <pc:sldMk cId="846361855" sldId="329"/>
            <ac:spMk id="122" creationId="{4E01EEDB-7CA3-4569-AEAC-C51320E8DF09}"/>
          </ac:spMkLst>
        </pc:spChg>
        <pc:spChg chg="mod">
          <ac:chgData name="B10856017" userId="9afd4463-931c-4ef4-a1c6-2e8ce38e18fe" providerId="ADAL" clId="{F9D1B691-D76A-4B9E-B403-AB13CDB83064}" dt="2022-04-23T19:12:49.562" v="9814"/>
          <ac:spMkLst>
            <pc:docMk/>
            <pc:sldMk cId="846361855" sldId="329"/>
            <ac:spMk id="125" creationId="{2E41CA6F-6196-4CBC-BA8F-160B5DB65BD3}"/>
          </ac:spMkLst>
        </pc:spChg>
        <pc:spChg chg="mod">
          <ac:chgData name="B10856017" userId="9afd4463-931c-4ef4-a1c6-2e8ce38e18fe" providerId="ADAL" clId="{F9D1B691-D76A-4B9E-B403-AB13CDB83064}" dt="2022-04-23T19:14:56.630" v="9838" actId="164"/>
          <ac:spMkLst>
            <pc:docMk/>
            <pc:sldMk cId="846361855" sldId="329"/>
            <ac:spMk id="128" creationId="{8A05F0CE-D53D-4A63-ACCA-7ADCBC3D5F72}"/>
          </ac:spMkLst>
        </pc:spChg>
        <pc:spChg chg="mod">
          <ac:chgData name="B10856017" userId="9afd4463-931c-4ef4-a1c6-2e8ce38e18fe" providerId="ADAL" clId="{F9D1B691-D76A-4B9E-B403-AB13CDB83064}" dt="2022-04-23T19:12:49.562" v="9814"/>
          <ac:spMkLst>
            <pc:docMk/>
            <pc:sldMk cId="846361855" sldId="329"/>
            <ac:spMk id="130" creationId="{772170A9-B246-4F18-AF5D-A0BDC7E83C37}"/>
          </ac:spMkLst>
        </pc:spChg>
        <pc:spChg chg="mod">
          <ac:chgData name="B10856017" userId="9afd4463-931c-4ef4-a1c6-2e8ce38e18fe" providerId="ADAL" clId="{F9D1B691-D76A-4B9E-B403-AB13CDB83064}" dt="2022-04-25T03:47:00.277" v="11177" actId="27636"/>
          <ac:spMkLst>
            <pc:docMk/>
            <pc:sldMk cId="846361855" sldId="329"/>
            <ac:spMk id="131" creationId="{07C6D4A1-8132-406E-945E-4DB583CB3E35}"/>
          </ac:spMkLst>
        </pc:spChg>
        <pc:spChg chg="mod">
          <ac:chgData name="B10856017" userId="9afd4463-931c-4ef4-a1c6-2e8ce38e18fe" providerId="ADAL" clId="{F9D1B691-D76A-4B9E-B403-AB13CDB83064}" dt="2022-04-24T17:01:45.775" v="10582" actId="27636"/>
          <ac:spMkLst>
            <pc:docMk/>
            <pc:sldMk cId="846361855" sldId="329"/>
            <ac:spMk id="132" creationId="{5E001646-891B-4079-BE4E-D01B2ABA28C0}"/>
          </ac:spMkLst>
        </pc:spChg>
        <pc:spChg chg="mod">
          <ac:chgData name="B10856017" userId="9afd4463-931c-4ef4-a1c6-2e8ce38e18fe" providerId="ADAL" clId="{F9D1B691-D76A-4B9E-B403-AB13CDB83064}" dt="2022-04-23T19:12:49.562" v="9814"/>
          <ac:spMkLst>
            <pc:docMk/>
            <pc:sldMk cId="846361855" sldId="329"/>
            <ac:spMk id="138" creationId="{06C19AA9-6A39-4F19-9B9D-BC12142F605E}"/>
          </ac:spMkLst>
        </pc:spChg>
        <pc:spChg chg="mod">
          <ac:chgData name="B10856017" userId="9afd4463-931c-4ef4-a1c6-2e8ce38e18fe" providerId="ADAL" clId="{F9D1B691-D76A-4B9E-B403-AB13CDB83064}" dt="2022-04-23T19:12:49.562" v="9814"/>
          <ac:spMkLst>
            <pc:docMk/>
            <pc:sldMk cId="846361855" sldId="329"/>
            <ac:spMk id="139" creationId="{6CCFF9EC-2D24-49A4-9C34-80E6B8D7A9CB}"/>
          </ac:spMkLst>
        </pc:spChg>
        <pc:spChg chg="mod">
          <ac:chgData name="B10856017" userId="9afd4463-931c-4ef4-a1c6-2e8ce38e18fe" providerId="ADAL" clId="{F9D1B691-D76A-4B9E-B403-AB13CDB83064}" dt="2022-04-23T19:14:56.630" v="9838" actId="164"/>
          <ac:spMkLst>
            <pc:docMk/>
            <pc:sldMk cId="846361855" sldId="329"/>
            <ac:spMk id="141" creationId="{9D6F4930-1D8B-470D-85E0-B95C3AC81E07}"/>
          </ac:spMkLst>
        </pc:spChg>
        <pc:spChg chg="mod">
          <ac:chgData name="B10856017" userId="9afd4463-931c-4ef4-a1c6-2e8ce38e18fe" providerId="ADAL" clId="{F9D1B691-D76A-4B9E-B403-AB13CDB83064}" dt="2022-04-23T19:14:56.630" v="9838" actId="164"/>
          <ac:spMkLst>
            <pc:docMk/>
            <pc:sldMk cId="846361855" sldId="329"/>
            <ac:spMk id="142" creationId="{12C2A20A-A7BE-4E26-A4E7-BFB2C9C7039D}"/>
          </ac:spMkLst>
        </pc:spChg>
        <pc:spChg chg="mod">
          <ac:chgData name="B10856017" userId="9afd4463-931c-4ef4-a1c6-2e8ce38e18fe" providerId="ADAL" clId="{F9D1B691-D76A-4B9E-B403-AB13CDB83064}" dt="2022-04-23T19:12:49.562" v="9814"/>
          <ac:spMkLst>
            <pc:docMk/>
            <pc:sldMk cId="846361855" sldId="329"/>
            <ac:spMk id="143" creationId="{1B3FA285-FEA7-40CA-A283-B037184C492D}"/>
          </ac:spMkLst>
        </pc:spChg>
        <pc:spChg chg="mod">
          <ac:chgData name="B10856017" userId="9afd4463-931c-4ef4-a1c6-2e8ce38e18fe" providerId="ADAL" clId="{F9D1B691-D76A-4B9E-B403-AB13CDB83064}" dt="2022-04-23T19:12:49.562" v="9814"/>
          <ac:spMkLst>
            <pc:docMk/>
            <pc:sldMk cId="846361855" sldId="329"/>
            <ac:spMk id="147" creationId="{89880006-9824-4D9A-85A5-9D8EF4518798}"/>
          </ac:spMkLst>
        </pc:spChg>
        <pc:spChg chg="mod">
          <ac:chgData name="B10856017" userId="9afd4463-931c-4ef4-a1c6-2e8ce38e18fe" providerId="ADAL" clId="{F9D1B691-D76A-4B9E-B403-AB13CDB83064}" dt="2022-04-23T19:12:49.562" v="9814"/>
          <ac:spMkLst>
            <pc:docMk/>
            <pc:sldMk cId="846361855" sldId="329"/>
            <ac:spMk id="148" creationId="{B020ACC5-EC55-4B6C-91D6-EC3FB3CF29D2}"/>
          </ac:spMkLst>
        </pc:spChg>
        <pc:spChg chg="mod">
          <ac:chgData name="B10856017" userId="9afd4463-931c-4ef4-a1c6-2e8ce38e18fe" providerId="ADAL" clId="{F9D1B691-D76A-4B9E-B403-AB13CDB83064}" dt="2022-04-23T19:12:49.562" v="9814"/>
          <ac:spMkLst>
            <pc:docMk/>
            <pc:sldMk cId="846361855" sldId="329"/>
            <ac:spMk id="149" creationId="{F044AC1D-D9AC-475A-BDDA-2362486F2B37}"/>
          </ac:spMkLst>
        </pc:spChg>
        <pc:spChg chg="mod">
          <ac:chgData name="B10856017" userId="9afd4463-931c-4ef4-a1c6-2e8ce38e18fe" providerId="ADAL" clId="{F9D1B691-D76A-4B9E-B403-AB13CDB83064}" dt="2022-04-23T19:12:49.562" v="9814"/>
          <ac:spMkLst>
            <pc:docMk/>
            <pc:sldMk cId="846361855" sldId="329"/>
            <ac:spMk id="150" creationId="{CDBE94D9-7E0C-456D-B046-FBCE8486BF9C}"/>
          </ac:spMkLst>
        </pc:spChg>
        <pc:spChg chg="mod">
          <ac:chgData name="B10856017" userId="9afd4463-931c-4ef4-a1c6-2e8ce38e18fe" providerId="ADAL" clId="{F9D1B691-D76A-4B9E-B403-AB13CDB83064}" dt="2022-04-23T19:12:49.562" v="9814"/>
          <ac:spMkLst>
            <pc:docMk/>
            <pc:sldMk cId="846361855" sldId="329"/>
            <ac:spMk id="151" creationId="{7FEFBFC0-47FB-4B6F-9AEB-6E7978EA0394}"/>
          </ac:spMkLst>
        </pc:spChg>
        <pc:spChg chg="mod">
          <ac:chgData name="B10856017" userId="9afd4463-931c-4ef4-a1c6-2e8ce38e18fe" providerId="ADAL" clId="{F9D1B691-D76A-4B9E-B403-AB13CDB83064}" dt="2022-04-23T19:12:49.562" v="9814"/>
          <ac:spMkLst>
            <pc:docMk/>
            <pc:sldMk cId="846361855" sldId="329"/>
            <ac:spMk id="152" creationId="{F9CF5290-3E8A-4C0D-8B72-630C99368014}"/>
          </ac:spMkLst>
        </pc:spChg>
        <pc:spChg chg="mod">
          <ac:chgData name="B10856017" userId="9afd4463-931c-4ef4-a1c6-2e8ce38e18fe" providerId="ADAL" clId="{F9D1B691-D76A-4B9E-B403-AB13CDB83064}" dt="2022-04-24T17:01:45.751" v="10578" actId="27636"/>
          <ac:spMkLst>
            <pc:docMk/>
            <pc:sldMk cId="846361855" sldId="329"/>
            <ac:spMk id="153" creationId="{1105C53B-49E9-4139-AFDF-65F56B340B34}"/>
          </ac:spMkLst>
        </pc:spChg>
        <pc:spChg chg="mod">
          <ac:chgData name="B10856017" userId="9afd4463-931c-4ef4-a1c6-2e8ce38e18fe" providerId="ADAL" clId="{F9D1B691-D76A-4B9E-B403-AB13CDB83064}" dt="2022-04-23T19:12:49.562" v="9814"/>
          <ac:spMkLst>
            <pc:docMk/>
            <pc:sldMk cId="846361855" sldId="329"/>
            <ac:spMk id="159" creationId="{4597C186-6422-4894-B10B-2593BADCCD55}"/>
          </ac:spMkLst>
        </pc:spChg>
        <pc:spChg chg="mod">
          <ac:chgData name="B10856017" userId="9afd4463-931c-4ef4-a1c6-2e8ce38e18fe" providerId="ADAL" clId="{F9D1B691-D76A-4B9E-B403-AB13CDB83064}" dt="2022-04-23T19:12:49.562" v="9814"/>
          <ac:spMkLst>
            <pc:docMk/>
            <pc:sldMk cId="846361855" sldId="329"/>
            <ac:spMk id="160" creationId="{24F17402-78F3-4005-86C7-7129B670A250}"/>
          </ac:spMkLst>
        </pc:spChg>
        <pc:spChg chg="mod">
          <ac:chgData name="B10856017" userId="9afd4463-931c-4ef4-a1c6-2e8ce38e18fe" providerId="ADAL" clId="{F9D1B691-D76A-4B9E-B403-AB13CDB83064}" dt="2022-04-23T19:12:49.562" v="9814"/>
          <ac:spMkLst>
            <pc:docMk/>
            <pc:sldMk cId="846361855" sldId="329"/>
            <ac:spMk id="163" creationId="{01C4EAFC-53DC-40E7-9544-5FF96FEBCC26}"/>
          </ac:spMkLst>
        </pc:spChg>
        <pc:spChg chg="mod">
          <ac:chgData name="B10856017" userId="9afd4463-931c-4ef4-a1c6-2e8ce38e18fe" providerId="ADAL" clId="{F9D1B691-D76A-4B9E-B403-AB13CDB83064}" dt="2022-04-23T19:20:31.418" v="9945"/>
          <ac:spMkLst>
            <pc:docMk/>
            <pc:sldMk cId="846361855" sldId="329"/>
            <ac:spMk id="165" creationId="{3444E9FF-0BBD-4A53-901D-B1591FFA42C5}"/>
          </ac:spMkLst>
        </pc:spChg>
        <pc:spChg chg="mod">
          <ac:chgData name="B10856017" userId="9afd4463-931c-4ef4-a1c6-2e8ce38e18fe" providerId="ADAL" clId="{F9D1B691-D76A-4B9E-B403-AB13CDB83064}" dt="2022-04-25T03:47:00.269" v="11176" actId="27636"/>
          <ac:spMkLst>
            <pc:docMk/>
            <pc:sldMk cId="846361855" sldId="329"/>
            <ac:spMk id="166" creationId="{72BF6E53-EC44-488C-B5FF-C0815208B569}"/>
          </ac:spMkLst>
        </pc:spChg>
        <pc:spChg chg="mod">
          <ac:chgData name="B10856017" userId="9afd4463-931c-4ef4-a1c6-2e8ce38e18fe" providerId="ADAL" clId="{F9D1B691-D76A-4B9E-B403-AB13CDB83064}" dt="2022-04-24T17:01:45.740" v="10573" actId="27636"/>
          <ac:spMkLst>
            <pc:docMk/>
            <pc:sldMk cId="846361855" sldId="329"/>
            <ac:spMk id="167" creationId="{1D871554-FE9A-49CF-9A96-38281D1E47F4}"/>
          </ac:spMkLst>
        </pc:spChg>
        <pc:spChg chg="mod">
          <ac:chgData name="B10856017" userId="9afd4463-931c-4ef4-a1c6-2e8ce38e18fe" providerId="ADAL" clId="{F9D1B691-D76A-4B9E-B403-AB13CDB83064}" dt="2022-04-23T19:20:31.418" v="9945"/>
          <ac:spMkLst>
            <pc:docMk/>
            <pc:sldMk cId="846361855" sldId="329"/>
            <ac:spMk id="173" creationId="{A769D6A9-33BF-46C0-AD79-974C5A919AFC}"/>
          </ac:spMkLst>
        </pc:spChg>
        <pc:spChg chg="mod">
          <ac:chgData name="B10856017" userId="9afd4463-931c-4ef4-a1c6-2e8ce38e18fe" providerId="ADAL" clId="{F9D1B691-D76A-4B9E-B403-AB13CDB83064}" dt="2022-04-23T19:20:31.418" v="9945"/>
          <ac:spMkLst>
            <pc:docMk/>
            <pc:sldMk cId="846361855" sldId="329"/>
            <ac:spMk id="174" creationId="{98BB3E7C-8FD0-4D22-9123-45057735234D}"/>
          </ac:spMkLst>
        </pc:spChg>
        <pc:spChg chg="mod">
          <ac:chgData name="B10856017" userId="9afd4463-931c-4ef4-a1c6-2e8ce38e18fe" providerId="ADAL" clId="{F9D1B691-D76A-4B9E-B403-AB13CDB83064}" dt="2022-04-23T19:20:31.418" v="9945"/>
          <ac:spMkLst>
            <pc:docMk/>
            <pc:sldMk cId="846361855" sldId="329"/>
            <ac:spMk id="175" creationId="{A78D585D-CC60-4E07-88B2-8255CF33E8A2}"/>
          </ac:spMkLst>
        </pc:spChg>
        <pc:spChg chg="mod">
          <ac:chgData name="B10856017" userId="9afd4463-931c-4ef4-a1c6-2e8ce38e18fe" providerId="ADAL" clId="{F9D1B691-D76A-4B9E-B403-AB13CDB83064}" dt="2022-04-23T19:20:31.418" v="9945"/>
          <ac:spMkLst>
            <pc:docMk/>
            <pc:sldMk cId="846361855" sldId="329"/>
            <ac:spMk id="176" creationId="{71F4BB6A-A14C-482C-8E63-EB34B98546CD}"/>
          </ac:spMkLst>
        </pc:spChg>
        <pc:spChg chg="mod">
          <ac:chgData name="B10856017" userId="9afd4463-931c-4ef4-a1c6-2e8ce38e18fe" providerId="ADAL" clId="{F9D1B691-D76A-4B9E-B403-AB13CDB83064}" dt="2022-04-23T19:20:31.418" v="9945"/>
          <ac:spMkLst>
            <pc:docMk/>
            <pc:sldMk cId="846361855" sldId="329"/>
            <ac:spMk id="179" creationId="{E5EABF6F-FC95-464E-BAC9-8B11D3E97CC1}"/>
          </ac:spMkLst>
        </pc:spChg>
        <pc:spChg chg="mod">
          <ac:chgData name="B10856017" userId="9afd4463-931c-4ef4-a1c6-2e8ce38e18fe" providerId="ADAL" clId="{F9D1B691-D76A-4B9E-B403-AB13CDB83064}" dt="2022-04-24T06:12:42.082" v="10503" actId="27636"/>
          <ac:spMkLst>
            <pc:docMk/>
            <pc:sldMk cId="846361855" sldId="329"/>
            <ac:spMk id="182" creationId="{72F5A303-5CD6-4D77-8B3B-A7A46CAD7E99}"/>
          </ac:spMkLst>
        </pc:spChg>
        <pc:spChg chg="mod">
          <ac:chgData name="B10856017" userId="9afd4463-931c-4ef4-a1c6-2e8ce38e18fe" providerId="ADAL" clId="{F9D1B691-D76A-4B9E-B403-AB13CDB83064}" dt="2022-04-24T17:01:45.739" v="10572" actId="27636"/>
          <ac:spMkLst>
            <pc:docMk/>
            <pc:sldMk cId="846361855" sldId="329"/>
            <ac:spMk id="183" creationId="{C436889E-745D-4A34-9818-C3ACF059988E}"/>
          </ac:spMkLst>
        </pc:spChg>
        <pc:spChg chg="mod">
          <ac:chgData name="B10856017" userId="9afd4463-931c-4ef4-a1c6-2e8ce38e18fe" providerId="ADAL" clId="{F9D1B691-D76A-4B9E-B403-AB13CDB83064}" dt="2022-04-24T05:56:35.686" v="10317"/>
          <ac:spMkLst>
            <pc:docMk/>
            <pc:sldMk cId="846361855" sldId="329"/>
            <ac:spMk id="196" creationId="{A4DDE0B7-2721-4FA6-AB0F-2513624054DA}"/>
          </ac:spMkLst>
        </pc:spChg>
        <pc:spChg chg="mod">
          <ac:chgData name="B10856017" userId="9afd4463-931c-4ef4-a1c6-2e8ce38e18fe" providerId="ADAL" clId="{F9D1B691-D76A-4B9E-B403-AB13CDB83064}" dt="2022-04-24T05:56:35.686" v="10317"/>
          <ac:spMkLst>
            <pc:docMk/>
            <pc:sldMk cId="846361855" sldId="329"/>
            <ac:spMk id="198" creationId="{E1B37363-1CEB-47AD-BDF9-67FB13CD712B}"/>
          </ac:spMkLst>
        </pc:spChg>
        <pc:spChg chg="mod">
          <ac:chgData name="B10856017" userId="9afd4463-931c-4ef4-a1c6-2e8ce38e18fe" providerId="ADAL" clId="{F9D1B691-D76A-4B9E-B403-AB13CDB83064}" dt="2022-04-24T05:56:35.686" v="10317"/>
          <ac:spMkLst>
            <pc:docMk/>
            <pc:sldMk cId="846361855" sldId="329"/>
            <ac:spMk id="201" creationId="{2645B9B1-FB45-487F-9055-B80F14D8398F}"/>
          </ac:spMkLst>
        </pc:spChg>
        <pc:spChg chg="mod">
          <ac:chgData name="B10856017" userId="9afd4463-931c-4ef4-a1c6-2e8ce38e18fe" providerId="ADAL" clId="{F9D1B691-D76A-4B9E-B403-AB13CDB83064}" dt="2022-04-24T05:56:35.686" v="10317"/>
          <ac:spMkLst>
            <pc:docMk/>
            <pc:sldMk cId="846361855" sldId="329"/>
            <ac:spMk id="202" creationId="{1682ECB9-B782-424B-BDC4-080CD7A7EC38}"/>
          </ac:spMkLst>
        </pc:spChg>
        <pc:spChg chg="mod">
          <ac:chgData name="B10856017" userId="9afd4463-931c-4ef4-a1c6-2e8ce38e18fe" providerId="ADAL" clId="{F9D1B691-D76A-4B9E-B403-AB13CDB83064}" dt="2022-04-24T17:01:45.746" v="10576" actId="27636"/>
          <ac:spMkLst>
            <pc:docMk/>
            <pc:sldMk cId="846361855" sldId="329"/>
            <ac:spMk id="203" creationId="{BB3DDCAF-A301-4B9A-89EC-899BCF95B52A}"/>
          </ac:spMkLst>
        </pc:spChg>
        <pc:spChg chg="mod topLvl">
          <ac:chgData name="B10856017" userId="9afd4463-931c-4ef4-a1c6-2e8ce38e18fe" providerId="ADAL" clId="{F9D1B691-D76A-4B9E-B403-AB13CDB83064}" dt="2022-04-23T19:16:35.804" v="9868" actId="165"/>
          <ac:spMkLst>
            <pc:docMk/>
            <pc:sldMk cId="846361855" sldId="329"/>
            <ac:spMk id="207" creationId="{E29D717D-8EFE-4F23-9079-FA1FBEB2D4BD}"/>
          </ac:spMkLst>
        </pc:spChg>
        <pc:spChg chg="mod">
          <ac:chgData name="B10856017" userId="9afd4463-931c-4ef4-a1c6-2e8ce38e18fe" providerId="ADAL" clId="{F9D1B691-D76A-4B9E-B403-AB13CDB83064}" dt="2022-04-23T19:16:35.804" v="9868" actId="165"/>
          <ac:spMkLst>
            <pc:docMk/>
            <pc:sldMk cId="846361855" sldId="329"/>
            <ac:spMk id="208" creationId="{F71BE27E-2AE5-4E1E-93BE-FB744F3FC769}"/>
          </ac:spMkLst>
        </pc:spChg>
        <pc:spChg chg="mod">
          <ac:chgData name="B10856017" userId="9afd4463-931c-4ef4-a1c6-2e8ce38e18fe" providerId="ADAL" clId="{F9D1B691-D76A-4B9E-B403-AB13CDB83064}" dt="2022-04-25T03:47:00.260" v="11175" actId="27636"/>
          <ac:spMkLst>
            <pc:docMk/>
            <pc:sldMk cId="846361855" sldId="329"/>
            <ac:spMk id="209" creationId="{866FD5BE-4F8F-4876-A571-CF4022A4165E}"/>
          </ac:spMkLst>
        </pc:spChg>
        <pc:spChg chg="mod">
          <ac:chgData name="B10856017" userId="9afd4463-931c-4ef4-a1c6-2e8ce38e18fe" providerId="ADAL" clId="{F9D1B691-D76A-4B9E-B403-AB13CDB83064}" dt="2022-04-24T17:01:45.741" v="10574" actId="27636"/>
          <ac:spMkLst>
            <pc:docMk/>
            <pc:sldMk cId="846361855" sldId="329"/>
            <ac:spMk id="210" creationId="{E0B3B1F7-8B67-4BC7-A67C-0CCCCEFE1FC6}"/>
          </ac:spMkLst>
        </pc:spChg>
        <pc:spChg chg="mod">
          <ac:chgData name="B10856017" userId="9afd4463-931c-4ef4-a1c6-2e8ce38e18fe" providerId="ADAL" clId="{F9D1B691-D76A-4B9E-B403-AB13CDB83064}" dt="2022-04-23T19:16:35.804" v="9868" actId="165"/>
          <ac:spMkLst>
            <pc:docMk/>
            <pc:sldMk cId="846361855" sldId="329"/>
            <ac:spMk id="216" creationId="{A0CE6B5C-7602-4CEC-A844-7405C717C14C}"/>
          </ac:spMkLst>
        </pc:spChg>
        <pc:spChg chg="mod">
          <ac:chgData name="B10856017" userId="9afd4463-931c-4ef4-a1c6-2e8ce38e18fe" providerId="ADAL" clId="{F9D1B691-D76A-4B9E-B403-AB13CDB83064}" dt="2022-04-23T19:16:35.804" v="9868" actId="165"/>
          <ac:spMkLst>
            <pc:docMk/>
            <pc:sldMk cId="846361855" sldId="329"/>
            <ac:spMk id="217" creationId="{AE410CBF-E0E9-444A-85EF-EB14EC53B746}"/>
          </ac:spMkLst>
        </pc:spChg>
        <pc:spChg chg="mod">
          <ac:chgData name="B10856017" userId="9afd4463-931c-4ef4-a1c6-2e8ce38e18fe" providerId="ADAL" clId="{F9D1B691-D76A-4B9E-B403-AB13CDB83064}" dt="2022-04-23T19:16:35.804" v="9868" actId="165"/>
          <ac:spMkLst>
            <pc:docMk/>
            <pc:sldMk cId="846361855" sldId="329"/>
            <ac:spMk id="219" creationId="{4BDE6E4A-D937-46A0-8F3E-356D0CEB5C59}"/>
          </ac:spMkLst>
        </pc:spChg>
        <pc:spChg chg="mod">
          <ac:chgData name="B10856017" userId="9afd4463-931c-4ef4-a1c6-2e8ce38e18fe" providerId="ADAL" clId="{F9D1B691-D76A-4B9E-B403-AB13CDB83064}" dt="2022-04-24T17:01:45.762" v="10581" actId="27636"/>
          <ac:spMkLst>
            <pc:docMk/>
            <pc:sldMk cId="846361855" sldId="329"/>
            <ac:spMk id="221" creationId="{1F8CCAED-B223-4895-945B-54E01616B83A}"/>
          </ac:spMkLst>
        </pc:spChg>
        <pc:spChg chg="mod">
          <ac:chgData name="B10856017" userId="9afd4463-931c-4ef4-a1c6-2e8ce38e18fe" providerId="ADAL" clId="{F9D1B691-D76A-4B9E-B403-AB13CDB83064}" dt="2022-04-24T05:56:35.686" v="10317"/>
          <ac:spMkLst>
            <pc:docMk/>
            <pc:sldMk cId="846361855" sldId="329"/>
            <ac:spMk id="239" creationId="{C7ABD21C-FBD5-4300-BF2E-E9A6E09E08AF}"/>
          </ac:spMkLst>
        </pc:spChg>
        <pc:spChg chg="mod">
          <ac:chgData name="B10856017" userId="9afd4463-931c-4ef4-a1c6-2e8ce38e18fe" providerId="ADAL" clId="{F9D1B691-D76A-4B9E-B403-AB13CDB83064}" dt="2022-04-24T05:56:35.686" v="10317"/>
          <ac:spMkLst>
            <pc:docMk/>
            <pc:sldMk cId="846361855" sldId="329"/>
            <ac:spMk id="240" creationId="{95EA2C64-B9BE-441B-BF5C-BE4780DA1CCD}"/>
          </ac:spMkLst>
        </pc:spChg>
        <pc:spChg chg="mod">
          <ac:chgData name="B10856017" userId="9afd4463-931c-4ef4-a1c6-2e8ce38e18fe" providerId="ADAL" clId="{F9D1B691-D76A-4B9E-B403-AB13CDB83064}" dt="2022-04-24T05:56:35.686" v="10317"/>
          <ac:spMkLst>
            <pc:docMk/>
            <pc:sldMk cId="846361855" sldId="329"/>
            <ac:spMk id="242" creationId="{657C42AA-12FB-4D8B-9106-8F1EE8186B2B}"/>
          </ac:spMkLst>
        </pc:spChg>
        <pc:spChg chg="mod">
          <ac:chgData name="B10856017" userId="9afd4463-931c-4ef4-a1c6-2e8ce38e18fe" providerId="ADAL" clId="{F9D1B691-D76A-4B9E-B403-AB13CDB83064}" dt="2022-04-24T17:04:11.728" v="10685"/>
          <ac:spMkLst>
            <pc:docMk/>
            <pc:sldMk cId="846361855" sldId="329"/>
            <ac:spMk id="245" creationId="{BBF8AD40-C5B7-4A5D-9C41-A9D8F220D793}"/>
          </ac:spMkLst>
        </pc:spChg>
        <pc:spChg chg="mod">
          <ac:chgData name="B10856017" userId="9afd4463-931c-4ef4-a1c6-2e8ce38e18fe" providerId="ADAL" clId="{F9D1B691-D76A-4B9E-B403-AB13CDB83064}" dt="2022-04-24T17:04:11.728" v="10685"/>
          <ac:spMkLst>
            <pc:docMk/>
            <pc:sldMk cId="846361855" sldId="329"/>
            <ac:spMk id="246" creationId="{B8D3BD08-3353-4E53-9B47-C9736CFEE7ED}"/>
          </ac:spMkLst>
        </pc:spChg>
        <pc:spChg chg="mod">
          <ac:chgData name="B10856017" userId="9afd4463-931c-4ef4-a1c6-2e8ce38e18fe" providerId="ADAL" clId="{F9D1B691-D76A-4B9E-B403-AB13CDB83064}" dt="2022-04-24T17:04:11.728" v="10685"/>
          <ac:spMkLst>
            <pc:docMk/>
            <pc:sldMk cId="846361855" sldId="329"/>
            <ac:spMk id="247" creationId="{2DB0DD52-0317-4C4E-9C8C-29FC0F44D2BB}"/>
          </ac:spMkLst>
        </pc:spChg>
        <pc:spChg chg="mod">
          <ac:chgData name="B10856017" userId="9afd4463-931c-4ef4-a1c6-2e8ce38e18fe" providerId="ADAL" clId="{F9D1B691-D76A-4B9E-B403-AB13CDB83064}" dt="2022-04-24T17:04:11.728" v="10685"/>
          <ac:spMkLst>
            <pc:docMk/>
            <pc:sldMk cId="846361855" sldId="329"/>
            <ac:spMk id="248" creationId="{36F72D8D-777A-499F-B43D-EA332C02BD3B}"/>
          </ac:spMkLst>
        </pc:spChg>
        <pc:spChg chg="mod">
          <ac:chgData name="B10856017" userId="9afd4463-931c-4ef4-a1c6-2e8ce38e18fe" providerId="ADAL" clId="{F9D1B691-D76A-4B9E-B403-AB13CDB83064}" dt="2022-04-24T17:04:11.728" v="10685"/>
          <ac:spMkLst>
            <pc:docMk/>
            <pc:sldMk cId="846361855" sldId="329"/>
            <ac:spMk id="249" creationId="{6CCE5AFF-AE88-462A-9DEF-EAA81049E1E6}"/>
          </ac:spMkLst>
        </pc:spChg>
        <pc:spChg chg="mod">
          <ac:chgData name="B10856017" userId="9afd4463-931c-4ef4-a1c6-2e8ce38e18fe" providerId="ADAL" clId="{F9D1B691-D76A-4B9E-B403-AB13CDB83064}" dt="2022-04-23T19:16:31.761" v="9865" actId="27636"/>
          <ac:spMkLst>
            <pc:docMk/>
            <pc:sldMk cId="846361855" sldId="329"/>
            <ac:spMk id="249" creationId="{C4FD18D8-B129-4973-A7E8-FA3CAC80A95D}"/>
          </ac:spMkLst>
        </pc:spChg>
        <pc:spChg chg="mod">
          <ac:chgData name="B10856017" userId="9afd4463-931c-4ef4-a1c6-2e8ce38e18fe" providerId="ADAL" clId="{F9D1B691-D76A-4B9E-B403-AB13CDB83064}" dt="2022-04-24T17:04:11.728" v="10685"/>
          <ac:spMkLst>
            <pc:docMk/>
            <pc:sldMk cId="846361855" sldId="329"/>
            <ac:spMk id="250" creationId="{7C052EB2-9B45-4CE2-8DAB-4829D5692DC9}"/>
          </ac:spMkLst>
        </pc:spChg>
        <pc:spChg chg="mod">
          <ac:chgData name="B10856017" userId="9afd4463-931c-4ef4-a1c6-2e8ce38e18fe" providerId="ADAL" clId="{F9D1B691-D76A-4B9E-B403-AB13CDB83064}" dt="2022-04-24T17:04:11.811" v="10689" actId="27636"/>
          <ac:spMkLst>
            <pc:docMk/>
            <pc:sldMk cId="846361855" sldId="329"/>
            <ac:spMk id="251" creationId="{9D02224F-A9DB-4751-8875-A6FA8E8C234D}"/>
          </ac:spMkLst>
        </pc:spChg>
        <pc:spChg chg="mod">
          <ac:chgData name="B10856017" userId="9afd4463-931c-4ef4-a1c6-2e8ce38e18fe" providerId="ADAL" clId="{F9D1B691-D76A-4B9E-B403-AB13CDB83064}" dt="2022-04-24T17:04:11.728" v="10685"/>
          <ac:spMkLst>
            <pc:docMk/>
            <pc:sldMk cId="846361855" sldId="329"/>
            <ac:spMk id="252" creationId="{32F41BA4-1760-4F3A-9F84-F8B75F0DD542}"/>
          </ac:spMkLst>
        </pc:spChg>
        <pc:spChg chg="mod">
          <ac:chgData name="B10856017" userId="9afd4463-931c-4ef4-a1c6-2e8ce38e18fe" providerId="ADAL" clId="{F9D1B691-D76A-4B9E-B403-AB13CDB83064}" dt="2022-04-24T17:04:11.728" v="10685"/>
          <ac:spMkLst>
            <pc:docMk/>
            <pc:sldMk cId="846361855" sldId="329"/>
            <ac:spMk id="258" creationId="{8AF7D5A5-D76E-41EA-9440-D6656BAB9F26}"/>
          </ac:spMkLst>
        </pc:spChg>
        <pc:spChg chg="mod">
          <ac:chgData name="B10856017" userId="9afd4463-931c-4ef4-a1c6-2e8ce38e18fe" providerId="ADAL" clId="{F9D1B691-D76A-4B9E-B403-AB13CDB83064}" dt="2022-04-24T17:04:11.728" v="10685"/>
          <ac:spMkLst>
            <pc:docMk/>
            <pc:sldMk cId="846361855" sldId="329"/>
            <ac:spMk id="259" creationId="{A8659C98-C7E5-49FB-B0DF-7B26FFB94399}"/>
          </ac:spMkLst>
        </pc:spChg>
        <pc:spChg chg="mod">
          <ac:chgData name="B10856017" userId="9afd4463-931c-4ef4-a1c6-2e8ce38e18fe" providerId="ADAL" clId="{F9D1B691-D76A-4B9E-B403-AB13CDB83064}" dt="2022-04-24T17:04:11.728" v="10685"/>
          <ac:spMkLst>
            <pc:docMk/>
            <pc:sldMk cId="846361855" sldId="329"/>
            <ac:spMk id="263" creationId="{E5BCC9A8-7CE8-4C80-8F06-B68589A47725}"/>
          </ac:spMkLst>
        </pc:spChg>
        <pc:spChg chg="mod">
          <ac:chgData name="B10856017" userId="9afd4463-931c-4ef4-a1c6-2e8ce38e18fe" providerId="ADAL" clId="{F9D1B691-D76A-4B9E-B403-AB13CDB83064}" dt="2022-04-23T19:25:42.984" v="10000" actId="27636"/>
          <ac:spMkLst>
            <pc:docMk/>
            <pc:sldMk cId="846361855" sldId="329"/>
            <ac:spMk id="264" creationId="{0E66DF63-B854-4BE7-8447-D88CA5E87A2B}"/>
          </ac:spMkLst>
        </pc:spChg>
        <pc:spChg chg="mod">
          <ac:chgData name="B10856017" userId="9afd4463-931c-4ef4-a1c6-2e8ce38e18fe" providerId="ADAL" clId="{F9D1B691-D76A-4B9E-B403-AB13CDB83064}" dt="2022-04-24T05:50:35.798" v="10155" actId="27636"/>
          <ac:spMkLst>
            <pc:docMk/>
            <pc:sldMk cId="846361855" sldId="329"/>
            <ac:spMk id="265" creationId="{4BCF5206-FE7B-486A-8209-AC8ECD8042F9}"/>
          </ac:spMkLst>
        </pc:spChg>
        <pc:spChg chg="mod">
          <ac:chgData name="B10856017" userId="9afd4463-931c-4ef4-a1c6-2e8ce38e18fe" providerId="ADAL" clId="{F9D1B691-D76A-4B9E-B403-AB13CDB83064}" dt="2022-04-24T17:15:43.757" v="10948"/>
          <ac:spMkLst>
            <pc:docMk/>
            <pc:sldMk cId="846361855" sldId="329"/>
            <ac:spMk id="267" creationId="{D1635061-7C1A-437F-92CC-647A29257D00}"/>
          </ac:spMkLst>
        </pc:spChg>
        <pc:spChg chg="mod">
          <ac:chgData name="B10856017" userId="9afd4463-931c-4ef4-a1c6-2e8ce38e18fe" providerId="ADAL" clId="{F9D1B691-D76A-4B9E-B403-AB13CDB83064}" dt="2022-04-24T17:15:43.757" v="10948"/>
          <ac:spMkLst>
            <pc:docMk/>
            <pc:sldMk cId="846361855" sldId="329"/>
            <ac:spMk id="268" creationId="{5FECD783-9C07-471B-ADEF-71E812225B35}"/>
          </ac:spMkLst>
        </pc:spChg>
        <pc:spChg chg="mod">
          <ac:chgData name="B10856017" userId="9afd4463-931c-4ef4-a1c6-2e8ce38e18fe" providerId="ADAL" clId="{F9D1B691-D76A-4B9E-B403-AB13CDB83064}" dt="2022-04-24T17:15:43.757" v="10948"/>
          <ac:spMkLst>
            <pc:docMk/>
            <pc:sldMk cId="846361855" sldId="329"/>
            <ac:spMk id="269" creationId="{445CF4CC-0235-45D4-B4CF-6EE2ADBEEB34}"/>
          </ac:spMkLst>
        </pc:spChg>
        <pc:spChg chg="mod">
          <ac:chgData name="B10856017" userId="9afd4463-931c-4ef4-a1c6-2e8ce38e18fe" providerId="ADAL" clId="{F9D1B691-D76A-4B9E-B403-AB13CDB83064}" dt="2022-04-24T17:15:43.757" v="10948"/>
          <ac:spMkLst>
            <pc:docMk/>
            <pc:sldMk cId="846361855" sldId="329"/>
            <ac:spMk id="270" creationId="{82A5B02B-96B8-4219-A806-72AD6675A199}"/>
          </ac:spMkLst>
        </pc:spChg>
        <pc:spChg chg="mod">
          <ac:chgData name="B10856017" userId="9afd4463-931c-4ef4-a1c6-2e8ce38e18fe" providerId="ADAL" clId="{F9D1B691-D76A-4B9E-B403-AB13CDB83064}" dt="2022-04-24T17:15:43.757" v="10948"/>
          <ac:spMkLst>
            <pc:docMk/>
            <pc:sldMk cId="846361855" sldId="329"/>
            <ac:spMk id="271" creationId="{7512D0D0-F7DA-4E31-AC28-84593A779A90}"/>
          </ac:spMkLst>
        </pc:spChg>
        <pc:spChg chg="mod">
          <ac:chgData name="B10856017" userId="9afd4463-931c-4ef4-a1c6-2e8ce38e18fe" providerId="ADAL" clId="{F9D1B691-D76A-4B9E-B403-AB13CDB83064}" dt="2022-04-24T17:15:43.757" v="10948"/>
          <ac:spMkLst>
            <pc:docMk/>
            <pc:sldMk cId="846361855" sldId="329"/>
            <ac:spMk id="272" creationId="{3AB541EF-7F73-430F-9D5D-AB00E38E7C18}"/>
          </ac:spMkLst>
        </pc:spChg>
        <pc:spChg chg="mod">
          <ac:chgData name="B10856017" userId="9afd4463-931c-4ef4-a1c6-2e8ce38e18fe" providerId="ADAL" clId="{F9D1B691-D76A-4B9E-B403-AB13CDB83064}" dt="2022-04-24T17:15:43.808" v="10949" actId="27636"/>
          <ac:spMkLst>
            <pc:docMk/>
            <pc:sldMk cId="846361855" sldId="329"/>
            <ac:spMk id="273" creationId="{CDCF721E-800E-403D-9931-35D567907233}"/>
          </ac:spMkLst>
        </pc:spChg>
        <pc:spChg chg="mod">
          <ac:chgData name="B10856017" userId="9afd4463-931c-4ef4-a1c6-2e8ce38e18fe" providerId="ADAL" clId="{F9D1B691-D76A-4B9E-B403-AB13CDB83064}" dt="2022-04-24T17:15:43.757" v="10948"/>
          <ac:spMkLst>
            <pc:docMk/>
            <pc:sldMk cId="846361855" sldId="329"/>
            <ac:spMk id="274" creationId="{EDB1E5C1-819A-4CCB-84D5-42D7B83185F1}"/>
          </ac:spMkLst>
        </pc:spChg>
        <pc:spChg chg="mod">
          <ac:chgData name="B10856017" userId="9afd4463-931c-4ef4-a1c6-2e8ce38e18fe" providerId="ADAL" clId="{F9D1B691-D76A-4B9E-B403-AB13CDB83064}" dt="2022-04-24T06:02:59.430" v="10472" actId="27636"/>
          <ac:spMkLst>
            <pc:docMk/>
            <pc:sldMk cId="846361855" sldId="329"/>
            <ac:spMk id="277" creationId="{59D5194D-254F-4D65-BDEA-BF86BA50E35C}"/>
          </ac:spMkLst>
        </pc:spChg>
        <pc:spChg chg="mod">
          <ac:chgData name="B10856017" userId="9afd4463-931c-4ef4-a1c6-2e8ce38e18fe" providerId="ADAL" clId="{F9D1B691-D76A-4B9E-B403-AB13CDB83064}" dt="2022-04-24T17:15:43.757" v="10948"/>
          <ac:spMkLst>
            <pc:docMk/>
            <pc:sldMk cId="846361855" sldId="329"/>
            <ac:spMk id="280" creationId="{1D2858C3-2CF6-41D7-B3DB-6A577F4B0AED}"/>
          </ac:spMkLst>
        </pc:spChg>
        <pc:spChg chg="mod">
          <ac:chgData name="B10856017" userId="9afd4463-931c-4ef4-a1c6-2e8ce38e18fe" providerId="ADAL" clId="{F9D1B691-D76A-4B9E-B403-AB13CDB83064}" dt="2022-04-24T17:15:43.757" v="10948"/>
          <ac:spMkLst>
            <pc:docMk/>
            <pc:sldMk cId="846361855" sldId="329"/>
            <ac:spMk id="281" creationId="{06D4F896-F0A7-4874-983C-A88D96BC6565}"/>
          </ac:spMkLst>
        </pc:spChg>
        <pc:spChg chg="mod">
          <ac:chgData name="B10856017" userId="9afd4463-931c-4ef4-a1c6-2e8ce38e18fe" providerId="ADAL" clId="{F9D1B691-D76A-4B9E-B403-AB13CDB83064}" dt="2022-04-24T17:15:43.757" v="10948"/>
          <ac:spMkLst>
            <pc:docMk/>
            <pc:sldMk cId="846361855" sldId="329"/>
            <ac:spMk id="283" creationId="{6464F75B-A0DF-43BE-921A-D5F9493D10BC}"/>
          </ac:spMkLst>
        </pc:spChg>
        <pc:spChg chg="mod">
          <ac:chgData name="B10856017" userId="9afd4463-931c-4ef4-a1c6-2e8ce38e18fe" providerId="ADAL" clId="{F9D1B691-D76A-4B9E-B403-AB13CDB83064}" dt="2022-04-24T17:20:07.476" v="11087"/>
          <ac:spMkLst>
            <pc:docMk/>
            <pc:sldMk cId="846361855" sldId="329"/>
            <ac:spMk id="285" creationId="{6ACBC13D-CC34-49EA-AD85-251EA6CC50C3}"/>
          </ac:spMkLst>
        </pc:spChg>
        <pc:spChg chg="mod">
          <ac:chgData name="B10856017" userId="9afd4463-931c-4ef4-a1c6-2e8ce38e18fe" providerId="ADAL" clId="{F9D1B691-D76A-4B9E-B403-AB13CDB83064}" dt="2022-04-24T17:20:21.137" v="11100"/>
          <ac:spMkLst>
            <pc:docMk/>
            <pc:sldMk cId="846361855" sldId="329"/>
            <ac:spMk id="286" creationId="{7512EA40-09EC-49F1-AA9A-CC44E0039957}"/>
          </ac:spMkLst>
        </pc:spChg>
        <pc:spChg chg="mod">
          <ac:chgData name="B10856017" userId="9afd4463-931c-4ef4-a1c6-2e8ce38e18fe" providerId="ADAL" clId="{F9D1B691-D76A-4B9E-B403-AB13CDB83064}" dt="2022-04-24T17:20:07.476" v="11087"/>
          <ac:spMkLst>
            <pc:docMk/>
            <pc:sldMk cId="846361855" sldId="329"/>
            <ac:spMk id="287" creationId="{A59DCF79-C582-4B6E-A378-71AF5EE23E8C}"/>
          </ac:spMkLst>
        </pc:spChg>
        <pc:spChg chg="mod">
          <ac:chgData name="B10856017" userId="9afd4463-931c-4ef4-a1c6-2e8ce38e18fe" providerId="ADAL" clId="{F9D1B691-D76A-4B9E-B403-AB13CDB83064}" dt="2022-04-24T06:02:44.319" v="10463"/>
          <ac:spMkLst>
            <pc:docMk/>
            <pc:sldMk cId="846361855" sldId="329"/>
            <ac:spMk id="290" creationId="{CB8EBDB0-A4DA-48AD-B103-09511EA96CFA}"/>
          </ac:spMkLst>
        </pc:spChg>
        <pc:spChg chg="mod">
          <ac:chgData name="B10856017" userId="9afd4463-931c-4ef4-a1c6-2e8ce38e18fe" providerId="ADAL" clId="{F9D1B691-D76A-4B9E-B403-AB13CDB83064}" dt="2022-04-24T06:02:44.319" v="10463"/>
          <ac:spMkLst>
            <pc:docMk/>
            <pc:sldMk cId="846361855" sldId="329"/>
            <ac:spMk id="291" creationId="{A33E98F9-8C80-4878-851C-1BD9CC3FD9FD}"/>
          </ac:spMkLst>
        </pc:spChg>
        <pc:spChg chg="mod">
          <ac:chgData name="B10856017" userId="9afd4463-931c-4ef4-a1c6-2e8ce38e18fe" providerId="ADAL" clId="{F9D1B691-D76A-4B9E-B403-AB13CDB83064}" dt="2022-04-25T03:47:00.247" v="11174" actId="27636"/>
          <ac:spMkLst>
            <pc:docMk/>
            <pc:sldMk cId="846361855" sldId="329"/>
            <ac:spMk id="292" creationId="{FFC9B1D0-F538-41E1-9F7D-F2C4180CC250}"/>
          </ac:spMkLst>
        </pc:spChg>
        <pc:spChg chg="mod">
          <ac:chgData name="B10856017" userId="9afd4463-931c-4ef4-a1c6-2e8ce38e18fe" providerId="ADAL" clId="{F9D1B691-D76A-4B9E-B403-AB13CDB83064}" dt="2022-04-24T17:01:45.737" v="10571" actId="27636"/>
          <ac:spMkLst>
            <pc:docMk/>
            <pc:sldMk cId="846361855" sldId="329"/>
            <ac:spMk id="293" creationId="{018A7ED4-8BE0-4549-BA9E-6BCE7574E2D1}"/>
          </ac:spMkLst>
        </pc:spChg>
        <pc:spChg chg="mod">
          <ac:chgData name="B10856017" userId="9afd4463-931c-4ef4-a1c6-2e8ce38e18fe" providerId="ADAL" clId="{F9D1B691-D76A-4B9E-B403-AB13CDB83064}" dt="2022-04-24T06:02:44.319" v="10463"/>
          <ac:spMkLst>
            <pc:docMk/>
            <pc:sldMk cId="846361855" sldId="329"/>
            <ac:spMk id="299" creationId="{9C2008AF-7A24-416A-BEEA-B0CF88E8E50C}"/>
          </ac:spMkLst>
        </pc:spChg>
        <pc:spChg chg="mod">
          <ac:chgData name="B10856017" userId="9afd4463-931c-4ef4-a1c6-2e8ce38e18fe" providerId="ADAL" clId="{F9D1B691-D76A-4B9E-B403-AB13CDB83064}" dt="2022-04-24T06:02:44.319" v="10463"/>
          <ac:spMkLst>
            <pc:docMk/>
            <pc:sldMk cId="846361855" sldId="329"/>
            <ac:spMk id="300" creationId="{C46A1607-422E-4FCD-846D-7311E754FFE1}"/>
          </ac:spMkLst>
        </pc:spChg>
        <pc:spChg chg="mod">
          <ac:chgData name="B10856017" userId="9afd4463-931c-4ef4-a1c6-2e8ce38e18fe" providerId="ADAL" clId="{F9D1B691-D76A-4B9E-B403-AB13CDB83064}" dt="2022-04-24T06:02:44.319" v="10463"/>
          <ac:spMkLst>
            <pc:docMk/>
            <pc:sldMk cId="846361855" sldId="329"/>
            <ac:spMk id="302" creationId="{B13F3147-3AF8-402F-B43D-2BEE679471CF}"/>
          </ac:spMkLst>
        </pc:spChg>
        <pc:spChg chg="mod">
          <ac:chgData name="B10856017" userId="9afd4463-931c-4ef4-a1c6-2e8ce38e18fe" providerId="ADAL" clId="{F9D1B691-D76A-4B9E-B403-AB13CDB83064}" dt="2022-04-24T17:01:45.760" v="10580" actId="27636"/>
          <ac:spMkLst>
            <pc:docMk/>
            <pc:sldMk cId="846361855" sldId="329"/>
            <ac:spMk id="311" creationId="{8A4B1BBC-FFFE-4AF9-A331-A627CFAF0747}"/>
          </ac:spMkLst>
        </pc:spChg>
        <pc:spChg chg="mod">
          <ac:chgData name="B10856017" userId="9afd4463-931c-4ef4-a1c6-2e8ce38e18fe" providerId="ADAL" clId="{F9D1B691-D76A-4B9E-B403-AB13CDB83064}" dt="2022-04-24T17:01:45.756" v="10579" actId="27636"/>
          <ac:spMkLst>
            <pc:docMk/>
            <pc:sldMk cId="846361855" sldId="329"/>
            <ac:spMk id="312" creationId="{A8A97E75-6B59-4A93-9F65-42BE496BA331}"/>
          </ac:spMkLst>
        </pc:spChg>
        <pc:spChg chg="mod">
          <ac:chgData name="B10856017" userId="9afd4463-931c-4ef4-a1c6-2e8ce38e18fe" providerId="ADAL" clId="{F9D1B691-D76A-4B9E-B403-AB13CDB83064}" dt="2022-04-24T17:20:07.476" v="11087"/>
          <ac:spMkLst>
            <pc:docMk/>
            <pc:sldMk cId="846361855" sldId="329"/>
            <ac:spMk id="326" creationId="{12E6F8CD-5D48-48C7-A3E3-8815B5481B5E}"/>
          </ac:spMkLst>
        </pc:spChg>
        <pc:spChg chg="mod">
          <ac:chgData name="B10856017" userId="9afd4463-931c-4ef4-a1c6-2e8ce38e18fe" providerId="ADAL" clId="{F9D1B691-D76A-4B9E-B403-AB13CDB83064}" dt="2022-04-24T17:20:07.476" v="11087"/>
          <ac:spMkLst>
            <pc:docMk/>
            <pc:sldMk cId="846361855" sldId="329"/>
            <ac:spMk id="327" creationId="{DBF4BC90-1257-40B1-9850-DEB7400D4F79}"/>
          </ac:spMkLst>
        </pc:spChg>
        <pc:spChg chg="mod">
          <ac:chgData name="B10856017" userId="9afd4463-931c-4ef4-a1c6-2e8ce38e18fe" providerId="ADAL" clId="{F9D1B691-D76A-4B9E-B403-AB13CDB83064}" dt="2022-04-24T17:20:07.476" v="11087"/>
          <ac:spMkLst>
            <pc:docMk/>
            <pc:sldMk cId="846361855" sldId="329"/>
            <ac:spMk id="330" creationId="{CD75A303-F9FF-4173-9EFD-95DA93D47CC5}"/>
          </ac:spMkLst>
        </pc:spChg>
        <pc:spChg chg="mod">
          <ac:chgData name="B10856017" userId="9afd4463-931c-4ef4-a1c6-2e8ce38e18fe" providerId="ADAL" clId="{F9D1B691-D76A-4B9E-B403-AB13CDB83064}" dt="2022-04-24T17:20:07.476" v="11087"/>
          <ac:spMkLst>
            <pc:docMk/>
            <pc:sldMk cId="846361855" sldId="329"/>
            <ac:spMk id="331" creationId="{1BE01F30-404F-41A0-859C-13F056013EA3}"/>
          </ac:spMkLst>
        </pc:spChg>
        <pc:spChg chg="mod">
          <ac:chgData name="B10856017" userId="9afd4463-931c-4ef4-a1c6-2e8ce38e18fe" providerId="ADAL" clId="{F9D1B691-D76A-4B9E-B403-AB13CDB83064}" dt="2022-04-24T17:20:07.476" v="11087"/>
          <ac:spMkLst>
            <pc:docMk/>
            <pc:sldMk cId="846361855" sldId="329"/>
            <ac:spMk id="333" creationId="{7EBA3591-3F4A-4035-9128-FB8037184EB1}"/>
          </ac:spMkLst>
        </pc:spChg>
        <pc:grpChg chg="del">
          <ac:chgData name="B10856017" userId="9afd4463-931c-4ef4-a1c6-2e8ce38e18fe" providerId="ADAL" clId="{F9D1B691-D76A-4B9E-B403-AB13CDB83064}" dt="2022-04-24T17:20:07.159" v="11086" actId="478"/>
          <ac:grpSpMkLst>
            <pc:docMk/>
            <pc:sldMk cId="846361855" sldId="329"/>
            <ac:grpSpMk id="4" creationId="{EF0C6303-063E-47FE-A905-E52378B0A9D9}"/>
          </ac:grpSpMkLst>
        </pc:grpChg>
        <pc:grpChg chg="add mod">
          <ac:chgData name="B10856017" userId="9afd4463-931c-4ef4-a1c6-2e8ce38e18fe" providerId="ADAL" clId="{F9D1B691-D76A-4B9E-B403-AB13CDB83064}" dt="2022-04-23T19:14:56.630" v="9838" actId="164"/>
          <ac:grpSpMkLst>
            <pc:docMk/>
            <pc:sldMk cId="846361855" sldId="329"/>
            <ac:grpSpMk id="5" creationId="{90823783-32E3-4E98-A934-5EA2D0867511}"/>
          </ac:grpSpMkLst>
        </pc:grpChg>
        <pc:grpChg chg="add del mod">
          <ac:chgData name="B10856017" userId="9afd4463-931c-4ef4-a1c6-2e8ce38e18fe" providerId="ADAL" clId="{F9D1B691-D76A-4B9E-B403-AB13CDB83064}" dt="2022-04-23T19:16:35.804" v="9868" actId="165"/>
          <ac:grpSpMkLst>
            <pc:docMk/>
            <pc:sldMk cId="846361855" sldId="329"/>
            <ac:grpSpMk id="6" creationId="{9FFE30AC-034F-4250-8D4E-161263314575}"/>
          </ac:grpSpMkLst>
        </pc:grpChg>
        <pc:grpChg chg="add del mod ord">
          <ac:chgData name="B10856017" userId="9afd4463-931c-4ef4-a1c6-2e8ce38e18fe" providerId="ADAL" clId="{F9D1B691-D76A-4B9E-B403-AB13CDB83064}" dt="2022-04-23T19:20:30.424" v="9944" actId="478"/>
          <ac:grpSpMkLst>
            <pc:docMk/>
            <pc:sldMk cId="846361855" sldId="329"/>
            <ac:grpSpMk id="107" creationId="{34514A15-601C-439E-B964-2BFD2A125523}"/>
          </ac:grpSpMkLst>
        </pc:grpChg>
        <pc:grpChg chg="mod topLvl">
          <ac:chgData name="B10856017" userId="9afd4463-931c-4ef4-a1c6-2e8ce38e18fe" providerId="ADAL" clId="{F9D1B691-D76A-4B9E-B403-AB13CDB83064}" dt="2022-04-23T19:17:07.689" v="9880" actId="165"/>
          <ac:grpSpMkLst>
            <pc:docMk/>
            <pc:sldMk cId="846361855" sldId="329"/>
            <ac:grpSpMk id="108" creationId="{2C90723E-7976-4302-9D52-D86C2E74D5BF}"/>
          </ac:grpSpMkLst>
        </pc:grpChg>
        <pc:grpChg chg="mod">
          <ac:chgData name="B10856017" userId="9afd4463-931c-4ef4-a1c6-2e8ce38e18fe" providerId="ADAL" clId="{F9D1B691-D76A-4B9E-B403-AB13CDB83064}" dt="2022-04-23T19:17:07.689" v="9880" actId="165"/>
          <ac:grpSpMkLst>
            <pc:docMk/>
            <pc:sldMk cId="846361855" sldId="329"/>
            <ac:grpSpMk id="113" creationId="{53351D7F-A510-4E0F-BA58-B2A64C6501BD}"/>
          </ac:grpSpMkLst>
        </pc:grpChg>
        <pc:grpChg chg="add mod ord">
          <ac:chgData name="B10856017" userId="9afd4463-931c-4ef4-a1c6-2e8ce38e18fe" providerId="ADAL" clId="{F9D1B691-D76A-4B9E-B403-AB13CDB83064}" dt="2022-04-23T19:14:29.181" v="9830" actId="167"/>
          <ac:grpSpMkLst>
            <pc:docMk/>
            <pc:sldMk cId="846361855" sldId="329"/>
            <ac:grpSpMk id="123" creationId="{98B61355-BC05-4B50-9D73-66565B843DD7}"/>
          </ac:grpSpMkLst>
        </pc:grpChg>
        <pc:grpChg chg="mod">
          <ac:chgData name="B10856017" userId="9afd4463-931c-4ef4-a1c6-2e8ce38e18fe" providerId="ADAL" clId="{F9D1B691-D76A-4B9E-B403-AB13CDB83064}" dt="2022-04-23T19:12:49.562" v="9814"/>
          <ac:grpSpMkLst>
            <pc:docMk/>
            <pc:sldMk cId="846361855" sldId="329"/>
            <ac:grpSpMk id="124" creationId="{005ABAD2-BD0E-4711-B908-F28A7EDEF316}"/>
          </ac:grpSpMkLst>
        </pc:grpChg>
        <pc:grpChg chg="mod">
          <ac:chgData name="B10856017" userId="9afd4463-931c-4ef4-a1c6-2e8ce38e18fe" providerId="ADAL" clId="{F9D1B691-D76A-4B9E-B403-AB13CDB83064}" dt="2022-04-23T19:14:56.630" v="9838" actId="164"/>
          <ac:grpSpMkLst>
            <pc:docMk/>
            <pc:sldMk cId="846361855" sldId="329"/>
            <ac:grpSpMk id="126" creationId="{40F18158-E555-4791-8210-800BEB8F0E91}"/>
          </ac:grpSpMkLst>
        </pc:grpChg>
        <pc:grpChg chg="mod">
          <ac:chgData name="B10856017" userId="9afd4463-931c-4ef4-a1c6-2e8ce38e18fe" providerId="ADAL" clId="{F9D1B691-D76A-4B9E-B403-AB13CDB83064}" dt="2022-04-23T19:12:49.562" v="9814"/>
          <ac:grpSpMkLst>
            <pc:docMk/>
            <pc:sldMk cId="846361855" sldId="329"/>
            <ac:grpSpMk id="133" creationId="{79D45CC6-DEB9-41F1-9613-D6611590019B}"/>
          </ac:grpSpMkLst>
        </pc:grpChg>
        <pc:grpChg chg="add mod ord">
          <ac:chgData name="B10856017" userId="9afd4463-931c-4ef4-a1c6-2e8ce38e18fe" providerId="ADAL" clId="{F9D1B691-D76A-4B9E-B403-AB13CDB83064}" dt="2022-04-23T19:14:29.181" v="9830" actId="167"/>
          <ac:grpSpMkLst>
            <pc:docMk/>
            <pc:sldMk cId="846361855" sldId="329"/>
            <ac:grpSpMk id="144" creationId="{F1B6D968-11ED-471B-B4D5-7ED6DFAFAF6A}"/>
          </ac:grpSpMkLst>
        </pc:grpChg>
        <pc:grpChg chg="mod">
          <ac:chgData name="B10856017" userId="9afd4463-931c-4ef4-a1c6-2e8ce38e18fe" providerId="ADAL" clId="{F9D1B691-D76A-4B9E-B403-AB13CDB83064}" dt="2022-04-23T19:12:49.562" v="9814"/>
          <ac:grpSpMkLst>
            <pc:docMk/>
            <pc:sldMk cId="846361855" sldId="329"/>
            <ac:grpSpMk id="145" creationId="{EFF9F6D4-D80F-42E9-BC3D-C49CABD9CA8F}"/>
          </ac:grpSpMkLst>
        </pc:grpChg>
        <pc:grpChg chg="mod">
          <ac:chgData name="B10856017" userId="9afd4463-931c-4ef4-a1c6-2e8ce38e18fe" providerId="ADAL" clId="{F9D1B691-D76A-4B9E-B403-AB13CDB83064}" dt="2022-04-23T19:12:49.562" v="9814"/>
          <ac:grpSpMkLst>
            <pc:docMk/>
            <pc:sldMk cId="846361855" sldId="329"/>
            <ac:grpSpMk id="154" creationId="{6DAD09E3-BB88-4CC2-B3B0-E83275D6454A}"/>
          </ac:grpSpMkLst>
        </pc:grpChg>
        <pc:grpChg chg="add mod ord">
          <ac:chgData name="B10856017" userId="9afd4463-931c-4ef4-a1c6-2e8ce38e18fe" providerId="ADAL" clId="{F9D1B691-D76A-4B9E-B403-AB13CDB83064}" dt="2022-04-23T19:20:54.650" v="9949" actId="167"/>
          <ac:grpSpMkLst>
            <pc:docMk/>
            <pc:sldMk cId="846361855" sldId="329"/>
            <ac:grpSpMk id="164" creationId="{2F20D1D4-8519-436B-BE53-225FA4898024}"/>
          </ac:grpSpMkLst>
        </pc:grpChg>
        <pc:grpChg chg="mod">
          <ac:chgData name="B10856017" userId="9afd4463-931c-4ef4-a1c6-2e8ce38e18fe" providerId="ADAL" clId="{F9D1B691-D76A-4B9E-B403-AB13CDB83064}" dt="2022-04-23T19:20:31.418" v="9945"/>
          <ac:grpSpMkLst>
            <pc:docMk/>
            <pc:sldMk cId="846361855" sldId="329"/>
            <ac:grpSpMk id="168" creationId="{BEF3516A-E4AE-4516-AD1C-38582E83F612}"/>
          </ac:grpSpMkLst>
        </pc:grpChg>
        <pc:grpChg chg="add del mod">
          <ac:chgData name="B10856017" userId="9afd4463-931c-4ef4-a1c6-2e8ce38e18fe" providerId="ADAL" clId="{F9D1B691-D76A-4B9E-B403-AB13CDB83064}" dt="2022-04-24T17:15:43.372" v="10947" actId="478"/>
          <ac:grpSpMkLst>
            <pc:docMk/>
            <pc:sldMk cId="846361855" sldId="329"/>
            <ac:grpSpMk id="180" creationId="{EC85A243-D7BC-4C67-B2FB-8931672AC97F}"/>
          </ac:grpSpMkLst>
        </pc:grpChg>
        <pc:grpChg chg="mod">
          <ac:chgData name="B10856017" userId="9afd4463-931c-4ef4-a1c6-2e8ce38e18fe" providerId="ADAL" clId="{F9D1B691-D76A-4B9E-B403-AB13CDB83064}" dt="2022-04-24T17:04:11.728" v="10685"/>
          <ac:grpSpMkLst>
            <pc:docMk/>
            <pc:sldMk cId="846361855" sldId="329"/>
            <ac:grpSpMk id="181" creationId="{FF9899F4-9A3C-4796-890C-7AD47812684D}"/>
          </ac:grpSpMkLst>
        </pc:grpChg>
        <pc:grpChg chg="add mod">
          <ac:chgData name="B10856017" userId="9afd4463-931c-4ef4-a1c6-2e8ce38e18fe" providerId="ADAL" clId="{F9D1B691-D76A-4B9E-B403-AB13CDB83064}" dt="2022-04-24T05:56:35.686" v="10317"/>
          <ac:grpSpMkLst>
            <pc:docMk/>
            <pc:sldMk cId="846361855" sldId="329"/>
            <ac:grpSpMk id="194" creationId="{95488E5A-217B-435E-AAF2-345A0082CE39}"/>
          </ac:grpSpMkLst>
        </pc:grpChg>
        <pc:grpChg chg="mod">
          <ac:chgData name="B10856017" userId="9afd4463-931c-4ef4-a1c6-2e8ce38e18fe" providerId="ADAL" clId="{F9D1B691-D76A-4B9E-B403-AB13CDB83064}" dt="2022-04-24T05:56:35.686" v="10317"/>
          <ac:grpSpMkLst>
            <pc:docMk/>
            <pc:sldMk cId="846361855" sldId="329"/>
            <ac:grpSpMk id="195" creationId="{6D7F9719-FFCA-4818-98A4-CFB9C41772F8}"/>
          </ac:grpSpMkLst>
        </pc:grpChg>
        <pc:grpChg chg="mod">
          <ac:chgData name="B10856017" userId="9afd4463-931c-4ef4-a1c6-2e8ce38e18fe" providerId="ADAL" clId="{F9D1B691-D76A-4B9E-B403-AB13CDB83064}" dt="2022-04-24T05:56:35.686" v="10317"/>
          <ac:grpSpMkLst>
            <pc:docMk/>
            <pc:sldMk cId="846361855" sldId="329"/>
            <ac:grpSpMk id="197" creationId="{E64E7FE0-A8E6-45B4-A96D-46C12476B2E2}"/>
          </ac:grpSpMkLst>
        </pc:grpChg>
        <pc:grpChg chg="mod">
          <ac:chgData name="B10856017" userId="9afd4463-931c-4ef4-a1c6-2e8ce38e18fe" providerId="ADAL" clId="{F9D1B691-D76A-4B9E-B403-AB13CDB83064}" dt="2022-04-24T05:56:35.686" v="10317"/>
          <ac:grpSpMkLst>
            <pc:docMk/>
            <pc:sldMk cId="846361855" sldId="329"/>
            <ac:grpSpMk id="204" creationId="{FF098417-90EE-475B-AD59-FA9E749D6C47}"/>
          </ac:grpSpMkLst>
        </pc:grpChg>
        <pc:grpChg chg="mod topLvl">
          <ac:chgData name="B10856017" userId="9afd4463-931c-4ef4-a1c6-2e8ce38e18fe" providerId="ADAL" clId="{F9D1B691-D76A-4B9E-B403-AB13CDB83064}" dt="2022-04-23T19:16:35.804" v="9868" actId="165"/>
          <ac:grpSpMkLst>
            <pc:docMk/>
            <pc:sldMk cId="846361855" sldId="329"/>
            <ac:grpSpMk id="205" creationId="{C04B25AD-49DD-4435-9F3E-E63BBD495DAF}"/>
          </ac:grpSpMkLst>
        </pc:grpChg>
        <pc:grpChg chg="mod">
          <ac:chgData name="B10856017" userId="9afd4463-931c-4ef4-a1c6-2e8ce38e18fe" providerId="ADAL" clId="{F9D1B691-D76A-4B9E-B403-AB13CDB83064}" dt="2022-04-23T19:16:35.804" v="9868" actId="165"/>
          <ac:grpSpMkLst>
            <pc:docMk/>
            <pc:sldMk cId="846361855" sldId="329"/>
            <ac:grpSpMk id="211" creationId="{BBE0836B-7581-450F-88EE-FC19D9F3F7EA}"/>
          </ac:grpSpMkLst>
        </pc:grpChg>
        <pc:grpChg chg="add mod">
          <ac:chgData name="B10856017" userId="9afd4463-931c-4ef4-a1c6-2e8ce38e18fe" providerId="ADAL" clId="{F9D1B691-D76A-4B9E-B403-AB13CDB83064}" dt="2022-04-24T06:02:44.319" v="10463"/>
          <ac:grpSpMkLst>
            <pc:docMk/>
            <pc:sldMk cId="846361855" sldId="329"/>
            <ac:grpSpMk id="243" creationId="{DDDFCA4F-C1B2-40BC-A15D-D55251490C30}"/>
          </ac:grpSpMkLst>
        </pc:grpChg>
        <pc:grpChg chg="mod">
          <ac:chgData name="B10856017" userId="9afd4463-931c-4ef4-a1c6-2e8ce38e18fe" providerId="ADAL" clId="{F9D1B691-D76A-4B9E-B403-AB13CDB83064}" dt="2022-04-24T06:02:44.319" v="10463"/>
          <ac:grpSpMkLst>
            <pc:docMk/>
            <pc:sldMk cId="846361855" sldId="329"/>
            <ac:grpSpMk id="244" creationId="{295DE924-757C-468D-8060-E9496C03DF58}"/>
          </ac:grpSpMkLst>
        </pc:grpChg>
        <pc:grpChg chg="del">
          <ac:chgData name="B10856017" userId="9afd4463-931c-4ef4-a1c6-2e8ce38e18fe" providerId="ADAL" clId="{F9D1B691-D76A-4B9E-B403-AB13CDB83064}" dt="2022-04-24T05:56:35.308" v="10316" actId="478"/>
          <ac:grpSpMkLst>
            <pc:docMk/>
            <pc:sldMk cId="846361855" sldId="329"/>
            <ac:grpSpMk id="245" creationId="{F91640B4-7D82-4AF6-9960-FFC73ADDE00E}"/>
          </ac:grpSpMkLst>
        </pc:grpChg>
        <pc:grpChg chg="mod">
          <ac:chgData name="B10856017" userId="9afd4463-931c-4ef4-a1c6-2e8ce38e18fe" providerId="ADAL" clId="{F9D1B691-D76A-4B9E-B403-AB13CDB83064}" dt="2022-04-24T17:04:11.728" v="10685"/>
          <ac:grpSpMkLst>
            <pc:docMk/>
            <pc:sldMk cId="846361855" sldId="329"/>
            <ac:grpSpMk id="253" creationId="{D2E48BC3-299C-4A8D-B303-704D81AA29CB}"/>
          </ac:grpSpMkLst>
        </pc:grpChg>
        <pc:grpChg chg="del">
          <ac:chgData name="B10856017" userId="9afd4463-931c-4ef4-a1c6-2e8ce38e18fe" providerId="ADAL" clId="{F9D1B691-D76A-4B9E-B403-AB13CDB83064}" dt="2022-04-24T17:04:11.289" v="10684" actId="478"/>
          <ac:grpSpMkLst>
            <pc:docMk/>
            <pc:sldMk cId="846361855" sldId="329"/>
            <ac:grpSpMk id="260" creationId="{5258CC22-6D9C-406D-A3FA-FE25A807EEA3}"/>
          </ac:grpSpMkLst>
        </pc:grpChg>
        <pc:grpChg chg="del">
          <ac:chgData name="B10856017" userId="9afd4463-931c-4ef4-a1c6-2e8ce38e18fe" providerId="ADAL" clId="{F9D1B691-D76A-4B9E-B403-AB13CDB83064}" dt="2022-04-24T06:02:43.860" v="10462" actId="478"/>
          <ac:grpSpMkLst>
            <pc:docMk/>
            <pc:sldMk cId="846361855" sldId="329"/>
            <ac:grpSpMk id="261" creationId="{CADF34EA-D6EA-470F-8763-D54C8C061592}"/>
          </ac:grpSpMkLst>
        </pc:grpChg>
        <pc:grpChg chg="add mod ord">
          <ac:chgData name="B10856017" userId="9afd4463-931c-4ef4-a1c6-2e8ce38e18fe" providerId="ADAL" clId="{F9D1B691-D76A-4B9E-B403-AB13CDB83064}" dt="2022-04-24T17:16:03.604" v="10959" actId="167"/>
          <ac:grpSpMkLst>
            <pc:docMk/>
            <pc:sldMk cId="846361855" sldId="329"/>
            <ac:grpSpMk id="264" creationId="{E460CEEF-7179-4D3F-A835-8F3005922ADA}"/>
          </ac:grpSpMkLst>
        </pc:grpChg>
        <pc:grpChg chg="mod">
          <ac:chgData name="B10856017" userId="9afd4463-931c-4ef4-a1c6-2e8ce38e18fe" providerId="ADAL" clId="{F9D1B691-D76A-4B9E-B403-AB13CDB83064}" dt="2022-04-24T17:15:43.757" v="10948"/>
          <ac:grpSpMkLst>
            <pc:docMk/>
            <pc:sldMk cId="846361855" sldId="329"/>
            <ac:grpSpMk id="265" creationId="{C079B8EC-167B-4C8D-A5F0-B6996AD53070}"/>
          </ac:grpSpMkLst>
        </pc:grpChg>
        <pc:grpChg chg="mod">
          <ac:chgData name="B10856017" userId="9afd4463-931c-4ef4-a1c6-2e8ce38e18fe" providerId="ADAL" clId="{F9D1B691-D76A-4B9E-B403-AB13CDB83064}" dt="2022-04-24T17:15:43.757" v="10948"/>
          <ac:grpSpMkLst>
            <pc:docMk/>
            <pc:sldMk cId="846361855" sldId="329"/>
            <ac:grpSpMk id="275" creationId="{404A29CE-7A1F-4643-86ED-136E9E50362A}"/>
          </ac:grpSpMkLst>
        </pc:grpChg>
        <pc:grpChg chg="add mod">
          <ac:chgData name="B10856017" userId="9afd4463-931c-4ef4-a1c6-2e8ce38e18fe" providerId="ADAL" clId="{F9D1B691-D76A-4B9E-B403-AB13CDB83064}" dt="2022-04-24T17:20:07.476" v="11087"/>
          <ac:grpSpMkLst>
            <pc:docMk/>
            <pc:sldMk cId="846361855" sldId="329"/>
            <ac:grpSpMk id="284" creationId="{6224E8A0-4914-459C-A795-B5373D4786DB}"/>
          </ac:grpSpMkLst>
        </pc:grpChg>
        <pc:grpChg chg="mod">
          <ac:chgData name="B10856017" userId="9afd4463-931c-4ef4-a1c6-2e8ce38e18fe" providerId="ADAL" clId="{F9D1B691-D76A-4B9E-B403-AB13CDB83064}" dt="2022-04-24T17:20:07.476" v="11087"/>
          <ac:grpSpMkLst>
            <pc:docMk/>
            <pc:sldMk cId="846361855" sldId="329"/>
            <ac:grpSpMk id="288" creationId="{40E85C12-A8B0-490D-9074-01E800C1C6DB}"/>
          </ac:grpSpMkLst>
        </pc:grpChg>
        <pc:grpChg chg="mod">
          <ac:chgData name="B10856017" userId="9afd4463-931c-4ef4-a1c6-2e8ce38e18fe" providerId="ADAL" clId="{F9D1B691-D76A-4B9E-B403-AB13CDB83064}" dt="2022-04-24T06:02:44.319" v="10463"/>
          <ac:grpSpMkLst>
            <pc:docMk/>
            <pc:sldMk cId="846361855" sldId="329"/>
            <ac:grpSpMk id="294" creationId="{F51714EB-A45B-4FA1-B3C8-92D897A1380F}"/>
          </ac:grpSpMkLst>
        </pc:grpChg>
        <pc:grpChg chg="mod">
          <ac:chgData name="B10856017" userId="9afd4463-931c-4ef4-a1c6-2e8ce38e18fe" providerId="ADAL" clId="{F9D1B691-D76A-4B9E-B403-AB13CDB83064}" dt="2022-04-24T17:20:07.476" v="11087"/>
          <ac:grpSpMkLst>
            <pc:docMk/>
            <pc:sldMk cId="846361855" sldId="329"/>
            <ac:grpSpMk id="329" creationId="{D017BC72-0349-4D7B-B95C-E6027DC12789}"/>
          </ac:grpSpMkLst>
        </pc:grpChg>
        <pc:picChg chg="mod topLvl">
          <ac:chgData name="B10856017" userId="9afd4463-931c-4ef4-a1c6-2e8ce38e18fe" providerId="ADAL" clId="{F9D1B691-D76A-4B9E-B403-AB13CDB83064}" dt="2022-04-23T19:17:07.689" v="9880" actId="165"/>
          <ac:picMkLst>
            <pc:docMk/>
            <pc:sldMk cId="846361855" sldId="329"/>
            <ac:picMk id="109" creationId="{65A75010-0A4D-4486-B23E-BBADF28D756E}"/>
          </ac:picMkLst>
        </pc:picChg>
        <pc:picChg chg="mod">
          <ac:chgData name="B10856017" userId="9afd4463-931c-4ef4-a1c6-2e8ce38e18fe" providerId="ADAL" clId="{F9D1B691-D76A-4B9E-B403-AB13CDB83064}" dt="2022-04-23T19:17:07.689" v="9880" actId="165"/>
          <ac:picMkLst>
            <pc:docMk/>
            <pc:sldMk cId="846361855" sldId="329"/>
            <ac:picMk id="114" creationId="{4CE78780-5403-4436-9E0F-909D3150A05F}"/>
          </ac:picMkLst>
        </pc:picChg>
        <pc:picChg chg="mod">
          <ac:chgData name="B10856017" userId="9afd4463-931c-4ef4-a1c6-2e8ce38e18fe" providerId="ADAL" clId="{F9D1B691-D76A-4B9E-B403-AB13CDB83064}" dt="2022-04-23T19:17:07.689" v="9880" actId="165"/>
          <ac:picMkLst>
            <pc:docMk/>
            <pc:sldMk cId="846361855" sldId="329"/>
            <ac:picMk id="115" creationId="{3BF9371B-B0A8-48C1-8076-FE463ABBF2C8}"/>
          </ac:picMkLst>
        </pc:picChg>
        <pc:picChg chg="mod">
          <ac:chgData name="B10856017" userId="9afd4463-931c-4ef4-a1c6-2e8ce38e18fe" providerId="ADAL" clId="{F9D1B691-D76A-4B9E-B403-AB13CDB83064}" dt="2022-04-23T19:17:07.689" v="9880" actId="165"/>
          <ac:picMkLst>
            <pc:docMk/>
            <pc:sldMk cId="846361855" sldId="329"/>
            <ac:picMk id="116" creationId="{BBCA76CC-1DA6-4F85-A010-9EE686838514}"/>
          </ac:picMkLst>
        </pc:picChg>
        <pc:picChg chg="mod">
          <ac:chgData name="B10856017" userId="9afd4463-931c-4ef4-a1c6-2e8ce38e18fe" providerId="ADAL" clId="{F9D1B691-D76A-4B9E-B403-AB13CDB83064}" dt="2022-04-23T19:17:07.689" v="9880" actId="165"/>
          <ac:picMkLst>
            <pc:docMk/>
            <pc:sldMk cId="846361855" sldId="329"/>
            <ac:picMk id="117" creationId="{76B5B45D-01B0-48B2-8D4F-F1A82998D9E3}"/>
          </ac:picMkLst>
        </pc:picChg>
        <pc:picChg chg="mod">
          <ac:chgData name="B10856017" userId="9afd4463-931c-4ef4-a1c6-2e8ce38e18fe" providerId="ADAL" clId="{F9D1B691-D76A-4B9E-B403-AB13CDB83064}" dt="2022-04-23T19:17:07.689" v="9880" actId="165"/>
          <ac:picMkLst>
            <pc:docMk/>
            <pc:sldMk cId="846361855" sldId="329"/>
            <ac:picMk id="121" creationId="{5FFAF100-934C-4F07-9E2C-01D8494B8675}"/>
          </ac:picMkLst>
        </pc:picChg>
        <pc:picChg chg="mod">
          <ac:chgData name="B10856017" userId="9afd4463-931c-4ef4-a1c6-2e8ce38e18fe" providerId="ADAL" clId="{F9D1B691-D76A-4B9E-B403-AB13CDB83064}" dt="2022-04-23T19:14:56.630" v="9838" actId="164"/>
          <ac:picMkLst>
            <pc:docMk/>
            <pc:sldMk cId="846361855" sldId="329"/>
            <ac:picMk id="127" creationId="{27BF66CA-FA8F-47F0-ADC5-787689B4397E}"/>
          </ac:picMkLst>
        </pc:picChg>
        <pc:picChg chg="mod">
          <ac:chgData name="B10856017" userId="9afd4463-931c-4ef4-a1c6-2e8ce38e18fe" providerId="ADAL" clId="{F9D1B691-D76A-4B9E-B403-AB13CDB83064}" dt="2022-04-23T19:12:49.562" v="9814"/>
          <ac:picMkLst>
            <pc:docMk/>
            <pc:sldMk cId="846361855" sldId="329"/>
            <ac:picMk id="129" creationId="{F6E8C464-C30A-49CB-821D-C599A93EF7B7}"/>
          </ac:picMkLst>
        </pc:picChg>
        <pc:picChg chg="mod">
          <ac:chgData name="B10856017" userId="9afd4463-931c-4ef4-a1c6-2e8ce38e18fe" providerId="ADAL" clId="{F9D1B691-D76A-4B9E-B403-AB13CDB83064}" dt="2022-04-23T19:12:49.562" v="9814"/>
          <ac:picMkLst>
            <pc:docMk/>
            <pc:sldMk cId="846361855" sldId="329"/>
            <ac:picMk id="134" creationId="{6EBDE4FB-014E-4B35-92C5-8BAE8ED3E5C6}"/>
          </ac:picMkLst>
        </pc:picChg>
        <pc:picChg chg="mod">
          <ac:chgData name="B10856017" userId="9afd4463-931c-4ef4-a1c6-2e8ce38e18fe" providerId="ADAL" clId="{F9D1B691-D76A-4B9E-B403-AB13CDB83064}" dt="2022-04-23T19:12:49.562" v="9814"/>
          <ac:picMkLst>
            <pc:docMk/>
            <pc:sldMk cId="846361855" sldId="329"/>
            <ac:picMk id="135" creationId="{A031E0D9-E4E9-4EA8-983B-8477C9F30E16}"/>
          </ac:picMkLst>
        </pc:picChg>
        <pc:picChg chg="mod">
          <ac:chgData name="B10856017" userId="9afd4463-931c-4ef4-a1c6-2e8ce38e18fe" providerId="ADAL" clId="{F9D1B691-D76A-4B9E-B403-AB13CDB83064}" dt="2022-04-23T19:12:49.562" v="9814"/>
          <ac:picMkLst>
            <pc:docMk/>
            <pc:sldMk cId="846361855" sldId="329"/>
            <ac:picMk id="136" creationId="{7C28DF13-16BE-47D2-8D00-6233CDE611BE}"/>
          </ac:picMkLst>
        </pc:picChg>
        <pc:picChg chg="mod">
          <ac:chgData name="B10856017" userId="9afd4463-931c-4ef4-a1c6-2e8ce38e18fe" providerId="ADAL" clId="{F9D1B691-D76A-4B9E-B403-AB13CDB83064}" dt="2022-04-23T19:12:49.562" v="9814"/>
          <ac:picMkLst>
            <pc:docMk/>
            <pc:sldMk cId="846361855" sldId="329"/>
            <ac:picMk id="137" creationId="{9633E1E8-65CB-4C7B-B9A0-9E67478AC820}"/>
          </ac:picMkLst>
        </pc:picChg>
        <pc:picChg chg="mod">
          <ac:chgData name="B10856017" userId="9afd4463-931c-4ef4-a1c6-2e8ce38e18fe" providerId="ADAL" clId="{F9D1B691-D76A-4B9E-B403-AB13CDB83064}" dt="2022-04-23T19:12:49.562" v="9814"/>
          <ac:picMkLst>
            <pc:docMk/>
            <pc:sldMk cId="846361855" sldId="329"/>
            <ac:picMk id="140" creationId="{25CDF163-6CAE-48A8-BB2C-A63E464F7CEE}"/>
          </ac:picMkLst>
        </pc:picChg>
        <pc:picChg chg="mod">
          <ac:chgData name="B10856017" userId="9afd4463-931c-4ef4-a1c6-2e8ce38e18fe" providerId="ADAL" clId="{F9D1B691-D76A-4B9E-B403-AB13CDB83064}" dt="2022-04-23T19:12:49.562" v="9814"/>
          <ac:picMkLst>
            <pc:docMk/>
            <pc:sldMk cId="846361855" sldId="329"/>
            <ac:picMk id="146" creationId="{B6C35573-E779-417A-8F47-1747DD071770}"/>
          </ac:picMkLst>
        </pc:picChg>
        <pc:picChg chg="mod">
          <ac:chgData name="B10856017" userId="9afd4463-931c-4ef4-a1c6-2e8ce38e18fe" providerId="ADAL" clId="{F9D1B691-D76A-4B9E-B403-AB13CDB83064}" dt="2022-04-23T19:12:49.562" v="9814"/>
          <ac:picMkLst>
            <pc:docMk/>
            <pc:sldMk cId="846361855" sldId="329"/>
            <ac:picMk id="155" creationId="{8278E8DB-38FB-4343-8CD1-0AA7C8D27ECC}"/>
          </ac:picMkLst>
        </pc:picChg>
        <pc:picChg chg="mod">
          <ac:chgData name="B10856017" userId="9afd4463-931c-4ef4-a1c6-2e8ce38e18fe" providerId="ADAL" clId="{F9D1B691-D76A-4B9E-B403-AB13CDB83064}" dt="2022-04-23T19:12:49.562" v="9814"/>
          <ac:picMkLst>
            <pc:docMk/>
            <pc:sldMk cId="846361855" sldId="329"/>
            <ac:picMk id="156" creationId="{0B810542-A1FA-4AAB-A883-14D9FA51223D}"/>
          </ac:picMkLst>
        </pc:picChg>
        <pc:picChg chg="mod">
          <ac:chgData name="B10856017" userId="9afd4463-931c-4ef4-a1c6-2e8ce38e18fe" providerId="ADAL" clId="{F9D1B691-D76A-4B9E-B403-AB13CDB83064}" dt="2022-04-23T19:12:49.562" v="9814"/>
          <ac:picMkLst>
            <pc:docMk/>
            <pc:sldMk cId="846361855" sldId="329"/>
            <ac:picMk id="157" creationId="{9AB5F870-EEC8-42EE-98B0-67B77CB7EA07}"/>
          </ac:picMkLst>
        </pc:picChg>
        <pc:picChg chg="mod">
          <ac:chgData name="B10856017" userId="9afd4463-931c-4ef4-a1c6-2e8ce38e18fe" providerId="ADAL" clId="{F9D1B691-D76A-4B9E-B403-AB13CDB83064}" dt="2022-04-23T19:12:49.562" v="9814"/>
          <ac:picMkLst>
            <pc:docMk/>
            <pc:sldMk cId="846361855" sldId="329"/>
            <ac:picMk id="158" creationId="{8E6C7D93-9E98-4051-99E1-202A11EE6DFF}"/>
          </ac:picMkLst>
        </pc:picChg>
        <pc:picChg chg="mod">
          <ac:chgData name="B10856017" userId="9afd4463-931c-4ef4-a1c6-2e8ce38e18fe" providerId="ADAL" clId="{F9D1B691-D76A-4B9E-B403-AB13CDB83064}" dt="2022-04-23T19:12:49.562" v="9814"/>
          <ac:picMkLst>
            <pc:docMk/>
            <pc:sldMk cId="846361855" sldId="329"/>
            <ac:picMk id="162" creationId="{CF5442FC-CFC4-4508-BD9F-998E92A7810B}"/>
          </ac:picMkLst>
        </pc:picChg>
        <pc:picChg chg="mod">
          <ac:chgData name="B10856017" userId="9afd4463-931c-4ef4-a1c6-2e8ce38e18fe" providerId="ADAL" clId="{F9D1B691-D76A-4B9E-B403-AB13CDB83064}" dt="2022-04-23T19:20:31.418" v="9945"/>
          <ac:picMkLst>
            <pc:docMk/>
            <pc:sldMk cId="846361855" sldId="329"/>
            <ac:picMk id="169" creationId="{869B1652-AB11-48E9-9A37-26D13C1B9F9B}"/>
          </ac:picMkLst>
        </pc:picChg>
        <pc:picChg chg="mod">
          <ac:chgData name="B10856017" userId="9afd4463-931c-4ef4-a1c6-2e8ce38e18fe" providerId="ADAL" clId="{F9D1B691-D76A-4B9E-B403-AB13CDB83064}" dt="2022-04-23T19:20:31.418" v="9945"/>
          <ac:picMkLst>
            <pc:docMk/>
            <pc:sldMk cId="846361855" sldId="329"/>
            <ac:picMk id="170" creationId="{9D26ADCC-7AB0-4976-B8EE-684317CB3A05}"/>
          </ac:picMkLst>
        </pc:picChg>
        <pc:picChg chg="mod">
          <ac:chgData name="B10856017" userId="9afd4463-931c-4ef4-a1c6-2e8ce38e18fe" providerId="ADAL" clId="{F9D1B691-D76A-4B9E-B403-AB13CDB83064}" dt="2022-04-23T19:20:31.418" v="9945"/>
          <ac:picMkLst>
            <pc:docMk/>
            <pc:sldMk cId="846361855" sldId="329"/>
            <ac:picMk id="171" creationId="{7D747939-F53D-4CB4-960F-244762FAF888}"/>
          </ac:picMkLst>
        </pc:picChg>
        <pc:picChg chg="mod">
          <ac:chgData name="B10856017" userId="9afd4463-931c-4ef4-a1c6-2e8ce38e18fe" providerId="ADAL" clId="{F9D1B691-D76A-4B9E-B403-AB13CDB83064}" dt="2022-04-23T19:20:31.418" v="9945"/>
          <ac:picMkLst>
            <pc:docMk/>
            <pc:sldMk cId="846361855" sldId="329"/>
            <ac:picMk id="172" creationId="{968B8B06-02DA-4488-86F9-30798E1ACDBD}"/>
          </ac:picMkLst>
        </pc:picChg>
        <pc:picChg chg="mod">
          <ac:chgData name="B10856017" userId="9afd4463-931c-4ef4-a1c6-2e8ce38e18fe" providerId="ADAL" clId="{F9D1B691-D76A-4B9E-B403-AB13CDB83064}" dt="2022-04-23T19:20:31.418" v="9945"/>
          <ac:picMkLst>
            <pc:docMk/>
            <pc:sldMk cId="846361855" sldId="329"/>
            <ac:picMk id="177" creationId="{889149E0-5C93-4CA9-AC79-45061FA37FE5}"/>
          </ac:picMkLst>
        </pc:picChg>
        <pc:picChg chg="mod">
          <ac:chgData name="B10856017" userId="9afd4463-931c-4ef4-a1c6-2e8ce38e18fe" providerId="ADAL" clId="{F9D1B691-D76A-4B9E-B403-AB13CDB83064}" dt="2022-04-23T19:20:31.418" v="9945"/>
          <ac:picMkLst>
            <pc:docMk/>
            <pc:sldMk cId="846361855" sldId="329"/>
            <ac:picMk id="178" creationId="{2760EBE3-B8AF-40B0-8E9C-8612FFD83121}"/>
          </ac:picMkLst>
        </pc:picChg>
        <pc:picChg chg="mod">
          <ac:chgData name="B10856017" userId="9afd4463-931c-4ef4-a1c6-2e8ce38e18fe" providerId="ADAL" clId="{F9D1B691-D76A-4B9E-B403-AB13CDB83064}" dt="2022-04-24T17:04:11.728" v="10685"/>
          <ac:picMkLst>
            <pc:docMk/>
            <pc:sldMk cId="846361855" sldId="329"/>
            <ac:picMk id="193" creationId="{497419ED-1E7C-48C9-B5B9-6927467CC0FD}"/>
          </ac:picMkLst>
        </pc:picChg>
        <pc:picChg chg="del">
          <ac:chgData name="B10856017" userId="9afd4463-931c-4ef4-a1c6-2e8ce38e18fe" providerId="ADAL" clId="{F9D1B691-D76A-4B9E-B403-AB13CDB83064}" dt="2022-04-24T06:02:43.860" v="10462" actId="478"/>
          <ac:picMkLst>
            <pc:docMk/>
            <pc:sldMk cId="846361855" sldId="329"/>
            <ac:picMk id="193" creationId="{D00AB336-9BCE-4859-A43B-CBE1FC080CAE}"/>
          </ac:picMkLst>
        </pc:picChg>
        <pc:picChg chg="mod">
          <ac:chgData name="B10856017" userId="9afd4463-931c-4ef4-a1c6-2e8ce38e18fe" providerId="ADAL" clId="{F9D1B691-D76A-4B9E-B403-AB13CDB83064}" dt="2022-04-24T05:56:35.686" v="10317"/>
          <ac:picMkLst>
            <pc:docMk/>
            <pc:sldMk cId="846361855" sldId="329"/>
            <ac:picMk id="199" creationId="{3CBFB6D1-770F-4251-99F4-0AF299BBCCCF}"/>
          </ac:picMkLst>
        </pc:picChg>
        <pc:picChg chg="mod">
          <ac:chgData name="B10856017" userId="9afd4463-931c-4ef4-a1c6-2e8ce38e18fe" providerId="ADAL" clId="{F9D1B691-D76A-4B9E-B403-AB13CDB83064}" dt="2022-04-24T05:56:35.686" v="10317"/>
          <ac:picMkLst>
            <pc:docMk/>
            <pc:sldMk cId="846361855" sldId="329"/>
            <ac:picMk id="200" creationId="{E2F1A598-26E3-485E-8A8F-A90A95D314B2}"/>
          </ac:picMkLst>
        </pc:picChg>
        <pc:picChg chg="mod topLvl">
          <ac:chgData name="B10856017" userId="9afd4463-931c-4ef4-a1c6-2e8ce38e18fe" providerId="ADAL" clId="{F9D1B691-D76A-4B9E-B403-AB13CDB83064}" dt="2022-04-23T19:16:35.804" v="9868" actId="165"/>
          <ac:picMkLst>
            <pc:docMk/>
            <pc:sldMk cId="846361855" sldId="329"/>
            <ac:picMk id="206" creationId="{12E6E7A6-537D-4D58-8C23-465D5DE7DE1B}"/>
          </ac:picMkLst>
        </pc:picChg>
        <pc:picChg chg="mod">
          <ac:chgData name="B10856017" userId="9afd4463-931c-4ef4-a1c6-2e8ce38e18fe" providerId="ADAL" clId="{F9D1B691-D76A-4B9E-B403-AB13CDB83064}" dt="2022-04-23T19:16:35.804" v="9868" actId="165"/>
          <ac:picMkLst>
            <pc:docMk/>
            <pc:sldMk cId="846361855" sldId="329"/>
            <ac:picMk id="212" creationId="{027A84A5-C605-4E16-B72B-2A59B20E550B}"/>
          </ac:picMkLst>
        </pc:picChg>
        <pc:picChg chg="mod">
          <ac:chgData name="B10856017" userId="9afd4463-931c-4ef4-a1c6-2e8ce38e18fe" providerId="ADAL" clId="{F9D1B691-D76A-4B9E-B403-AB13CDB83064}" dt="2022-04-23T19:16:35.804" v="9868" actId="165"/>
          <ac:picMkLst>
            <pc:docMk/>
            <pc:sldMk cId="846361855" sldId="329"/>
            <ac:picMk id="213" creationId="{146D39BF-5459-4150-AB32-796E019EF014}"/>
          </ac:picMkLst>
        </pc:picChg>
        <pc:picChg chg="mod">
          <ac:chgData name="B10856017" userId="9afd4463-931c-4ef4-a1c6-2e8ce38e18fe" providerId="ADAL" clId="{F9D1B691-D76A-4B9E-B403-AB13CDB83064}" dt="2022-04-23T19:16:35.804" v="9868" actId="165"/>
          <ac:picMkLst>
            <pc:docMk/>
            <pc:sldMk cId="846361855" sldId="329"/>
            <ac:picMk id="214" creationId="{C148A9D6-9128-4E28-9461-574342723CCD}"/>
          </ac:picMkLst>
        </pc:picChg>
        <pc:picChg chg="mod">
          <ac:chgData name="B10856017" userId="9afd4463-931c-4ef4-a1c6-2e8ce38e18fe" providerId="ADAL" clId="{F9D1B691-D76A-4B9E-B403-AB13CDB83064}" dt="2022-04-23T19:16:35.804" v="9868" actId="165"/>
          <ac:picMkLst>
            <pc:docMk/>
            <pc:sldMk cId="846361855" sldId="329"/>
            <ac:picMk id="215" creationId="{AD3B076F-692D-4B45-A32C-004F5E139B1E}"/>
          </ac:picMkLst>
        </pc:picChg>
        <pc:picChg chg="mod">
          <ac:chgData name="B10856017" userId="9afd4463-931c-4ef4-a1c6-2e8ce38e18fe" providerId="ADAL" clId="{F9D1B691-D76A-4B9E-B403-AB13CDB83064}" dt="2022-04-23T19:16:35.804" v="9868" actId="165"/>
          <ac:picMkLst>
            <pc:docMk/>
            <pc:sldMk cId="846361855" sldId="329"/>
            <ac:picMk id="218" creationId="{8D46E47B-E738-4776-B84F-E5C0D0FC6C76}"/>
          </ac:picMkLst>
        </pc:picChg>
        <pc:picChg chg="mod">
          <ac:chgData name="B10856017" userId="9afd4463-931c-4ef4-a1c6-2e8ce38e18fe" providerId="ADAL" clId="{F9D1B691-D76A-4B9E-B403-AB13CDB83064}" dt="2022-04-24T05:56:35.686" v="10317"/>
          <ac:picMkLst>
            <pc:docMk/>
            <pc:sldMk cId="846361855" sldId="329"/>
            <ac:picMk id="235" creationId="{356145B4-A22F-4C3F-BC75-7F9981C54600}"/>
          </ac:picMkLst>
        </pc:picChg>
        <pc:picChg chg="mod">
          <ac:chgData name="B10856017" userId="9afd4463-931c-4ef4-a1c6-2e8ce38e18fe" providerId="ADAL" clId="{F9D1B691-D76A-4B9E-B403-AB13CDB83064}" dt="2022-04-24T05:56:35.686" v="10317"/>
          <ac:picMkLst>
            <pc:docMk/>
            <pc:sldMk cId="846361855" sldId="329"/>
            <ac:picMk id="236" creationId="{153D13DE-B38F-426D-AE6D-566C5F247512}"/>
          </ac:picMkLst>
        </pc:picChg>
        <pc:picChg chg="mod">
          <ac:chgData name="B10856017" userId="9afd4463-931c-4ef4-a1c6-2e8ce38e18fe" providerId="ADAL" clId="{F9D1B691-D76A-4B9E-B403-AB13CDB83064}" dt="2022-04-24T05:56:35.686" v="10317"/>
          <ac:picMkLst>
            <pc:docMk/>
            <pc:sldMk cId="846361855" sldId="329"/>
            <ac:picMk id="237" creationId="{2187CBDD-4027-432C-8457-8B2D7C240851}"/>
          </ac:picMkLst>
        </pc:picChg>
        <pc:picChg chg="mod">
          <ac:chgData name="B10856017" userId="9afd4463-931c-4ef4-a1c6-2e8ce38e18fe" providerId="ADAL" clId="{F9D1B691-D76A-4B9E-B403-AB13CDB83064}" dt="2022-04-24T05:56:35.686" v="10317"/>
          <ac:picMkLst>
            <pc:docMk/>
            <pc:sldMk cId="846361855" sldId="329"/>
            <ac:picMk id="238" creationId="{D4B31C5F-99BC-4F10-AFE4-11D608D0D53C}"/>
          </ac:picMkLst>
        </pc:picChg>
        <pc:picChg chg="mod">
          <ac:chgData name="B10856017" userId="9afd4463-931c-4ef4-a1c6-2e8ce38e18fe" providerId="ADAL" clId="{F9D1B691-D76A-4B9E-B403-AB13CDB83064}" dt="2022-04-24T05:56:35.686" v="10317"/>
          <ac:picMkLst>
            <pc:docMk/>
            <pc:sldMk cId="846361855" sldId="329"/>
            <ac:picMk id="241" creationId="{ADBABAC1-8D24-47A1-AD08-513395B97B24}"/>
          </ac:picMkLst>
        </pc:picChg>
        <pc:picChg chg="mod">
          <ac:chgData name="B10856017" userId="9afd4463-931c-4ef4-a1c6-2e8ce38e18fe" providerId="ADAL" clId="{F9D1B691-D76A-4B9E-B403-AB13CDB83064}" dt="2022-04-24T17:04:11.728" v="10685"/>
          <ac:picMkLst>
            <pc:docMk/>
            <pc:sldMk cId="846361855" sldId="329"/>
            <ac:picMk id="254" creationId="{DCB36F82-5F48-45D2-A094-0D3E26C2D7D2}"/>
          </ac:picMkLst>
        </pc:picChg>
        <pc:picChg chg="mod">
          <ac:chgData name="B10856017" userId="9afd4463-931c-4ef4-a1c6-2e8ce38e18fe" providerId="ADAL" clId="{F9D1B691-D76A-4B9E-B403-AB13CDB83064}" dt="2022-04-24T17:04:11.728" v="10685"/>
          <ac:picMkLst>
            <pc:docMk/>
            <pc:sldMk cId="846361855" sldId="329"/>
            <ac:picMk id="255" creationId="{FBB7A4AC-5D6E-426D-80BC-40A8706443FE}"/>
          </ac:picMkLst>
        </pc:picChg>
        <pc:picChg chg="mod">
          <ac:chgData name="B10856017" userId="9afd4463-931c-4ef4-a1c6-2e8ce38e18fe" providerId="ADAL" clId="{F9D1B691-D76A-4B9E-B403-AB13CDB83064}" dt="2022-04-24T17:04:11.728" v="10685"/>
          <ac:picMkLst>
            <pc:docMk/>
            <pc:sldMk cId="846361855" sldId="329"/>
            <ac:picMk id="256" creationId="{DEB04851-F2FB-4044-8BBA-CFF8D3FEEFA4}"/>
          </ac:picMkLst>
        </pc:picChg>
        <pc:picChg chg="mod">
          <ac:chgData name="B10856017" userId="9afd4463-931c-4ef4-a1c6-2e8ce38e18fe" providerId="ADAL" clId="{F9D1B691-D76A-4B9E-B403-AB13CDB83064}" dt="2022-04-24T17:04:11.728" v="10685"/>
          <ac:picMkLst>
            <pc:docMk/>
            <pc:sldMk cId="846361855" sldId="329"/>
            <ac:picMk id="257" creationId="{5FA271F3-69F0-4D15-9969-0A83D15CDA14}"/>
          </ac:picMkLst>
        </pc:picChg>
        <pc:picChg chg="mod">
          <ac:chgData name="B10856017" userId="9afd4463-931c-4ef4-a1c6-2e8ce38e18fe" providerId="ADAL" clId="{F9D1B691-D76A-4B9E-B403-AB13CDB83064}" dt="2022-04-24T17:04:11.728" v="10685"/>
          <ac:picMkLst>
            <pc:docMk/>
            <pc:sldMk cId="846361855" sldId="329"/>
            <ac:picMk id="261" creationId="{020FA97E-6D57-4B5E-9D7B-D01EC50223EB}"/>
          </ac:picMkLst>
        </pc:picChg>
        <pc:picChg chg="mod">
          <ac:chgData name="B10856017" userId="9afd4463-931c-4ef4-a1c6-2e8ce38e18fe" providerId="ADAL" clId="{F9D1B691-D76A-4B9E-B403-AB13CDB83064}" dt="2022-04-24T17:15:43.757" v="10948"/>
          <ac:picMkLst>
            <pc:docMk/>
            <pc:sldMk cId="846361855" sldId="329"/>
            <ac:picMk id="266" creationId="{2C904040-D043-4098-BF88-0777CBE6BA12}"/>
          </ac:picMkLst>
        </pc:picChg>
        <pc:picChg chg="mod">
          <ac:chgData name="B10856017" userId="9afd4463-931c-4ef4-a1c6-2e8ce38e18fe" providerId="ADAL" clId="{F9D1B691-D76A-4B9E-B403-AB13CDB83064}" dt="2022-04-24T17:15:43.757" v="10948"/>
          <ac:picMkLst>
            <pc:docMk/>
            <pc:sldMk cId="846361855" sldId="329"/>
            <ac:picMk id="276" creationId="{A25A1987-C388-417B-818F-6E980B2CC7E6}"/>
          </ac:picMkLst>
        </pc:picChg>
        <pc:picChg chg="mod">
          <ac:chgData name="B10856017" userId="9afd4463-931c-4ef4-a1c6-2e8ce38e18fe" providerId="ADAL" clId="{F9D1B691-D76A-4B9E-B403-AB13CDB83064}" dt="2022-04-24T17:15:43.757" v="10948"/>
          <ac:picMkLst>
            <pc:docMk/>
            <pc:sldMk cId="846361855" sldId="329"/>
            <ac:picMk id="277" creationId="{B32E5269-FBAE-47BA-9D6F-ED6E37526907}"/>
          </ac:picMkLst>
        </pc:picChg>
        <pc:picChg chg="mod">
          <ac:chgData name="B10856017" userId="9afd4463-931c-4ef4-a1c6-2e8ce38e18fe" providerId="ADAL" clId="{F9D1B691-D76A-4B9E-B403-AB13CDB83064}" dt="2022-04-24T17:15:43.757" v="10948"/>
          <ac:picMkLst>
            <pc:docMk/>
            <pc:sldMk cId="846361855" sldId="329"/>
            <ac:picMk id="278" creationId="{D14BE16C-695B-49D3-81BB-1305121474A8}"/>
          </ac:picMkLst>
        </pc:picChg>
        <pc:picChg chg="mod">
          <ac:chgData name="B10856017" userId="9afd4463-931c-4ef4-a1c6-2e8ce38e18fe" providerId="ADAL" clId="{F9D1B691-D76A-4B9E-B403-AB13CDB83064}" dt="2022-04-24T17:15:43.757" v="10948"/>
          <ac:picMkLst>
            <pc:docMk/>
            <pc:sldMk cId="846361855" sldId="329"/>
            <ac:picMk id="279" creationId="{617AD931-BFC5-4512-B819-660EFBC00F7C}"/>
          </ac:picMkLst>
        </pc:picChg>
        <pc:picChg chg="mod">
          <ac:chgData name="B10856017" userId="9afd4463-931c-4ef4-a1c6-2e8ce38e18fe" providerId="ADAL" clId="{F9D1B691-D76A-4B9E-B403-AB13CDB83064}" dt="2022-04-24T17:15:43.757" v="10948"/>
          <ac:picMkLst>
            <pc:docMk/>
            <pc:sldMk cId="846361855" sldId="329"/>
            <ac:picMk id="282" creationId="{228C92F8-F040-4E40-9C90-72996BADB166}"/>
          </ac:picMkLst>
        </pc:picChg>
        <pc:picChg chg="mod">
          <ac:chgData name="B10856017" userId="9afd4463-931c-4ef4-a1c6-2e8ce38e18fe" providerId="ADAL" clId="{F9D1B691-D76A-4B9E-B403-AB13CDB83064}" dt="2022-04-24T06:02:44.319" v="10463"/>
          <ac:picMkLst>
            <pc:docMk/>
            <pc:sldMk cId="846361855" sldId="329"/>
            <ac:picMk id="289" creationId="{79077CE2-6EC3-4CB3-822C-381DFB469CD2}"/>
          </ac:picMkLst>
        </pc:picChg>
        <pc:picChg chg="mod">
          <ac:chgData name="B10856017" userId="9afd4463-931c-4ef4-a1c6-2e8ce38e18fe" providerId="ADAL" clId="{F9D1B691-D76A-4B9E-B403-AB13CDB83064}" dt="2022-04-24T06:02:44.319" v="10463"/>
          <ac:picMkLst>
            <pc:docMk/>
            <pc:sldMk cId="846361855" sldId="329"/>
            <ac:picMk id="295" creationId="{4750FB0D-2A54-4F5E-A86D-9D0243EA35F3}"/>
          </ac:picMkLst>
        </pc:picChg>
        <pc:picChg chg="mod">
          <ac:chgData name="B10856017" userId="9afd4463-931c-4ef4-a1c6-2e8ce38e18fe" providerId="ADAL" clId="{F9D1B691-D76A-4B9E-B403-AB13CDB83064}" dt="2022-04-24T06:02:44.319" v="10463"/>
          <ac:picMkLst>
            <pc:docMk/>
            <pc:sldMk cId="846361855" sldId="329"/>
            <ac:picMk id="296" creationId="{579C59E0-2325-48DC-B0F2-2B5AA07851AA}"/>
          </ac:picMkLst>
        </pc:picChg>
        <pc:picChg chg="mod">
          <ac:chgData name="B10856017" userId="9afd4463-931c-4ef4-a1c6-2e8ce38e18fe" providerId="ADAL" clId="{F9D1B691-D76A-4B9E-B403-AB13CDB83064}" dt="2022-04-24T06:02:44.319" v="10463"/>
          <ac:picMkLst>
            <pc:docMk/>
            <pc:sldMk cId="846361855" sldId="329"/>
            <ac:picMk id="297" creationId="{7BBBF80E-C1AA-45C6-B587-8305A612F83E}"/>
          </ac:picMkLst>
        </pc:picChg>
        <pc:picChg chg="mod">
          <ac:chgData name="B10856017" userId="9afd4463-931c-4ef4-a1c6-2e8ce38e18fe" providerId="ADAL" clId="{F9D1B691-D76A-4B9E-B403-AB13CDB83064}" dt="2022-04-24T06:02:44.319" v="10463"/>
          <ac:picMkLst>
            <pc:docMk/>
            <pc:sldMk cId="846361855" sldId="329"/>
            <ac:picMk id="298" creationId="{8A2BB6A8-F45D-4E97-8F3A-DED421AB7386}"/>
          </ac:picMkLst>
        </pc:picChg>
        <pc:picChg chg="mod">
          <ac:chgData name="B10856017" userId="9afd4463-931c-4ef4-a1c6-2e8ce38e18fe" providerId="ADAL" clId="{F9D1B691-D76A-4B9E-B403-AB13CDB83064}" dt="2022-04-24T06:02:44.319" v="10463"/>
          <ac:picMkLst>
            <pc:docMk/>
            <pc:sldMk cId="846361855" sldId="329"/>
            <ac:picMk id="301" creationId="{D38991EF-E378-45F0-9D92-D14F22AE01D8}"/>
          </ac:picMkLst>
        </pc:picChg>
        <pc:picChg chg="mod">
          <ac:chgData name="B10856017" userId="9afd4463-931c-4ef4-a1c6-2e8ce38e18fe" providerId="ADAL" clId="{F9D1B691-D76A-4B9E-B403-AB13CDB83064}" dt="2022-04-24T17:20:07.476" v="11087"/>
          <ac:picMkLst>
            <pc:docMk/>
            <pc:sldMk cId="846361855" sldId="329"/>
            <ac:picMk id="322" creationId="{368E5346-5B50-45D3-880F-906B184BF4F5}"/>
          </ac:picMkLst>
        </pc:picChg>
        <pc:picChg chg="mod">
          <ac:chgData name="B10856017" userId="9afd4463-931c-4ef4-a1c6-2e8ce38e18fe" providerId="ADAL" clId="{F9D1B691-D76A-4B9E-B403-AB13CDB83064}" dt="2022-04-24T17:20:07.476" v="11087"/>
          <ac:picMkLst>
            <pc:docMk/>
            <pc:sldMk cId="846361855" sldId="329"/>
            <ac:picMk id="323" creationId="{B20BB51D-F5F7-4D88-B17A-BBB536B3661A}"/>
          </ac:picMkLst>
        </pc:picChg>
        <pc:picChg chg="mod">
          <ac:chgData name="B10856017" userId="9afd4463-931c-4ef4-a1c6-2e8ce38e18fe" providerId="ADAL" clId="{F9D1B691-D76A-4B9E-B403-AB13CDB83064}" dt="2022-04-24T17:20:07.476" v="11087"/>
          <ac:picMkLst>
            <pc:docMk/>
            <pc:sldMk cId="846361855" sldId="329"/>
            <ac:picMk id="324" creationId="{6FD1B96E-14AA-45DF-A212-48369A1AFB0F}"/>
          </ac:picMkLst>
        </pc:picChg>
        <pc:picChg chg="mod">
          <ac:chgData name="B10856017" userId="9afd4463-931c-4ef4-a1c6-2e8ce38e18fe" providerId="ADAL" clId="{F9D1B691-D76A-4B9E-B403-AB13CDB83064}" dt="2022-04-24T17:20:07.476" v="11087"/>
          <ac:picMkLst>
            <pc:docMk/>
            <pc:sldMk cId="846361855" sldId="329"/>
            <ac:picMk id="325" creationId="{A9C54D0D-9FF7-4731-84B3-76654D7D3880}"/>
          </ac:picMkLst>
        </pc:picChg>
        <pc:picChg chg="mod">
          <ac:chgData name="B10856017" userId="9afd4463-931c-4ef4-a1c6-2e8ce38e18fe" providerId="ADAL" clId="{F9D1B691-D76A-4B9E-B403-AB13CDB83064}" dt="2022-04-24T17:20:07.476" v="11087"/>
          <ac:picMkLst>
            <pc:docMk/>
            <pc:sldMk cId="846361855" sldId="329"/>
            <ac:picMk id="328" creationId="{73E629AF-48BC-40E0-815D-7C1951A12592}"/>
          </ac:picMkLst>
        </pc:picChg>
        <pc:picChg chg="mod">
          <ac:chgData name="B10856017" userId="9afd4463-931c-4ef4-a1c6-2e8ce38e18fe" providerId="ADAL" clId="{F9D1B691-D76A-4B9E-B403-AB13CDB83064}" dt="2022-04-24T17:20:07.476" v="11087"/>
          <ac:picMkLst>
            <pc:docMk/>
            <pc:sldMk cId="846361855" sldId="329"/>
            <ac:picMk id="332" creationId="{149745D1-8C1E-402B-BDDC-9200D975C0B9}"/>
          </ac:picMkLst>
        </pc:picChg>
      </pc:sldChg>
      <pc:sldChg chg="addSp delSp modSp add mod ord">
        <pc:chgData name="B10856017" userId="9afd4463-931c-4ef4-a1c6-2e8ce38e18fe" providerId="ADAL" clId="{F9D1B691-D76A-4B9E-B403-AB13CDB83064}" dt="2022-04-25T03:47:00.314" v="11181" actId="27636"/>
        <pc:sldMkLst>
          <pc:docMk/>
          <pc:sldMk cId="2755751775" sldId="330"/>
        </pc:sldMkLst>
        <pc:spChg chg="mod">
          <ac:chgData name="B10856017" userId="9afd4463-931c-4ef4-a1c6-2e8ce38e18fe" providerId="ADAL" clId="{F9D1B691-D76A-4B9E-B403-AB13CDB83064}" dt="2022-04-24T17:20:13.876" v="11091" actId="1076"/>
          <ac:spMkLst>
            <pc:docMk/>
            <pc:sldMk cId="2755751775" sldId="330"/>
            <ac:spMk id="38" creationId="{D7A75812-520F-4102-8579-017F2F404E83}"/>
          </ac:spMkLst>
        </pc:spChg>
        <pc:spChg chg="mod">
          <ac:chgData name="B10856017" userId="9afd4463-931c-4ef4-a1c6-2e8ce38e18fe" providerId="ADAL" clId="{F9D1B691-D76A-4B9E-B403-AB13CDB83064}" dt="2022-04-23T19:17:11.679" v="9884" actId="165"/>
          <ac:spMkLst>
            <pc:docMk/>
            <pc:sldMk cId="2755751775" sldId="330"/>
            <ac:spMk id="110" creationId="{F36183A2-4182-45D1-8324-413A7D8D2D95}"/>
          </ac:spMkLst>
        </pc:spChg>
        <pc:spChg chg="mod">
          <ac:chgData name="B10856017" userId="9afd4463-931c-4ef4-a1c6-2e8ce38e18fe" providerId="ADAL" clId="{F9D1B691-D76A-4B9E-B403-AB13CDB83064}" dt="2022-04-23T19:18:05.379" v="9895" actId="27636"/>
          <ac:spMkLst>
            <pc:docMk/>
            <pc:sldMk cId="2755751775" sldId="330"/>
            <ac:spMk id="111" creationId="{D4BBBE61-A577-4E0E-A41C-BE6B600D8E30}"/>
          </ac:spMkLst>
        </pc:spChg>
        <pc:spChg chg="mod">
          <ac:chgData name="B10856017" userId="9afd4463-931c-4ef4-a1c6-2e8ce38e18fe" providerId="ADAL" clId="{F9D1B691-D76A-4B9E-B403-AB13CDB83064}" dt="2022-04-23T19:17:11.679" v="9884" actId="165"/>
          <ac:spMkLst>
            <pc:docMk/>
            <pc:sldMk cId="2755751775" sldId="330"/>
            <ac:spMk id="112" creationId="{D4113FEC-4C19-4F6B-82B6-9DFA70DD3B02}"/>
          </ac:spMkLst>
        </pc:spChg>
        <pc:spChg chg="mod">
          <ac:chgData name="B10856017" userId="9afd4463-931c-4ef4-a1c6-2e8ce38e18fe" providerId="ADAL" clId="{F9D1B691-D76A-4B9E-B403-AB13CDB83064}" dt="2022-04-23T19:17:11.679" v="9884" actId="165"/>
          <ac:spMkLst>
            <pc:docMk/>
            <pc:sldMk cId="2755751775" sldId="330"/>
            <ac:spMk id="118" creationId="{B719D3C5-A0ED-481D-B362-65BE75939157}"/>
          </ac:spMkLst>
        </pc:spChg>
        <pc:spChg chg="mod">
          <ac:chgData name="B10856017" userId="9afd4463-931c-4ef4-a1c6-2e8ce38e18fe" providerId="ADAL" clId="{F9D1B691-D76A-4B9E-B403-AB13CDB83064}" dt="2022-04-23T19:17:11.679" v="9884" actId="165"/>
          <ac:spMkLst>
            <pc:docMk/>
            <pc:sldMk cId="2755751775" sldId="330"/>
            <ac:spMk id="119" creationId="{AD85727B-819B-401B-A890-0557EB7F120A}"/>
          </ac:spMkLst>
        </pc:spChg>
        <pc:spChg chg="mod">
          <ac:chgData name="B10856017" userId="9afd4463-931c-4ef4-a1c6-2e8ce38e18fe" providerId="ADAL" clId="{F9D1B691-D76A-4B9E-B403-AB13CDB83064}" dt="2022-04-23T19:17:11.679" v="9884" actId="165"/>
          <ac:spMkLst>
            <pc:docMk/>
            <pc:sldMk cId="2755751775" sldId="330"/>
            <ac:spMk id="120" creationId="{9C4E1C04-A46A-46BE-82D8-294C5B850AF8}"/>
          </ac:spMkLst>
        </pc:spChg>
        <pc:spChg chg="mod">
          <ac:chgData name="B10856017" userId="9afd4463-931c-4ef4-a1c6-2e8ce38e18fe" providerId="ADAL" clId="{F9D1B691-D76A-4B9E-B403-AB13CDB83064}" dt="2022-04-23T19:17:11.679" v="9884" actId="165"/>
          <ac:spMkLst>
            <pc:docMk/>
            <pc:sldMk cId="2755751775" sldId="330"/>
            <ac:spMk id="122" creationId="{4E01EEDB-7CA3-4569-AEAC-C51320E8DF09}"/>
          </ac:spMkLst>
        </pc:spChg>
        <pc:spChg chg="mod topLvl">
          <ac:chgData name="B10856017" userId="9afd4463-931c-4ef4-a1c6-2e8ce38e18fe" providerId="ADAL" clId="{F9D1B691-D76A-4B9E-B403-AB13CDB83064}" dt="2022-04-23T19:16:13.185" v="9862" actId="164"/>
          <ac:spMkLst>
            <pc:docMk/>
            <pc:sldMk cId="2755751775" sldId="330"/>
            <ac:spMk id="128" creationId="{8A05F0CE-D53D-4A63-ACCA-7ADCBC3D5F72}"/>
          </ac:spMkLst>
        </pc:spChg>
        <pc:spChg chg="mod">
          <ac:chgData name="B10856017" userId="9afd4463-931c-4ef4-a1c6-2e8ce38e18fe" providerId="ADAL" clId="{F9D1B691-D76A-4B9E-B403-AB13CDB83064}" dt="2022-04-25T03:47:00.295" v="11179" actId="27636"/>
          <ac:spMkLst>
            <pc:docMk/>
            <pc:sldMk cId="2755751775" sldId="330"/>
            <ac:spMk id="131" creationId="{07C6D4A1-8132-406E-945E-4DB583CB3E35}"/>
          </ac:spMkLst>
        </pc:spChg>
        <pc:spChg chg="mod">
          <ac:chgData name="B10856017" userId="9afd4463-931c-4ef4-a1c6-2e8ce38e18fe" providerId="ADAL" clId="{F9D1B691-D76A-4B9E-B403-AB13CDB83064}" dt="2022-04-24T17:01:45.798" v="10587" actId="27636"/>
          <ac:spMkLst>
            <pc:docMk/>
            <pc:sldMk cId="2755751775" sldId="330"/>
            <ac:spMk id="132" creationId="{5E001646-891B-4079-BE4E-D01B2ABA28C0}"/>
          </ac:spMkLst>
        </pc:spChg>
        <pc:spChg chg="mod topLvl">
          <ac:chgData name="B10856017" userId="9afd4463-931c-4ef4-a1c6-2e8ce38e18fe" providerId="ADAL" clId="{F9D1B691-D76A-4B9E-B403-AB13CDB83064}" dt="2022-04-23T19:16:13.185" v="9862" actId="164"/>
          <ac:spMkLst>
            <pc:docMk/>
            <pc:sldMk cId="2755751775" sldId="330"/>
            <ac:spMk id="141" creationId="{9D6F4930-1D8B-470D-85E0-B95C3AC81E07}"/>
          </ac:spMkLst>
        </pc:spChg>
        <pc:spChg chg="mod topLvl">
          <ac:chgData name="B10856017" userId="9afd4463-931c-4ef4-a1c6-2e8ce38e18fe" providerId="ADAL" clId="{F9D1B691-D76A-4B9E-B403-AB13CDB83064}" dt="2022-04-23T19:16:13.185" v="9862" actId="164"/>
          <ac:spMkLst>
            <pc:docMk/>
            <pc:sldMk cId="2755751775" sldId="330"/>
            <ac:spMk id="142" creationId="{12C2A20A-A7BE-4E26-A4E7-BFB2C9C7039D}"/>
          </ac:spMkLst>
        </pc:spChg>
        <pc:spChg chg="mod">
          <ac:chgData name="B10856017" userId="9afd4463-931c-4ef4-a1c6-2e8ce38e18fe" providerId="ADAL" clId="{F9D1B691-D76A-4B9E-B403-AB13CDB83064}" dt="2022-04-24T17:01:45.814" v="10592" actId="27636"/>
          <ac:spMkLst>
            <pc:docMk/>
            <pc:sldMk cId="2755751775" sldId="330"/>
            <ac:spMk id="153" creationId="{1105C53B-49E9-4139-AFDF-65F56B340B34}"/>
          </ac:spMkLst>
        </pc:spChg>
        <pc:spChg chg="mod">
          <ac:chgData name="B10856017" userId="9afd4463-931c-4ef4-a1c6-2e8ce38e18fe" providerId="ADAL" clId="{F9D1B691-D76A-4B9E-B403-AB13CDB83064}" dt="2022-04-23T19:16:03.077" v="9851" actId="165"/>
          <ac:spMkLst>
            <pc:docMk/>
            <pc:sldMk cId="2755751775" sldId="330"/>
            <ac:spMk id="161" creationId="{0562EDB4-6C78-45E0-B9DA-3557ED82A374}"/>
          </ac:spMkLst>
        </pc:spChg>
        <pc:spChg chg="mod topLvl">
          <ac:chgData name="B10856017" userId="9afd4463-931c-4ef4-a1c6-2e8ce38e18fe" providerId="ADAL" clId="{F9D1B691-D76A-4B9E-B403-AB13CDB83064}" dt="2022-04-23T19:20:04.778" v="9942" actId="165"/>
          <ac:spMkLst>
            <pc:docMk/>
            <pc:sldMk cId="2755751775" sldId="330"/>
            <ac:spMk id="165" creationId="{BD45FFF0-40FE-448F-94FF-0B10111CEE9C}"/>
          </ac:spMkLst>
        </pc:spChg>
        <pc:spChg chg="mod topLvl">
          <ac:chgData name="B10856017" userId="9afd4463-931c-4ef4-a1c6-2e8ce38e18fe" providerId="ADAL" clId="{F9D1B691-D76A-4B9E-B403-AB13CDB83064}" dt="2022-04-24T17:20:21.167" v="11102" actId="27636"/>
          <ac:spMkLst>
            <pc:docMk/>
            <pc:sldMk cId="2755751775" sldId="330"/>
            <ac:spMk id="166" creationId="{4754611A-16FB-4C4B-8E06-EBB267B8391C}"/>
          </ac:spMkLst>
        </pc:spChg>
        <pc:spChg chg="mod topLvl">
          <ac:chgData name="B10856017" userId="9afd4463-931c-4ef4-a1c6-2e8ce38e18fe" providerId="ADAL" clId="{F9D1B691-D76A-4B9E-B403-AB13CDB83064}" dt="2022-04-24T17:01:45.813" v="10591" actId="27636"/>
          <ac:spMkLst>
            <pc:docMk/>
            <pc:sldMk cId="2755751775" sldId="330"/>
            <ac:spMk id="167" creationId="{6DD8283A-2E8E-49E3-85A1-17CA400085AF}"/>
          </ac:spMkLst>
        </pc:spChg>
        <pc:spChg chg="mod topLvl">
          <ac:chgData name="B10856017" userId="9afd4463-931c-4ef4-a1c6-2e8ce38e18fe" providerId="ADAL" clId="{F9D1B691-D76A-4B9E-B403-AB13CDB83064}" dt="2022-04-23T19:20:04.778" v="9942" actId="165"/>
          <ac:spMkLst>
            <pc:docMk/>
            <pc:sldMk cId="2755751775" sldId="330"/>
            <ac:spMk id="173" creationId="{B7E19CDD-DBDB-4B0A-9E61-9447C8D161BA}"/>
          </ac:spMkLst>
        </pc:spChg>
        <pc:spChg chg="mod topLvl">
          <ac:chgData name="B10856017" userId="9afd4463-931c-4ef4-a1c6-2e8ce38e18fe" providerId="ADAL" clId="{F9D1B691-D76A-4B9E-B403-AB13CDB83064}" dt="2022-04-23T19:20:04.778" v="9942" actId="165"/>
          <ac:spMkLst>
            <pc:docMk/>
            <pc:sldMk cId="2755751775" sldId="330"/>
            <ac:spMk id="174" creationId="{A1679368-CE06-4B11-A28A-28668D68A5BD}"/>
          </ac:spMkLst>
        </pc:spChg>
        <pc:spChg chg="mod topLvl">
          <ac:chgData name="B10856017" userId="9afd4463-931c-4ef4-a1c6-2e8ce38e18fe" providerId="ADAL" clId="{F9D1B691-D76A-4B9E-B403-AB13CDB83064}" dt="2022-04-23T19:20:04.778" v="9942" actId="165"/>
          <ac:spMkLst>
            <pc:docMk/>
            <pc:sldMk cId="2755751775" sldId="330"/>
            <ac:spMk id="175" creationId="{4C9FFA93-D5C0-41E4-B97D-E039479E0920}"/>
          </ac:spMkLst>
        </pc:spChg>
        <pc:spChg chg="mod topLvl">
          <ac:chgData name="B10856017" userId="9afd4463-931c-4ef4-a1c6-2e8ce38e18fe" providerId="ADAL" clId="{F9D1B691-D76A-4B9E-B403-AB13CDB83064}" dt="2022-04-23T19:20:04.778" v="9942" actId="165"/>
          <ac:spMkLst>
            <pc:docMk/>
            <pc:sldMk cId="2755751775" sldId="330"/>
            <ac:spMk id="176" creationId="{BDB55934-BB2E-4EE9-B5D8-1FAB84D59991}"/>
          </ac:spMkLst>
        </pc:spChg>
        <pc:spChg chg="mod">
          <ac:chgData name="B10856017" userId="9afd4463-931c-4ef4-a1c6-2e8ce38e18fe" providerId="ADAL" clId="{F9D1B691-D76A-4B9E-B403-AB13CDB83064}" dt="2022-04-23T19:20:04.778" v="9942" actId="165"/>
          <ac:spMkLst>
            <pc:docMk/>
            <pc:sldMk cId="2755751775" sldId="330"/>
            <ac:spMk id="179" creationId="{D2880280-5C19-410F-A5CF-0D5DFABC7349}"/>
          </ac:spMkLst>
        </pc:spChg>
        <pc:spChg chg="mod">
          <ac:chgData name="B10856017" userId="9afd4463-931c-4ef4-a1c6-2e8ce38e18fe" providerId="ADAL" clId="{F9D1B691-D76A-4B9E-B403-AB13CDB83064}" dt="2022-04-25T03:47:00.314" v="11181" actId="27636"/>
          <ac:spMkLst>
            <pc:docMk/>
            <pc:sldMk cId="2755751775" sldId="330"/>
            <ac:spMk id="182" creationId="{72F5A303-5CD6-4D77-8B3B-A7A46CAD7E99}"/>
          </ac:spMkLst>
        </pc:spChg>
        <pc:spChg chg="mod">
          <ac:chgData name="B10856017" userId="9afd4463-931c-4ef4-a1c6-2e8ce38e18fe" providerId="ADAL" clId="{F9D1B691-D76A-4B9E-B403-AB13CDB83064}" dt="2022-04-24T17:01:45.790" v="10585" actId="27636"/>
          <ac:spMkLst>
            <pc:docMk/>
            <pc:sldMk cId="2755751775" sldId="330"/>
            <ac:spMk id="183" creationId="{C436889E-745D-4A34-9818-C3ACF059988E}"/>
          </ac:spMkLst>
        </pc:spChg>
        <pc:spChg chg="mod">
          <ac:chgData name="B10856017" userId="9afd4463-931c-4ef4-a1c6-2e8ce38e18fe" providerId="ADAL" clId="{F9D1B691-D76A-4B9E-B403-AB13CDB83064}" dt="2022-04-23T19:16:03.077" v="9851" actId="165"/>
          <ac:spMkLst>
            <pc:docMk/>
            <pc:sldMk cId="2755751775" sldId="330"/>
            <ac:spMk id="189" creationId="{066D0727-6ECC-4838-A464-04F1D9E8E5A7}"/>
          </ac:spMkLst>
        </pc:spChg>
        <pc:spChg chg="mod">
          <ac:chgData name="B10856017" userId="9afd4463-931c-4ef4-a1c6-2e8ce38e18fe" providerId="ADAL" clId="{F9D1B691-D76A-4B9E-B403-AB13CDB83064}" dt="2022-04-23T19:16:03.077" v="9851" actId="165"/>
          <ac:spMkLst>
            <pc:docMk/>
            <pc:sldMk cId="2755751775" sldId="330"/>
            <ac:spMk id="190" creationId="{DCDDB013-2DA8-47A8-9BEC-BA7F22BE429B}"/>
          </ac:spMkLst>
        </pc:spChg>
        <pc:spChg chg="mod">
          <ac:chgData name="B10856017" userId="9afd4463-931c-4ef4-a1c6-2e8ce38e18fe" providerId="ADAL" clId="{F9D1B691-D76A-4B9E-B403-AB13CDB83064}" dt="2022-04-23T19:16:03.077" v="9851" actId="165"/>
          <ac:spMkLst>
            <pc:docMk/>
            <pc:sldMk cId="2755751775" sldId="330"/>
            <ac:spMk id="192" creationId="{41E565A7-CC2B-460E-B3DE-AD20E8144514}"/>
          </ac:spMkLst>
        </pc:spChg>
        <pc:spChg chg="mod">
          <ac:chgData name="B10856017" userId="9afd4463-931c-4ef4-a1c6-2e8ce38e18fe" providerId="ADAL" clId="{F9D1B691-D76A-4B9E-B403-AB13CDB83064}" dt="2022-04-24T05:56:41.853" v="10324"/>
          <ac:spMkLst>
            <pc:docMk/>
            <pc:sldMk cId="2755751775" sldId="330"/>
            <ac:spMk id="193" creationId="{3B420C5A-C063-4E44-9966-42D273688653}"/>
          </ac:spMkLst>
        </pc:spChg>
        <pc:spChg chg="mod">
          <ac:chgData name="B10856017" userId="9afd4463-931c-4ef4-a1c6-2e8ce38e18fe" providerId="ADAL" clId="{F9D1B691-D76A-4B9E-B403-AB13CDB83064}" dt="2022-04-24T05:56:41.853" v="10324"/>
          <ac:spMkLst>
            <pc:docMk/>
            <pc:sldMk cId="2755751775" sldId="330"/>
            <ac:spMk id="195" creationId="{48014C7B-9340-4F83-B1CB-424850AD55BD}"/>
          </ac:spMkLst>
        </pc:spChg>
        <pc:spChg chg="mod">
          <ac:chgData name="B10856017" userId="9afd4463-931c-4ef4-a1c6-2e8ce38e18fe" providerId="ADAL" clId="{F9D1B691-D76A-4B9E-B403-AB13CDB83064}" dt="2022-04-24T05:56:41.853" v="10324"/>
          <ac:spMkLst>
            <pc:docMk/>
            <pc:sldMk cId="2755751775" sldId="330"/>
            <ac:spMk id="198" creationId="{1C924443-6ADF-4734-80E0-15B998ED52D5}"/>
          </ac:spMkLst>
        </pc:spChg>
        <pc:spChg chg="mod">
          <ac:chgData name="B10856017" userId="9afd4463-931c-4ef4-a1c6-2e8ce38e18fe" providerId="ADAL" clId="{F9D1B691-D76A-4B9E-B403-AB13CDB83064}" dt="2022-04-24T05:56:41.853" v="10324"/>
          <ac:spMkLst>
            <pc:docMk/>
            <pc:sldMk cId="2755751775" sldId="330"/>
            <ac:spMk id="199" creationId="{1D76E049-92A6-40F9-BC51-E674F3A21B28}"/>
          </ac:spMkLst>
        </pc:spChg>
        <pc:spChg chg="mod">
          <ac:chgData name="B10856017" userId="9afd4463-931c-4ef4-a1c6-2e8ce38e18fe" providerId="ADAL" clId="{F9D1B691-D76A-4B9E-B403-AB13CDB83064}" dt="2022-04-24T17:01:45.786" v="10584" actId="27636"/>
          <ac:spMkLst>
            <pc:docMk/>
            <pc:sldMk cId="2755751775" sldId="330"/>
            <ac:spMk id="200" creationId="{CBDBBA11-9C15-40EB-BE2E-28D848606558}"/>
          </ac:spMkLst>
        </pc:spChg>
        <pc:spChg chg="mod topLvl">
          <ac:chgData name="B10856017" userId="9afd4463-931c-4ef4-a1c6-2e8ce38e18fe" providerId="ADAL" clId="{F9D1B691-D76A-4B9E-B403-AB13CDB83064}" dt="2022-04-23T19:16:48.781" v="9871" actId="165"/>
          <ac:spMkLst>
            <pc:docMk/>
            <pc:sldMk cId="2755751775" sldId="330"/>
            <ac:spMk id="207" creationId="{E29D717D-8EFE-4F23-9079-FA1FBEB2D4BD}"/>
          </ac:spMkLst>
        </pc:spChg>
        <pc:spChg chg="mod">
          <ac:chgData name="B10856017" userId="9afd4463-931c-4ef4-a1c6-2e8ce38e18fe" providerId="ADAL" clId="{F9D1B691-D76A-4B9E-B403-AB13CDB83064}" dt="2022-04-23T19:16:48.781" v="9871" actId="165"/>
          <ac:spMkLst>
            <pc:docMk/>
            <pc:sldMk cId="2755751775" sldId="330"/>
            <ac:spMk id="208" creationId="{F71BE27E-2AE5-4E1E-93BE-FB744F3FC769}"/>
          </ac:spMkLst>
        </pc:spChg>
        <pc:spChg chg="mod">
          <ac:chgData name="B10856017" userId="9afd4463-931c-4ef4-a1c6-2e8ce38e18fe" providerId="ADAL" clId="{F9D1B691-D76A-4B9E-B403-AB13CDB83064}" dt="2022-04-25T03:47:00.306" v="11180" actId="27636"/>
          <ac:spMkLst>
            <pc:docMk/>
            <pc:sldMk cId="2755751775" sldId="330"/>
            <ac:spMk id="209" creationId="{866FD5BE-4F8F-4876-A571-CF4022A4165E}"/>
          </ac:spMkLst>
        </pc:spChg>
        <pc:spChg chg="mod">
          <ac:chgData name="B10856017" userId="9afd4463-931c-4ef4-a1c6-2e8ce38e18fe" providerId="ADAL" clId="{F9D1B691-D76A-4B9E-B403-AB13CDB83064}" dt="2022-04-24T17:01:45.822" v="10593" actId="27636"/>
          <ac:spMkLst>
            <pc:docMk/>
            <pc:sldMk cId="2755751775" sldId="330"/>
            <ac:spMk id="210" creationId="{E0B3B1F7-8B67-4BC7-A67C-0CCCCEFE1FC6}"/>
          </ac:spMkLst>
        </pc:spChg>
        <pc:spChg chg="mod">
          <ac:chgData name="B10856017" userId="9afd4463-931c-4ef4-a1c6-2e8ce38e18fe" providerId="ADAL" clId="{F9D1B691-D76A-4B9E-B403-AB13CDB83064}" dt="2022-04-23T19:16:48.781" v="9871" actId="165"/>
          <ac:spMkLst>
            <pc:docMk/>
            <pc:sldMk cId="2755751775" sldId="330"/>
            <ac:spMk id="216" creationId="{A0CE6B5C-7602-4CEC-A844-7405C717C14C}"/>
          </ac:spMkLst>
        </pc:spChg>
        <pc:spChg chg="mod">
          <ac:chgData name="B10856017" userId="9afd4463-931c-4ef4-a1c6-2e8ce38e18fe" providerId="ADAL" clId="{F9D1B691-D76A-4B9E-B403-AB13CDB83064}" dt="2022-04-23T19:16:48.781" v="9871" actId="165"/>
          <ac:spMkLst>
            <pc:docMk/>
            <pc:sldMk cId="2755751775" sldId="330"/>
            <ac:spMk id="217" creationId="{AE410CBF-E0E9-444A-85EF-EB14EC53B746}"/>
          </ac:spMkLst>
        </pc:spChg>
        <pc:spChg chg="mod">
          <ac:chgData name="B10856017" userId="9afd4463-931c-4ef4-a1c6-2e8ce38e18fe" providerId="ADAL" clId="{F9D1B691-D76A-4B9E-B403-AB13CDB83064}" dt="2022-04-23T19:16:48.781" v="9871" actId="165"/>
          <ac:spMkLst>
            <pc:docMk/>
            <pc:sldMk cId="2755751775" sldId="330"/>
            <ac:spMk id="219" creationId="{4BDE6E4A-D937-46A0-8F3E-356D0CEB5C59}"/>
          </ac:spMkLst>
        </pc:spChg>
        <pc:spChg chg="mod">
          <ac:chgData name="B10856017" userId="9afd4463-931c-4ef4-a1c6-2e8ce38e18fe" providerId="ADAL" clId="{F9D1B691-D76A-4B9E-B403-AB13CDB83064}" dt="2022-04-24T17:01:45.828" v="10594" actId="27636"/>
          <ac:spMkLst>
            <pc:docMk/>
            <pc:sldMk cId="2755751775" sldId="330"/>
            <ac:spMk id="221" creationId="{1F8CCAED-B223-4895-945B-54E01616B83A}"/>
          </ac:spMkLst>
        </pc:spChg>
        <pc:spChg chg="mod">
          <ac:chgData name="B10856017" userId="9afd4463-931c-4ef4-a1c6-2e8ce38e18fe" providerId="ADAL" clId="{F9D1B691-D76A-4B9E-B403-AB13CDB83064}" dt="2022-04-24T05:56:41.853" v="10324"/>
          <ac:spMkLst>
            <pc:docMk/>
            <pc:sldMk cId="2755751775" sldId="330"/>
            <ac:spMk id="236" creationId="{A75166FB-1DA2-423B-95AB-93AB0D157306}"/>
          </ac:spMkLst>
        </pc:spChg>
        <pc:spChg chg="mod">
          <ac:chgData name="B10856017" userId="9afd4463-931c-4ef4-a1c6-2e8ce38e18fe" providerId="ADAL" clId="{F9D1B691-D76A-4B9E-B403-AB13CDB83064}" dt="2022-04-24T05:56:41.853" v="10324"/>
          <ac:spMkLst>
            <pc:docMk/>
            <pc:sldMk cId="2755751775" sldId="330"/>
            <ac:spMk id="237" creationId="{C5F72E06-0B35-4C4F-B196-A927087EF0A4}"/>
          </ac:spMkLst>
        </pc:spChg>
        <pc:spChg chg="mod">
          <ac:chgData name="B10856017" userId="9afd4463-931c-4ef4-a1c6-2e8ce38e18fe" providerId="ADAL" clId="{F9D1B691-D76A-4B9E-B403-AB13CDB83064}" dt="2022-04-24T05:56:41.853" v="10324"/>
          <ac:spMkLst>
            <pc:docMk/>
            <pc:sldMk cId="2755751775" sldId="330"/>
            <ac:spMk id="239" creationId="{500A73AF-AF82-4A8E-8B4A-4C014FC16194}"/>
          </ac:spMkLst>
        </pc:spChg>
        <pc:spChg chg="mod">
          <ac:chgData name="B10856017" userId="9afd4463-931c-4ef4-a1c6-2e8ce38e18fe" providerId="ADAL" clId="{F9D1B691-D76A-4B9E-B403-AB13CDB83064}" dt="2022-04-24T06:02:59.322" v="10468"/>
          <ac:spMkLst>
            <pc:docMk/>
            <pc:sldMk cId="2755751775" sldId="330"/>
            <ac:spMk id="243" creationId="{EA50DCB4-8BFC-41E2-9B0F-9AE60466C019}"/>
          </ac:spMkLst>
        </pc:spChg>
        <pc:spChg chg="mod">
          <ac:chgData name="B10856017" userId="9afd4463-931c-4ef4-a1c6-2e8ce38e18fe" providerId="ADAL" clId="{F9D1B691-D76A-4B9E-B403-AB13CDB83064}" dt="2022-04-24T06:02:59.322" v="10468"/>
          <ac:spMkLst>
            <pc:docMk/>
            <pc:sldMk cId="2755751775" sldId="330"/>
            <ac:spMk id="244" creationId="{249C9D06-8CEE-42D2-9690-2E7F7B1F87F1}"/>
          </ac:spMkLst>
        </pc:spChg>
        <pc:spChg chg="mod">
          <ac:chgData name="B10856017" userId="9afd4463-931c-4ef4-a1c6-2e8ce38e18fe" providerId="ADAL" clId="{F9D1B691-D76A-4B9E-B403-AB13CDB83064}" dt="2022-04-24T17:15:50.401" v="10953"/>
          <ac:spMkLst>
            <pc:docMk/>
            <pc:sldMk cId="2755751775" sldId="330"/>
            <ac:spMk id="248" creationId="{A618DA04-B484-47D9-85A2-E593195FFE58}"/>
          </ac:spMkLst>
        </pc:spChg>
        <pc:spChg chg="mod">
          <ac:chgData name="B10856017" userId="9afd4463-931c-4ef4-a1c6-2e8ce38e18fe" providerId="ADAL" clId="{F9D1B691-D76A-4B9E-B403-AB13CDB83064}" dt="2022-04-24T17:15:50.401" v="10953"/>
          <ac:spMkLst>
            <pc:docMk/>
            <pc:sldMk cId="2755751775" sldId="330"/>
            <ac:spMk id="249" creationId="{749E4228-4669-4F14-B815-F06009846B63}"/>
          </ac:spMkLst>
        </pc:spChg>
        <pc:spChg chg="mod">
          <ac:chgData name="B10856017" userId="9afd4463-931c-4ef4-a1c6-2e8ce38e18fe" providerId="ADAL" clId="{F9D1B691-D76A-4B9E-B403-AB13CDB83064}" dt="2022-04-23T19:19:26.298" v="9928" actId="27636"/>
          <ac:spMkLst>
            <pc:docMk/>
            <pc:sldMk cId="2755751775" sldId="330"/>
            <ac:spMk id="249" creationId="{C4FD18D8-B129-4973-A7E8-FA3CAC80A95D}"/>
          </ac:spMkLst>
        </pc:spChg>
        <pc:spChg chg="mod">
          <ac:chgData name="B10856017" userId="9afd4463-931c-4ef4-a1c6-2e8ce38e18fe" providerId="ADAL" clId="{F9D1B691-D76A-4B9E-B403-AB13CDB83064}" dt="2022-04-24T17:15:50.401" v="10953"/>
          <ac:spMkLst>
            <pc:docMk/>
            <pc:sldMk cId="2755751775" sldId="330"/>
            <ac:spMk id="250" creationId="{8A53D4D3-E62C-4A4F-92DF-1F7141D7B18E}"/>
          </ac:spMkLst>
        </pc:spChg>
        <pc:spChg chg="mod">
          <ac:chgData name="B10856017" userId="9afd4463-931c-4ef4-a1c6-2e8ce38e18fe" providerId="ADAL" clId="{F9D1B691-D76A-4B9E-B403-AB13CDB83064}" dt="2022-04-24T17:15:50.401" v="10953"/>
          <ac:spMkLst>
            <pc:docMk/>
            <pc:sldMk cId="2755751775" sldId="330"/>
            <ac:spMk id="251" creationId="{679AF6C4-547A-426E-AB6F-63EFCD592404}"/>
          </ac:spMkLst>
        </pc:spChg>
        <pc:spChg chg="mod">
          <ac:chgData name="B10856017" userId="9afd4463-931c-4ef4-a1c6-2e8ce38e18fe" providerId="ADAL" clId="{F9D1B691-D76A-4B9E-B403-AB13CDB83064}" dt="2022-04-24T17:15:50.401" v="10953"/>
          <ac:spMkLst>
            <pc:docMk/>
            <pc:sldMk cId="2755751775" sldId="330"/>
            <ac:spMk id="252" creationId="{94433769-023B-4487-8A84-3BBAFE7E2325}"/>
          </ac:spMkLst>
        </pc:spChg>
        <pc:spChg chg="mod">
          <ac:chgData name="B10856017" userId="9afd4463-931c-4ef4-a1c6-2e8ce38e18fe" providerId="ADAL" clId="{F9D1B691-D76A-4B9E-B403-AB13CDB83064}" dt="2022-04-24T17:15:50.401" v="10953"/>
          <ac:spMkLst>
            <pc:docMk/>
            <pc:sldMk cId="2755751775" sldId="330"/>
            <ac:spMk id="253" creationId="{A0251DFA-F6A6-46B4-A9AE-E8CCB575D328}"/>
          </ac:spMkLst>
        </pc:spChg>
        <pc:spChg chg="mod">
          <ac:chgData name="B10856017" userId="9afd4463-931c-4ef4-a1c6-2e8ce38e18fe" providerId="ADAL" clId="{F9D1B691-D76A-4B9E-B403-AB13CDB83064}" dt="2022-04-25T03:47:00.288" v="11178" actId="27636"/>
          <ac:spMkLst>
            <pc:docMk/>
            <pc:sldMk cId="2755751775" sldId="330"/>
            <ac:spMk id="254" creationId="{6CF4FF32-A166-4407-8674-2CB5B8265014}"/>
          </ac:spMkLst>
        </pc:spChg>
        <pc:spChg chg="mod">
          <ac:chgData name="B10856017" userId="9afd4463-931c-4ef4-a1c6-2e8ce38e18fe" providerId="ADAL" clId="{F9D1B691-D76A-4B9E-B403-AB13CDB83064}" dt="2022-04-24T17:15:50.401" v="10953"/>
          <ac:spMkLst>
            <pc:docMk/>
            <pc:sldMk cId="2755751775" sldId="330"/>
            <ac:spMk id="255" creationId="{57B2879A-1C58-4B6B-AEB3-D24DFEFED917}"/>
          </ac:spMkLst>
        </pc:spChg>
        <pc:spChg chg="mod">
          <ac:chgData name="B10856017" userId="9afd4463-931c-4ef4-a1c6-2e8ce38e18fe" providerId="ADAL" clId="{F9D1B691-D76A-4B9E-B403-AB13CDB83064}" dt="2022-04-24T17:15:50.401" v="10953"/>
          <ac:spMkLst>
            <pc:docMk/>
            <pc:sldMk cId="2755751775" sldId="330"/>
            <ac:spMk id="261" creationId="{55380BB9-133F-4B4E-9794-7911A22E0416}"/>
          </ac:spMkLst>
        </pc:spChg>
        <pc:spChg chg="mod">
          <ac:chgData name="B10856017" userId="9afd4463-931c-4ef4-a1c6-2e8ce38e18fe" providerId="ADAL" clId="{F9D1B691-D76A-4B9E-B403-AB13CDB83064}" dt="2022-04-24T17:15:50.401" v="10953"/>
          <ac:spMkLst>
            <pc:docMk/>
            <pc:sldMk cId="2755751775" sldId="330"/>
            <ac:spMk id="262" creationId="{B5D6D42E-C921-44E5-B8F3-EA020050F038}"/>
          </ac:spMkLst>
        </pc:spChg>
        <pc:spChg chg="mod">
          <ac:chgData name="B10856017" userId="9afd4463-931c-4ef4-a1c6-2e8ce38e18fe" providerId="ADAL" clId="{F9D1B691-D76A-4B9E-B403-AB13CDB83064}" dt="2022-04-24T05:56:41.929" v="10325" actId="27636"/>
          <ac:spMkLst>
            <pc:docMk/>
            <pc:sldMk cId="2755751775" sldId="330"/>
            <ac:spMk id="264" creationId="{0E66DF63-B854-4BE7-8447-D88CA5E87A2B}"/>
          </ac:spMkLst>
        </pc:spChg>
        <pc:spChg chg="mod">
          <ac:chgData name="B10856017" userId="9afd4463-931c-4ef4-a1c6-2e8ce38e18fe" providerId="ADAL" clId="{F9D1B691-D76A-4B9E-B403-AB13CDB83064}" dt="2022-04-24T17:15:50.401" v="10953"/>
          <ac:spMkLst>
            <pc:docMk/>
            <pc:sldMk cId="2755751775" sldId="330"/>
            <ac:spMk id="264" creationId="{729777F5-8EE8-4CCE-84B5-137D29EB6E45}"/>
          </ac:spMkLst>
        </pc:spChg>
        <pc:spChg chg="mod">
          <ac:chgData name="B10856017" userId="9afd4463-931c-4ef4-a1c6-2e8ce38e18fe" providerId="ADAL" clId="{F9D1B691-D76A-4B9E-B403-AB13CDB83064}" dt="2022-04-24T17:20:18.228" v="11093"/>
          <ac:spMkLst>
            <pc:docMk/>
            <pc:sldMk cId="2755751775" sldId="330"/>
            <ac:spMk id="266" creationId="{9462713E-1275-4EC8-A3CB-366B30D2A15B}"/>
          </ac:spMkLst>
        </pc:spChg>
        <pc:spChg chg="mod">
          <ac:chgData name="B10856017" userId="9afd4463-931c-4ef4-a1c6-2e8ce38e18fe" providerId="ADAL" clId="{F9D1B691-D76A-4B9E-B403-AB13CDB83064}" dt="2022-04-24T17:20:21.137" v="11100"/>
          <ac:spMkLst>
            <pc:docMk/>
            <pc:sldMk cId="2755751775" sldId="330"/>
            <ac:spMk id="267" creationId="{2B527B54-B9CC-4D39-9361-E348053DCB2C}"/>
          </ac:spMkLst>
        </pc:spChg>
        <pc:spChg chg="mod">
          <ac:chgData name="B10856017" userId="9afd4463-931c-4ef4-a1c6-2e8ce38e18fe" providerId="ADAL" clId="{F9D1B691-D76A-4B9E-B403-AB13CDB83064}" dt="2022-04-24T17:20:18.228" v="11093"/>
          <ac:spMkLst>
            <pc:docMk/>
            <pc:sldMk cId="2755751775" sldId="330"/>
            <ac:spMk id="268" creationId="{CDE8BEE6-9EB9-400D-9E36-CD03BAB1C177}"/>
          </ac:spMkLst>
        </pc:spChg>
        <pc:spChg chg="mod">
          <ac:chgData name="B10856017" userId="9afd4463-931c-4ef4-a1c6-2e8ce38e18fe" providerId="ADAL" clId="{F9D1B691-D76A-4B9E-B403-AB13CDB83064}" dt="2022-04-24T17:20:18.228" v="11093"/>
          <ac:spMkLst>
            <pc:docMk/>
            <pc:sldMk cId="2755751775" sldId="330"/>
            <ac:spMk id="274" creationId="{EA3682EB-C263-48B4-9303-FAB3605D22F7}"/>
          </ac:spMkLst>
        </pc:spChg>
        <pc:spChg chg="mod">
          <ac:chgData name="B10856017" userId="9afd4463-931c-4ef4-a1c6-2e8ce38e18fe" providerId="ADAL" clId="{F9D1B691-D76A-4B9E-B403-AB13CDB83064}" dt="2022-04-24T17:05:00.121" v="10704" actId="27636"/>
          <ac:spMkLst>
            <pc:docMk/>
            <pc:sldMk cId="2755751775" sldId="330"/>
            <ac:spMk id="277" creationId="{59D5194D-254F-4D65-BDEA-BF86BA50E35C}"/>
          </ac:spMkLst>
        </pc:spChg>
        <pc:spChg chg="mod">
          <ac:chgData name="B10856017" userId="9afd4463-931c-4ef4-a1c6-2e8ce38e18fe" providerId="ADAL" clId="{F9D1B691-D76A-4B9E-B403-AB13CDB83064}" dt="2022-04-24T17:01:45.811" v="10590" actId="27636"/>
          <ac:spMkLst>
            <pc:docMk/>
            <pc:sldMk cId="2755751775" sldId="330"/>
            <ac:spMk id="278" creationId="{C2873CB4-6C87-4892-8BB7-6BB3C2B766F6}"/>
          </ac:spMkLst>
        </pc:spChg>
        <pc:spChg chg="mod">
          <ac:chgData name="B10856017" userId="9afd4463-931c-4ef4-a1c6-2e8ce38e18fe" providerId="ADAL" clId="{F9D1B691-D76A-4B9E-B403-AB13CDB83064}" dt="2022-04-24T17:20:21.137" v="11100"/>
          <ac:spMkLst>
            <pc:docMk/>
            <pc:sldMk cId="2755751775" sldId="330"/>
            <ac:spMk id="289" creationId="{60589346-CB91-443F-BE35-FE89034E6DB2}"/>
          </ac:spMkLst>
        </pc:spChg>
        <pc:spChg chg="mod">
          <ac:chgData name="B10856017" userId="9afd4463-931c-4ef4-a1c6-2e8ce38e18fe" providerId="ADAL" clId="{F9D1B691-D76A-4B9E-B403-AB13CDB83064}" dt="2022-04-24T17:01:45.785" v="10583" actId="27636"/>
          <ac:spMkLst>
            <pc:docMk/>
            <pc:sldMk cId="2755751775" sldId="330"/>
            <ac:spMk id="290" creationId="{08AC3687-DBA3-4C61-8855-F5EB1767F625}"/>
          </ac:spMkLst>
        </pc:spChg>
        <pc:spChg chg="mod">
          <ac:chgData name="B10856017" userId="9afd4463-931c-4ef4-a1c6-2e8ce38e18fe" providerId="ADAL" clId="{F9D1B691-D76A-4B9E-B403-AB13CDB83064}" dt="2022-04-24T06:02:59.322" v="10468"/>
          <ac:spMkLst>
            <pc:docMk/>
            <pc:sldMk cId="2755751775" sldId="330"/>
            <ac:spMk id="296" creationId="{98F96E9E-62F4-4B96-9F30-D9BB1CB64B57}"/>
          </ac:spMkLst>
        </pc:spChg>
        <pc:spChg chg="mod">
          <ac:chgData name="B10856017" userId="9afd4463-931c-4ef4-a1c6-2e8ce38e18fe" providerId="ADAL" clId="{F9D1B691-D76A-4B9E-B403-AB13CDB83064}" dt="2022-04-24T06:02:59.322" v="10468"/>
          <ac:spMkLst>
            <pc:docMk/>
            <pc:sldMk cId="2755751775" sldId="330"/>
            <ac:spMk id="297" creationId="{80FC2C69-479C-46E4-8A82-CA69AA659AE7}"/>
          </ac:spMkLst>
        </pc:spChg>
        <pc:spChg chg="mod">
          <ac:chgData name="B10856017" userId="9afd4463-931c-4ef4-a1c6-2e8ce38e18fe" providerId="ADAL" clId="{F9D1B691-D76A-4B9E-B403-AB13CDB83064}" dt="2022-04-24T06:02:59.322" v="10468"/>
          <ac:spMkLst>
            <pc:docMk/>
            <pc:sldMk cId="2755751775" sldId="330"/>
            <ac:spMk id="299" creationId="{E2DA602B-24C9-4A6B-9240-4BD19BA0EBCA}"/>
          </ac:spMkLst>
        </pc:spChg>
        <pc:spChg chg="mod">
          <ac:chgData name="B10856017" userId="9afd4463-931c-4ef4-a1c6-2e8ce38e18fe" providerId="ADAL" clId="{F9D1B691-D76A-4B9E-B403-AB13CDB83064}" dt="2022-04-24T17:20:18.228" v="11093"/>
          <ac:spMkLst>
            <pc:docMk/>
            <pc:sldMk cId="2755751775" sldId="330"/>
            <ac:spMk id="300" creationId="{2B8BEDD2-AF74-4427-AB47-F712CBEB8A09}"/>
          </ac:spMkLst>
        </pc:spChg>
        <pc:spChg chg="mod">
          <ac:chgData name="B10856017" userId="9afd4463-931c-4ef4-a1c6-2e8ce38e18fe" providerId="ADAL" clId="{F9D1B691-D76A-4B9E-B403-AB13CDB83064}" dt="2022-04-24T17:20:18.228" v="11093"/>
          <ac:spMkLst>
            <pc:docMk/>
            <pc:sldMk cId="2755751775" sldId="330"/>
            <ac:spMk id="303" creationId="{BC7789AC-9062-4078-881C-1358636CF76A}"/>
          </ac:spMkLst>
        </pc:spChg>
        <pc:spChg chg="mod">
          <ac:chgData name="B10856017" userId="9afd4463-931c-4ef4-a1c6-2e8ce38e18fe" providerId="ADAL" clId="{F9D1B691-D76A-4B9E-B403-AB13CDB83064}" dt="2022-04-24T17:20:18.228" v="11093"/>
          <ac:spMkLst>
            <pc:docMk/>
            <pc:sldMk cId="2755751775" sldId="330"/>
            <ac:spMk id="304" creationId="{43983C31-08BD-4EA6-A6BF-76E700F98724}"/>
          </ac:spMkLst>
        </pc:spChg>
        <pc:spChg chg="mod">
          <ac:chgData name="B10856017" userId="9afd4463-931c-4ef4-a1c6-2e8ce38e18fe" providerId="ADAL" clId="{F9D1B691-D76A-4B9E-B403-AB13CDB83064}" dt="2022-04-24T17:20:18.228" v="11093"/>
          <ac:spMkLst>
            <pc:docMk/>
            <pc:sldMk cId="2755751775" sldId="330"/>
            <ac:spMk id="306" creationId="{440D2EA3-CDEB-4B0D-BF52-7E48CC5BC722}"/>
          </ac:spMkLst>
        </pc:spChg>
        <pc:spChg chg="mod">
          <ac:chgData name="B10856017" userId="9afd4463-931c-4ef4-a1c6-2e8ce38e18fe" providerId="ADAL" clId="{F9D1B691-D76A-4B9E-B403-AB13CDB83064}" dt="2022-04-24T17:20:22.540" v="11103"/>
          <ac:spMkLst>
            <pc:docMk/>
            <pc:sldMk cId="2755751775" sldId="330"/>
            <ac:spMk id="308" creationId="{231F38A0-4332-431B-AAAF-7CEC454E3BD9}"/>
          </ac:spMkLst>
        </pc:spChg>
        <pc:spChg chg="mod">
          <ac:chgData name="B10856017" userId="9afd4463-931c-4ef4-a1c6-2e8ce38e18fe" providerId="ADAL" clId="{F9D1B691-D76A-4B9E-B403-AB13CDB83064}" dt="2022-04-24T17:20:53.922" v="11131" actId="27636"/>
          <ac:spMkLst>
            <pc:docMk/>
            <pc:sldMk cId="2755751775" sldId="330"/>
            <ac:spMk id="309" creationId="{F864331C-BEBE-4FE6-B1B8-B694864BB26E}"/>
          </ac:spMkLst>
        </pc:spChg>
        <pc:spChg chg="mod">
          <ac:chgData name="B10856017" userId="9afd4463-931c-4ef4-a1c6-2e8ce38e18fe" providerId="ADAL" clId="{F9D1B691-D76A-4B9E-B403-AB13CDB83064}" dt="2022-04-24T17:20:22.540" v="11103"/>
          <ac:spMkLst>
            <pc:docMk/>
            <pc:sldMk cId="2755751775" sldId="330"/>
            <ac:spMk id="310" creationId="{AEB2F3DD-C445-4A2B-AA42-3F25540E2F10}"/>
          </ac:spMkLst>
        </pc:spChg>
        <pc:spChg chg="mod">
          <ac:chgData name="B10856017" userId="9afd4463-931c-4ef4-a1c6-2e8ce38e18fe" providerId="ADAL" clId="{F9D1B691-D76A-4B9E-B403-AB13CDB83064}" dt="2022-04-24T17:20:22.540" v="11103"/>
          <ac:spMkLst>
            <pc:docMk/>
            <pc:sldMk cId="2755751775" sldId="330"/>
            <ac:spMk id="316" creationId="{FF0193C2-3ED7-4962-8EFE-8F7C74AAF034}"/>
          </ac:spMkLst>
        </pc:spChg>
        <pc:spChg chg="mod">
          <ac:chgData name="B10856017" userId="9afd4463-931c-4ef4-a1c6-2e8ce38e18fe" providerId="ADAL" clId="{F9D1B691-D76A-4B9E-B403-AB13CDB83064}" dt="2022-04-24T17:20:22.540" v="11103"/>
          <ac:spMkLst>
            <pc:docMk/>
            <pc:sldMk cId="2755751775" sldId="330"/>
            <ac:spMk id="317" creationId="{23C67420-E571-4893-9717-3512133D1B08}"/>
          </ac:spMkLst>
        </pc:spChg>
        <pc:spChg chg="mod">
          <ac:chgData name="B10856017" userId="9afd4463-931c-4ef4-a1c6-2e8ce38e18fe" providerId="ADAL" clId="{F9D1B691-D76A-4B9E-B403-AB13CDB83064}" dt="2022-04-24T17:20:22.540" v="11103"/>
          <ac:spMkLst>
            <pc:docMk/>
            <pc:sldMk cId="2755751775" sldId="330"/>
            <ac:spMk id="320" creationId="{A42B1ED7-E19E-4E66-A753-CFE63E16EBA6}"/>
          </ac:spMkLst>
        </pc:spChg>
        <pc:spChg chg="mod">
          <ac:chgData name="B10856017" userId="9afd4463-931c-4ef4-a1c6-2e8ce38e18fe" providerId="ADAL" clId="{F9D1B691-D76A-4B9E-B403-AB13CDB83064}" dt="2022-04-24T17:20:22.540" v="11103"/>
          <ac:spMkLst>
            <pc:docMk/>
            <pc:sldMk cId="2755751775" sldId="330"/>
            <ac:spMk id="321" creationId="{E4BB8A8D-D8E7-45F5-9737-B4FDAA7B829B}"/>
          </ac:spMkLst>
        </pc:spChg>
        <pc:spChg chg="mod">
          <ac:chgData name="B10856017" userId="9afd4463-931c-4ef4-a1c6-2e8ce38e18fe" providerId="ADAL" clId="{F9D1B691-D76A-4B9E-B403-AB13CDB83064}" dt="2022-04-24T17:20:22.540" v="11103"/>
          <ac:spMkLst>
            <pc:docMk/>
            <pc:sldMk cId="2755751775" sldId="330"/>
            <ac:spMk id="323" creationId="{94A621CB-F63E-43B8-B684-A6E6E32AA5D2}"/>
          </ac:spMkLst>
        </pc:spChg>
        <pc:grpChg chg="del mod">
          <ac:chgData name="B10856017" userId="9afd4463-931c-4ef4-a1c6-2e8ce38e18fe" providerId="ADAL" clId="{F9D1B691-D76A-4B9E-B403-AB13CDB83064}" dt="2022-04-24T17:15:49.700" v="10952" actId="478"/>
          <ac:grpSpMkLst>
            <pc:docMk/>
            <pc:sldMk cId="2755751775" sldId="330"/>
            <ac:grpSpMk id="2" creationId="{E87E5DF6-41A2-49C4-A2CD-8DEDE1E62D79}"/>
          </ac:grpSpMkLst>
        </pc:grpChg>
        <pc:grpChg chg="del mod">
          <ac:chgData name="B10856017" userId="9afd4463-931c-4ef4-a1c6-2e8ce38e18fe" providerId="ADAL" clId="{F9D1B691-D76A-4B9E-B403-AB13CDB83064}" dt="2022-04-24T17:20:17.874" v="11092" actId="478"/>
          <ac:grpSpMkLst>
            <pc:docMk/>
            <pc:sldMk cId="2755751775" sldId="330"/>
            <ac:grpSpMk id="4" creationId="{EF0C6303-063E-47FE-A905-E52378B0A9D9}"/>
          </ac:grpSpMkLst>
        </pc:grpChg>
        <pc:grpChg chg="add del mod">
          <ac:chgData name="B10856017" userId="9afd4463-931c-4ef4-a1c6-2e8ce38e18fe" providerId="ADAL" clId="{F9D1B691-D76A-4B9E-B403-AB13CDB83064}" dt="2022-04-23T19:16:03.077" v="9851" actId="165"/>
          <ac:grpSpMkLst>
            <pc:docMk/>
            <pc:sldMk cId="2755751775" sldId="330"/>
            <ac:grpSpMk id="5" creationId="{D68F4F19-B765-42B9-8C38-C47B491914D0}"/>
          </ac:grpSpMkLst>
        </pc:grpChg>
        <pc:grpChg chg="add del mod">
          <ac:chgData name="B10856017" userId="9afd4463-931c-4ef4-a1c6-2e8ce38e18fe" providerId="ADAL" clId="{F9D1B691-D76A-4B9E-B403-AB13CDB83064}" dt="2022-04-23T19:16:48.781" v="9871" actId="165"/>
          <ac:grpSpMkLst>
            <pc:docMk/>
            <pc:sldMk cId="2755751775" sldId="330"/>
            <ac:grpSpMk id="6" creationId="{7A0EF60E-9A8D-4A6E-B930-B208A5D25D72}"/>
          </ac:grpSpMkLst>
        </pc:grpChg>
        <pc:grpChg chg="add mod">
          <ac:chgData name="B10856017" userId="9afd4463-931c-4ef4-a1c6-2e8ce38e18fe" providerId="ADAL" clId="{F9D1B691-D76A-4B9E-B403-AB13CDB83064}" dt="2022-04-23T19:16:13.185" v="9862" actId="164"/>
          <ac:grpSpMkLst>
            <pc:docMk/>
            <pc:sldMk cId="2755751775" sldId="330"/>
            <ac:grpSpMk id="7" creationId="{C3E43E6F-70F6-48BA-946D-3FBAED03AA4B}"/>
          </ac:grpSpMkLst>
        </pc:grpChg>
        <pc:grpChg chg="del mod">
          <ac:chgData name="B10856017" userId="9afd4463-931c-4ef4-a1c6-2e8ce38e18fe" providerId="ADAL" clId="{F9D1B691-D76A-4B9E-B403-AB13CDB83064}" dt="2022-04-23T19:17:11.679" v="9884" actId="165"/>
          <ac:grpSpMkLst>
            <pc:docMk/>
            <pc:sldMk cId="2755751775" sldId="330"/>
            <ac:grpSpMk id="107" creationId="{34514A15-601C-439E-B964-2BFD2A125523}"/>
          </ac:grpSpMkLst>
        </pc:grpChg>
        <pc:grpChg chg="del mod topLvl">
          <ac:chgData name="B10856017" userId="9afd4463-931c-4ef4-a1c6-2e8ce38e18fe" providerId="ADAL" clId="{F9D1B691-D76A-4B9E-B403-AB13CDB83064}" dt="2022-04-23T19:19:23.605" v="9921" actId="478"/>
          <ac:grpSpMkLst>
            <pc:docMk/>
            <pc:sldMk cId="2755751775" sldId="330"/>
            <ac:grpSpMk id="108" creationId="{2C90723E-7976-4302-9D52-D86C2E74D5BF}"/>
          </ac:grpSpMkLst>
        </pc:grpChg>
        <pc:grpChg chg="mod">
          <ac:chgData name="B10856017" userId="9afd4463-931c-4ef4-a1c6-2e8ce38e18fe" providerId="ADAL" clId="{F9D1B691-D76A-4B9E-B403-AB13CDB83064}" dt="2022-04-23T19:17:11.679" v="9884" actId="165"/>
          <ac:grpSpMkLst>
            <pc:docMk/>
            <pc:sldMk cId="2755751775" sldId="330"/>
            <ac:grpSpMk id="113" creationId="{53351D7F-A510-4E0F-BA58-B2A64C6501BD}"/>
          </ac:grpSpMkLst>
        </pc:grpChg>
        <pc:grpChg chg="mod">
          <ac:chgData name="B10856017" userId="9afd4463-931c-4ef4-a1c6-2e8ce38e18fe" providerId="ADAL" clId="{F9D1B691-D76A-4B9E-B403-AB13CDB83064}" dt="2022-04-23T19:15:24.430" v="9850" actId="1076"/>
          <ac:grpSpMkLst>
            <pc:docMk/>
            <pc:sldMk cId="2755751775" sldId="330"/>
            <ac:grpSpMk id="123" creationId="{98B61355-BC05-4B50-9D73-66565B843DD7}"/>
          </ac:grpSpMkLst>
        </pc:grpChg>
        <pc:grpChg chg="mod topLvl">
          <ac:chgData name="B10856017" userId="9afd4463-931c-4ef4-a1c6-2e8ce38e18fe" providerId="ADAL" clId="{F9D1B691-D76A-4B9E-B403-AB13CDB83064}" dt="2022-04-23T19:16:13.185" v="9862" actId="164"/>
          <ac:grpSpMkLst>
            <pc:docMk/>
            <pc:sldMk cId="2755751775" sldId="330"/>
            <ac:grpSpMk id="126" creationId="{40F18158-E555-4791-8210-800BEB8F0E91}"/>
          </ac:grpSpMkLst>
        </pc:grpChg>
        <pc:grpChg chg="mod">
          <ac:chgData name="B10856017" userId="9afd4463-931c-4ef4-a1c6-2e8ce38e18fe" providerId="ADAL" clId="{F9D1B691-D76A-4B9E-B403-AB13CDB83064}" dt="2022-04-23T19:15:24.430" v="9850" actId="1076"/>
          <ac:grpSpMkLst>
            <pc:docMk/>
            <pc:sldMk cId="2755751775" sldId="330"/>
            <ac:grpSpMk id="144" creationId="{F1B6D968-11ED-471B-B4D5-7ED6DFAFAF6A}"/>
          </ac:grpSpMkLst>
        </pc:grpChg>
        <pc:grpChg chg="add del mod">
          <ac:chgData name="B10856017" userId="9afd4463-931c-4ef4-a1c6-2e8ce38e18fe" providerId="ADAL" clId="{F9D1B691-D76A-4B9E-B403-AB13CDB83064}" dt="2022-04-23T19:20:04.778" v="9942" actId="165"/>
          <ac:grpSpMkLst>
            <pc:docMk/>
            <pc:sldMk cId="2755751775" sldId="330"/>
            <ac:grpSpMk id="164" creationId="{08BB283D-12B7-4962-84CD-A624AC8A79F5}"/>
          </ac:grpSpMkLst>
        </pc:grpChg>
        <pc:grpChg chg="mod topLvl">
          <ac:chgData name="B10856017" userId="9afd4463-931c-4ef4-a1c6-2e8ce38e18fe" providerId="ADAL" clId="{F9D1B691-D76A-4B9E-B403-AB13CDB83064}" dt="2022-04-23T19:20:04.778" v="9942" actId="165"/>
          <ac:grpSpMkLst>
            <pc:docMk/>
            <pc:sldMk cId="2755751775" sldId="330"/>
            <ac:grpSpMk id="168" creationId="{7FEEBEFE-45F6-4DC9-A51B-731A9289DDF8}"/>
          </ac:grpSpMkLst>
        </pc:grpChg>
        <pc:grpChg chg="add mod ord">
          <ac:chgData name="B10856017" userId="9afd4463-931c-4ef4-a1c6-2e8ce38e18fe" providerId="ADAL" clId="{F9D1B691-D76A-4B9E-B403-AB13CDB83064}" dt="2022-04-24T05:57:28.370" v="10340" actId="167"/>
          <ac:grpSpMkLst>
            <pc:docMk/>
            <pc:sldMk cId="2755751775" sldId="330"/>
            <ac:grpSpMk id="180" creationId="{D15F047A-2DCA-433B-9997-FB39396DC0F2}"/>
          </ac:grpSpMkLst>
        </pc:grpChg>
        <pc:grpChg chg="mod">
          <ac:chgData name="B10856017" userId="9afd4463-931c-4ef4-a1c6-2e8ce38e18fe" providerId="ADAL" clId="{F9D1B691-D76A-4B9E-B403-AB13CDB83064}" dt="2022-04-24T05:56:41.853" v="10324"/>
          <ac:grpSpMkLst>
            <pc:docMk/>
            <pc:sldMk cId="2755751775" sldId="330"/>
            <ac:grpSpMk id="181" creationId="{93E8200F-A3A5-439B-A361-A3CAC1BD899F}"/>
          </ac:grpSpMkLst>
        </pc:grpChg>
        <pc:grpChg chg="mod">
          <ac:chgData name="B10856017" userId="9afd4463-931c-4ef4-a1c6-2e8ce38e18fe" providerId="ADAL" clId="{F9D1B691-D76A-4B9E-B403-AB13CDB83064}" dt="2022-04-23T19:16:03.077" v="9851" actId="165"/>
          <ac:grpSpMkLst>
            <pc:docMk/>
            <pc:sldMk cId="2755751775" sldId="330"/>
            <ac:grpSpMk id="184" creationId="{4CBA299F-9318-4564-9749-D86B7F6CB95B}"/>
          </ac:grpSpMkLst>
        </pc:grpChg>
        <pc:grpChg chg="mod">
          <ac:chgData name="B10856017" userId="9afd4463-931c-4ef4-a1c6-2e8ce38e18fe" providerId="ADAL" clId="{F9D1B691-D76A-4B9E-B403-AB13CDB83064}" dt="2022-04-24T05:56:41.853" v="10324"/>
          <ac:grpSpMkLst>
            <pc:docMk/>
            <pc:sldMk cId="2755751775" sldId="330"/>
            <ac:grpSpMk id="194" creationId="{BFA468FF-B6AE-41DD-953B-951A050CDF8D}"/>
          </ac:grpSpMkLst>
        </pc:grpChg>
        <pc:grpChg chg="mod">
          <ac:chgData name="B10856017" userId="9afd4463-931c-4ef4-a1c6-2e8ce38e18fe" providerId="ADAL" clId="{F9D1B691-D76A-4B9E-B403-AB13CDB83064}" dt="2022-04-24T05:56:41.853" v="10324"/>
          <ac:grpSpMkLst>
            <pc:docMk/>
            <pc:sldMk cId="2755751775" sldId="330"/>
            <ac:grpSpMk id="201" creationId="{A6EE00AF-F5D3-4F47-87B1-3982C1FD6409}"/>
          </ac:grpSpMkLst>
        </pc:grpChg>
        <pc:grpChg chg="mod topLvl">
          <ac:chgData name="B10856017" userId="9afd4463-931c-4ef4-a1c6-2e8ce38e18fe" providerId="ADAL" clId="{F9D1B691-D76A-4B9E-B403-AB13CDB83064}" dt="2022-04-23T19:16:48.781" v="9871" actId="165"/>
          <ac:grpSpMkLst>
            <pc:docMk/>
            <pc:sldMk cId="2755751775" sldId="330"/>
            <ac:grpSpMk id="205" creationId="{C04B25AD-49DD-4435-9F3E-E63BBD495DAF}"/>
          </ac:grpSpMkLst>
        </pc:grpChg>
        <pc:grpChg chg="mod">
          <ac:chgData name="B10856017" userId="9afd4463-931c-4ef4-a1c6-2e8ce38e18fe" providerId="ADAL" clId="{F9D1B691-D76A-4B9E-B403-AB13CDB83064}" dt="2022-04-23T19:16:48.781" v="9871" actId="165"/>
          <ac:grpSpMkLst>
            <pc:docMk/>
            <pc:sldMk cId="2755751775" sldId="330"/>
            <ac:grpSpMk id="211" creationId="{BBE0836B-7581-450F-88EE-FC19D9F3F7EA}"/>
          </ac:grpSpMkLst>
        </pc:grpChg>
        <pc:grpChg chg="add mod ord">
          <ac:chgData name="B10856017" userId="9afd4463-931c-4ef4-a1c6-2e8ce38e18fe" providerId="ADAL" clId="{F9D1B691-D76A-4B9E-B403-AB13CDB83064}" dt="2022-04-24T06:03:09.582" v="10474" actId="167"/>
          <ac:grpSpMkLst>
            <pc:docMk/>
            <pc:sldMk cId="2755751775" sldId="330"/>
            <ac:grpSpMk id="240" creationId="{C682C5B4-B370-4819-B017-869175535FA7}"/>
          </ac:grpSpMkLst>
        </pc:grpChg>
        <pc:grpChg chg="mod">
          <ac:chgData name="B10856017" userId="9afd4463-931c-4ef4-a1c6-2e8ce38e18fe" providerId="ADAL" clId="{F9D1B691-D76A-4B9E-B403-AB13CDB83064}" dt="2022-04-24T06:02:59.322" v="10468"/>
          <ac:grpSpMkLst>
            <pc:docMk/>
            <pc:sldMk cId="2755751775" sldId="330"/>
            <ac:grpSpMk id="241" creationId="{FF036C97-1EBD-4957-BB55-6CA6E8205725}"/>
          </ac:grpSpMkLst>
        </pc:grpChg>
        <pc:grpChg chg="add mod ord">
          <ac:chgData name="B10856017" userId="9afd4463-931c-4ef4-a1c6-2e8ce38e18fe" providerId="ADAL" clId="{F9D1B691-D76A-4B9E-B403-AB13CDB83064}" dt="2022-04-24T17:15:58.497" v="10958" actId="167"/>
          <ac:grpSpMkLst>
            <pc:docMk/>
            <pc:sldMk cId="2755751775" sldId="330"/>
            <ac:grpSpMk id="245" creationId="{A3A3326D-0900-4392-B376-C4335958D7E5}"/>
          </ac:grpSpMkLst>
        </pc:grpChg>
        <pc:grpChg chg="del mod">
          <ac:chgData name="B10856017" userId="9afd4463-931c-4ef4-a1c6-2e8ce38e18fe" providerId="ADAL" clId="{F9D1B691-D76A-4B9E-B403-AB13CDB83064}" dt="2022-04-24T05:56:41.213" v="10323" actId="478"/>
          <ac:grpSpMkLst>
            <pc:docMk/>
            <pc:sldMk cId="2755751775" sldId="330"/>
            <ac:grpSpMk id="245" creationId="{F91640B4-7D82-4AF6-9960-FFC73ADDE00E}"/>
          </ac:grpSpMkLst>
        </pc:grpChg>
        <pc:grpChg chg="mod">
          <ac:chgData name="B10856017" userId="9afd4463-931c-4ef4-a1c6-2e8ce38e18fe" providerId="ADAL" clId="{F9D1B691-D76A-4B9E-B403-AB13CDB83064}" dt="2022-04-24T17:15:50.401" v="10953"/>
          <ac:grpSpMkLst>
            <pc:docMk/>
            <pc:sldMk cId="2755751775" sldId="330"/>
            <ac:grpSpMk id="246" creationId="{6E2EFE0E-DCD5-47A2-9F3A-863B64C743C3}"/>
          </ac:grpSpMkLst>
        </pc:grpChg>
        <pc:grpChg chg="mod">
          <ac:chgData name="B10856017" userId="9afd4463-931c-4ef4-a1c6-2e8ce38e18fe" providerId="ADAL" clId="{F9D1B691-D76A-4B9E-B403-AB13CDB83064}" dt="2022-04-24T17:15:50.401" v="10953"/>
          <ac:grpSpMkLst>
            <pc:docMk/>
            <pc:sldMk cId="2755751775" sldId="330"/>
            <ac:grpSpMk id="256" creationId="{459B1281-108A-4A37-B58C-BFC1B6079254}"/>
          </ac:grpSpMkLst>
        </pc:grpChg>
        <pc:grpChg chg="del mod">
          <ac:chgData name="B10856017" userId="9afd4463-931c-4ef4-a1c6-2e8ce38e18fe" providerId="ADAL" clId="{F9D1B691-D76A-4B9E-B403-AB13CDB83064}" dt="2022-04-24T06:02:57.982" v="10467" actId="478"/>
          <ac:grpSpMkLst>
            <pc:docMk/>
            <pc:sldMk cId="2755751775" sldId="330"/>
            <ac:grpSpMk id="260" creationId="{01C1124C-37AE-460E-A75E-BDAFC28631AA}"/>
          </ac:grpSpMkLst>
        </pc:grpChg>
        <pc:grpChg chg="add del mod">
          <ac:chgData name="B10856017" userId="9afd4463-931c-4ef4-a1c6-2e8ce38e18fe" providerId="ADAL" clId="{F9D1B691-D76A-4B9E-B403-AB13CDB83064}" dt="2022-04-24T17:20:21.137" v="11100"/>
          <ac:grpSpMkLst>
            <pc:docMk/>
            <pc:sldMk cId="2755751775" sldId="330"/>
            <ac:grpSpMk id="265" creationId="{E7F47F23-6813-43BC-8694-CD8BE7591BEC}"/>
          </ac:grpSpMkLst>
        </pc:grpChg>
        <pc:grpChg chg="mod">
          <ac:chgData name="B10856017" userId="9afd4463-931c-4ef4-a1c6-2e8ce38e18fe" providerId="ADAL" clId="{F9D1B691-D76A-4B9E-B403-AB13CDB83064}" dt="2022-04-24T17:20:18.228" v="11093"/>
          <ac:grpSpMkLst>
            <pc:docMk/>
            <pc:sldMk cId="2755751775" sldId="330"/>
            <ac:grpSpMk id="269" creationId="{64F1EB8B-039E-4C87-8670-DE78D93EC97A}"/>
          </ac:grpSpMkLst>
        </pc:grpChg>
        <pc:grpChg chg="mod">
          <ac:chgData name="B10856017" userId="9afd4463-931c-4ef4-a1c6-2e8ce38e18fe" providerId="ADAL" clId="{F9D1B691-D76A-4B9E-B403-AB13CDB83064}" dt="2022-04-24T06:02:59.322" v="10468"/>
          <ac:grpSpMkLst>
            <pc:docMk/>
            <pc:sldMk cId="2755751775" sldId="330"/>
            <ac:grpSpMk id="291" creationId="{B1108BFC-2E77-46EE-B8EF-709E03BE831A}"/>
          </ac:grpSpMkLst>
        </pc:grpChg>
        <pc:grpChg chg="mod">
          <ac:chgData name="B10856017" userId="9afd4463-931c-4ef4-a1c6-2e8ce38e18fe" providerId="ADAL" clId="{F9D1B691-D76A-4B9E-B403-AB13CDB83064}" dt="2022-04-24T17:20:18.228" v="11093"/>
          <ac:grpSpMkLst>
            <pc:docMk/>
            <pc:sldMk cId="2755751775" sldId="330"/>
            <ac:grpSpMk id="302" creationId="{C1D741D3-0A40-42C0-8120-7A19CF5B19CB}"/>
          </ac:grpSpMkLst>
        </pc:grpChg>
        <pc:grpChg chg="add mod">
          <ac:chgData name="B10856017" userId="9afd4463-931c-4ef4-a1c6-2e8ce38e18fe" providerId="ADAL" clId="{F9D1B691-D76A-4B9E-B403-AB13CDB83064}" dt="2022-04-24T17:20:47.097" v="11127" actId="1076"/>
          <ac:grpSpMkLst>
            <pc:docMk/>
            <pc:sldMk cId="2755751775" sldId="330"/>
            <ac:grpSpMk id="307" creationId="{31EDBEAE-AF9F-4739-859C-43929A1580BE}"/>
          </ac:grpSpMkLst>
        </pc:grpChg>
        <pc:grpChg chg="mod">
          <ac:chgData name="B10856017" userId="9afd4463-931c-4ef4-a1c6-2e8ce38e18fe" providerId="ADAL" clId="{F9D1B691-D76A-4B9E-B403-AB13CDB83064}" dt="2022-04-24T17:20:22.540" v="11103"/>
          <ac:grpSpMkLst>
            <pc:docMk/>
            <pc:sldMk cId="2755751775" sldId="330"/>
            <ac:grpSpMk id="311" creationId="{56FE9676-1113-4BE5-A4FE-383AFEAE2047}"/>
          </ac:grpSpMkLst>
        </pc:grpChg>
        <pc:grpChg chg="mod">
          <ac:chgData name="B10856017" userId="9afd4463-931c-4ef4-a1c6-2e8ce38e18fe" providerId="ADAL" clId="{F9D1B691-D76A-4B9E-B403-AB13CDB83064}" dt="2022-04-24T17:20:22.540" v="11103"/>
          <ac:grpSpMkLst>
            <pc:docMk/>
            <pc:sldMk cId="2755751775" sldId="330"/>
            <ac:grpSpMk id="319" creationId="{7FDFED72-9840-4F24-9F8F-2CB8A5BA52EB}"/>
          </ac:grpSpMkLst>
        </pc:grpChg>
        <pc:picChg chg="del mod topLvl">
          <ac:chgData name="B10856017" userId="9afd4463-931c-4ef4-a1c6-2e8ce38e18fe" providerId="ADAL" clId="{F9D1B691-D76A-4B9E-B403-AB13CDB83064}" dt="2022-04-23T19:19:25.128" v="9922" actId="478"/>
          <ac:picMkLst>
            <pc:docMk/>
            <pc:sldMk cId="2755751775" sldId="330"/>
            <ac:picMk id="109" creationId="{65A75010-0A4D-4486-B23E-BBADF28D756E}"/>
          </ac:picMkLst>
        </pc:picChg>
        <pc:picChg chg="mod">
          <ac:chgData name="B10856017" userId="9afd4463-931c-4ef4-a1c6-2e8ce38e18fe" providerId="ADAL" clId="{F9D1B691-D76A-4B9E-B403-AB13CDB83064}" dt="2022-04-23T19:17:11.679" v="9884" actId="165"/>
          <ac:picMkLst>
            <pc:docMk/>
            <pc:sldMk cId="2755751775" sldId="330"/>
            <ac:picMk id="114" creationId="{4CE78780-5403-4436-9E0F-909D3150A05F}"/>
          </ac:picMkLst>
        </pc:picChg>
        <pc:picChg chg="mod">
          <ac:chgData name="B10856017" userId="9afd4463-931c-4ef4-a1c6-2e8ce38e18fe" providerId="ADAL" clId="{F9D1B691-D76A-4B9E-B403-AB13CDB83064}" dt="2022-04-23T19:17:11.679" v="9884" actId="165"/>
          <ac:picMkLst>
            <pc:docMk/>
            <pc:sldMk cId="2755751775" sldId="330"/>
            <ac:picMk id="115" creationId="{3BF9371B-B0A8-48C1-8076-FE463ABBF2C8}"/>
          </ac:picMkLst>
        </pc:picChg>
        <pc:picChg chg="mod">
          <ac:chgData name="B10856017" userId="9afd4463-931c-4ef4-a1c6-2e8ce38e18fe" providerId="ADAL" clId="{F9D1B691-D76A-4B9E-B403-AB13CDB83064}" dt="2022-04-23T19:17:11.679" v="9884" actId="165"/>
          <ac:picMkLst>
            <pc:docMk/>
            <pc:sldMk cId="2755751775" sldId="330"/>
            <ac:picMk id="116" creationId="{BBCA76CC-1DA6-4F85-A010-9EE686838514}"/>
          </ac:picMkLst>
        </pc:picChg>
        <pc:picChg chg="mod">
          <ac:chgData name="B10856017" userId="9afd4463-931c-4ef4-a1c6-2e8ce38e18fe" providerId="ADAL" clId="{F9D1B691-D76A-4B9E-B403-AB13CDB83064}" dt="2022-04-23T19:17:11.679" v="9884" actId="165"/>
          <ac:picMkLst>
            <pc:docMk/>
            <pc:sldMk cId="2755751775" sldId="330"/>
            <ac:picMk id="117" creationId="{76B5B45D-01B0-48B2-8D4F-F1A82998D9E3}"/>
          </ac:picMkLst>
        </pc:picChg>
        <pc:picChg chg="mod">
          <ac:chgData name="B10856017" userId="9afd4463-931c-4ef4-a1c6-2e8ce38e18fe" providerId="ADAL" clId="{F9D1B691-D76A-4B9E-B403-AB13CDB83064}" dt="2022-04-23T19:17:11.679" v="9884" actId="165"/>
          <ac:picMkLst>
            <pc:docMk/>
            <pc:sldMk cId="2755751775" sldId="330"/>
            <ac:picMk id="121" creationId="{5FFAF100-934C-4F07-9E2C-01D8494B8675}"/>
          </ac:picMkLst>
        </pc:picChg>
        <pc:picChg chg="mod topLvl">
          <ac:chgData name="B10856017" userId="9afd4463-931c-4ef4-a1c6-2e8ce38e18fe" providerId="ADAL" clId="{F9D1B691-D76A-4B9E-B403-AB13CDB83064}" dt="2022-04-23T19:16:13.185" v="9862" actId="164"/>
          <ac:picMkLst>
            <pc:docMk/>
            <pc:sldMk cId="2755751775" sldId="330"/>
            <ac:picMk id="127" creationId="{27BF66CA-FA8F-47F0-ADC5-787689B4397E}"/>
          </ac:picMkLst>
        </pc:picChg>
        <pc:picChg chg="mod topLvl">
          <ac:chgData name="B10856017" userId="9afd4463-931c-4ef4-a1c6-2e8ce38e18fe" providerId="ADAL" clId="{F9D1B691-D76A-4B9E-B403-AB13CDB83064}" dt="2022-04-23T19:20:04.778" v="9942" actId="165"/>
          <ac:picMkLst>
            <pc:docMk/>
            <pc:sldMk cId="2755751775" sldId="330"/>
            <ac:picMk id="169" creationId="{A753E07D-835D-4DC2-BA75-520645AA91FC}"/>
          </ac:picMkLst>
        </pc:picChg>
        <pc:picChg chg="mod topLvl">
          <ac:chgData name="B10856017" userId="9afd4463-931c-4ef4-a1c6-2e8ce38e18fe" providerId="ADAL" clId="{F9D1B691-D76A-4B9E-B403-AB13CDB83064}" dt="2022-04-23T19:20:04.778" v="9942" actId="165"/>
          <ac:picMkLst>
            <pc:docMk/>
            <pc:sldMk cId="2755751775" sldId="330"/>
            <ac:picMk id="170" creationId="{976F3A48-FDD7-4FD7-A9AD-63F22F2F87F3}"/>
          </ac:picMkLst>
        </pc:picChg>
        <pc:picChg chg="mod topLvl">
          <ac:chgData name="B10856017" userId="9afd4463-931c-4ef4-a1c6-2e8ce38e18fe" providerId="ADAL" clId="{F9D1B691-D76A-4B9E-B403-AB13CDB83064}" dt="2022-04-23T19:20:04.778" v="9942" actId="165"/>
          <ac:picMkLst>
            <pc:docMk/>
            <pc:sldMk cId="2755751775" sldId="330"/>
            <ac:picMk id="171" creationId="{CF4719D4-159D-408D-8B2C-8B1D4E8395FD}"/>
          </ac:picMkLst>
        </pc:picChg>
        <pc:picChg chg="mod topLvl">
          <ac:chgData name="B10856017" userId="9afd4463-931c-4ef4-a1c6-2e8ce38e18fe" providerId="ADAL" clId="{F9D1B691-D76A-4B9E-B403-AB13CDB83064}" dt="2022-04-23T19:20:04.778" v="9942" actId="165"/>
          <ac:picMkLst>
            <pc:docMk/>
            <pc:sldMk cId="2755751775" sldId="330"/>
            <ac:picMk id="172" creationId="{7A2CA7F1-A1F7-4599-8433-6CE36601087A}"/>
          </ac:picMkLst>
        </pc:picChg>
        <pc:picChg chg="mod topLvl">
          <ac:chgData name="B10856017" userId="9afd4463-931c-4ef4-a1c6-2e8ce38e18fe" providerId="ADAL" clId="{F9D1B691-D76A-4B9E-B403-AB13CDB83064}" dt="2022-04-23T19:20:04.778" v="9942" actId="165"/>
          <ac:picMkLst>
            <pc:docMk/>
            <pc:sldMk cId="2755751775" sldId="330"/>
            <ac:picMk id="177" creationId="{3E0FCAF9-C111-4212-8D10-6E24CE2EE4DB}"/>
          </ac:picMkLst>
        </pc:picChg>
        <pc:picChg chg="mod">
          <ac:chgData name="B10856017" userId="9afd4463-931c-4ef4-a1c6-2e8ce38e18fe" providerId="ADAL" clId="{F9D1B691-D76A-4B9E-B403-AB13CDB83064}" dt="2022-04-23T19:20:04.778" v="9942" actId="165"/>
          <ac:picMkLst>
            <pc:docMk/>
            <pc:sldMk cId="2755751775" sldId="330"/>
            <ac:picMk id="178" creationId="{D7C75485-4DE4-4536-BEE1-95C4FEA51982}"/>
          </ac:picMkLst>
        </pc:picChg>
        <pc:picChg chg="mod">
          <ac:chgData name="B10856017" userId="9afd4463-931c-4ef4-a1c6-2e8ce38e18fe" providerId="ADAL" clId="{F9D1B691-D76A-4B9E-B403-AB13CDB83064}" dt="2022-04-23T19:16:03.077" v="9851" actId="165"/>
          <ac:picMkLst>
            <pc:docMk/>
            <pc:sldMk cId="2755751775" sldId="330"/>
            <ac:picMk id="185" creationId="{266830C8-D757-40B4-A840-483ED6A0A580}"/>
          </ac:picMkLst>
        </pc:picChg>
        <pc:picChg chg="mod">
          <ac:chgData name="B10856017" userId="9afd4463-931c-4ef4-a1c6-2e8ce38e18fe" providerId="ADAL" clId="{F9D1B691-D76A-4B9E-B403-AB13CDB83064}" dt="2022-04-23T19:16:03.077" v="9851" actId="165"/>
          <ac:picMkLst>
            <pc:docMk/>
            <pc:sldMk cId="2755751775" sldId="330"/>
            <ac:picMk id="186" creationId="{B196931F-2123-44FD-A325-9980E7C86EE3}"/>
          </ac:picMkLst>
        </pc:picChg>
        <pc:picChg chg="mod">
          <ac:chgData name="B10856017" userId="9afd4463-931c-4ef4-a1c6-2e8ce38e18fe" providerId="ADAL" clId="{F9D1B691-D76A-4B9E-B403-AB13CDB83064}" dt="2022-04-23T19:16:03.077" v="9851" actId="165"/>
          <ac:picMkLst>
            <pc:docMk/>
            <pc:sldMk cId="2755751775" sldId="330"/>
            <ac:picMk id="187" creationId="{0C89798E-83AD-4D3A-8BD8-7BB33F414D4D}"/>
          </ac:picMkLst>
        </pc:picChg>
        <pc:picChg chg="mod">
          <ac:chgData name="B10856017" userId="9afd4463-931c-4ef4-a1c6-2e8ce38e18fe" providerId="ADAL" clId="{F9D1B691-D76A-4B9E-B403-AB13CDB83064}" dt="2022-04-23T19:16:03.077" v="9851" actId="165"/>
          <ac:picMkLst>
            <pc:docMk/>
            <pc:sldMk cId="2755751775" sldId="330"/>
            <ac:picMk id="188" creationId="{2D14411D-E22E-4C37-BF46-E6FDB9AAC917}"/>
          </ac:picMkLst>
        </pc:picChg>
        <pc:picChg chg="mod">
          <ac:chgData name="B10856017" userId="9afd4463-931c-4ef4-a1c6-2e8ce38e18fe" providerId="ADAL" clId="{F9D1B691-D76A-4B9E-B403-AB13CDB83064}" dt="2022-04-23T19:16:03.077" v="9851" actId="165"/>
          <ac:picMkLst>
            <pc:docMk/>
            <pc:sldMk cId="2755751775" sldId="330"/>
            <ac:picMk id="191" creationId="{BCDE7B88-2419-44F4-B7B5-8A24518C2417}"/>
          </ac:picMkLst>
        </pc:picChg>
        <pc:picChg chg="mod">
          <ac:chgData name="B10856017" userId="9afd4463-931c-4ef4-a1c6-2e8ce38e18fe" providerId="ADAL" clId="{F9D1B691-D76A-4B9E-B403-AB13CDB83064}" dt="2022-04-24T05:56:41.853" v="10324"/>
          <ac:picMkLst>
            <pc:docMk/>
            <pc:sldMk cId="2755751775" sldId="330"/>
            <ac:picMk id="196" creationId="{BD2300B2-EFF7-4830-8498-056CF06432C2}"/>
          </ac:picMkLst>
        </pc:picChg>
        <pc:picChg chg="mod">
          <ac:chgData name="B10856017" userId="9afd4463-931c-4ef4-a1c6-2e8ce38e18fe" providerId="ADAL" clId="{F9D1B691-D76A-4B9E-B403-AB13CDB83064}" dt="2022-04-24T05:56:41.853" v="10324"/>
          <ac:picMkLst>
            <pc:docMk/>
            <pc:sldMk cId="2755751775" sldId="330"/>
            <ac:picMk id="197" creationId="{17E13442-FB3F-4D55-A7CA-2295221DB1E1}"/>
          </ac:picMkLst>
        </pc:picChg>
        <pc:picChg chg="mod">
          <ac:chgData name="B10856017" userId="9afd4463-931c-4ef4-a1c6-2e8ce38e18fe" providerId="ADAL" clId="{F9D1B691-D76A-4B9E-B403-AB13CDB83064}" dt="2022-04-24T05:56:41.853" v="10324"/>
          <ac:picMkLst>
            <pc:docMk/>
            <pc:sldMk cId="2755751775" sldId="330"/>
            <ac:picMk id="202" creationId="{A303D87C-06FA-414A-908D-BB873A75490F}"/>
          </ac:picMkLst>
        </pc:picChg>
        <pc:picChg chg="mod">
          <ac:chgData name="B10856017" userId="9afd4463-931c-4ef4-a1c6-2e8ce38e18fe" providerId="ADAL" clId="{F9D1B691-D76A-4B9E-B403-AB13CDB83064}" dt="2022-04-24T05:56:41.853" v="10324"/>
          <ac:picMkLst>
            <pc:docMk/>
            <pc:sldMk cId="2755751775" sldId="330"/>
            <ac:picMk id="203" creationId="{EF3A2758-A8AA-4ABD-8C68-DB620707BF4D}"/>
          </ac:picMkLst>
        </pc:picChg>
        <pc:picChg chg="mod">
          <ac:chgData name="B10856017" userId="9afd4463-931c-4ef4-a1c6-2e8ce38e18fe" providerId="ADAL" clId="{F9D1B691-D76A-4B9E-B403-AB13CDB83064}" dt="2022-04-24T05:56:41.853" v="10324"/>
          <ac:picMkLst>
            <pc:docMk/>
            <pc:sldMk cId="2755751775" sldId="330"/>
            <ac:picMk id="204" creationId="{C957AE27-F71F-4B58-AC46-DF73F5D9AF6D}"/>
          </ac:picMkLst>
        </pc:picChg>
        <pc:picChg chg="mod topLvl">
          <ac:chgData name="B10856017" userId="9afd4463-931c-4ef4-a1c6-2e8ce38e18fe" providerId="ADAL" clId="{F9D1B691-D76A-4B9E-B403-AB13CDB83064}" dt="2022-04-23T19:16:48.781" v="9871" actId="165"/>
          <ac:picMkLst>
            <pc:docMk/>
            <pc:sldMk cId="2755751775" sldId="330"/>
            <ac:picMk id="206" creationId="{12E6E7A6-537D-4D58-8C23-465D5DE7DE1B}"/>
          </ac:picMkLst>
        </pc:picChg>
        <pc:picChg chg="mod">
          <ac:chgData name="B10856017" userId="9afd4463-931c-4ef4-a1c6-2e8ce38e18fe" providerId="ADAL" clId="{F9D1B691-D76A-4B9E-B403-AB13CDB83064}" dt="2022-04-23T19:16:48.781" v="9871" actId="165"/>
          <ac:picMkLst>
            <pc:docMk/>
            <pc:sldMk cId="2755751775" sldId="330"/>
            <ac:picMk id="212" creationId="{027A84A5-C605-4E16-B72B-2A59B20E550B}"/>
          </ac:picMkLst>
        </pc:picChg>
        <pc:picChg chg="mod">
          <ac:chgData name="B10856017" userId="9afd4463-931c-4ef4-a1c6-2e8ce38e18fe" providerId="ADAL" clId="{F9D1B691-D76A-4B9E-B403-AB13CDB83064}" dt="2022-04-23T19:16:48.781" v="9871" actId="165"/>
          <ac:picMkLst>
            <pc:docMk/>
            <pc:sldMk cId="2755751775" sldId="330"/>
            <ac:picMk id="213" creationId="{146D39BF-5459-4150-AB32-796E019EF014}"/>
          </ac:picMkLst>
        </pc:picChg>
        <pc:picChg chg="mod">
          <ac:chgData name="B10856017" userId="9afd4463-931c-4ef4-a1c6-2e8ce38e18fe" providerId="ADAL" clId="{F9D1B691-D76A-4B9E-B403-AB13CDB83064}" dt="2022-04-23T19:16:48.781" v="9871" actId="165"/>
          <ac:picMkLst>
            <pc:docMk/>
            <pc:sldMk cId="2755751775" sldId="330"/>
            <ac:picMk id="214" creationId="{C148A9D6-9128-4E28-9461-574342723CCD}"/>
          </ac:picMkLst>
        </pc:picChg>
        <pc:picChg chg="mod">
          <ac:chgData name="B10856017" userId="9afd4463-931c-4ef4-a1c6-2e8ce38e18fe" providerId="ADAL" clId="{F9D1B691-D76A-4B9E-B403-AB13CDB83064}" dt="2022-04-23T19:16:48.781" v="9871" actId="165"/>
          <ac:picMkLst>
            <pc:docMk/>
            <pc:sldMk cId="2755751775" sldId="330"/>
            <ac:picMk id="215" creationId="{AD3B076F-692D-4B45-A32C-004F5E139B1E}"/>
          </ac:picMkLst>
        </pc:picChg>
        <pc:picChg chg="mod">
          <ac:chgData name="B10856017" userId="9afd4463-931c-4ef4-a1c6-2e8ce38e18fe" providerId="ADAL" clId="{F9D1B691-D76A-4B9E-B403-AB13CDB83064}" dt="2022-04-23T19:16:48.781" v="9871" actId="165"/>
          <ac:picMkLst>
            <pc:docMk/>
            <pc:sldMk cId="2755751775" sldId="330"/>
            <ac:picMk id="218" creationId="{8D46E47B-E738-4776-B84F-E5C0D0FC6C76}"/>
          </ac:picMkLst>
        </pc:picChg>
        <pc:picChg chg="mod">
          <ac:chgData name="B10856017" userId="9afd4463-931c-4ef4-a1c6-2e8ce38e18fe" providerId="ADAL" clId="{F9D1B691-D76A-4B9E-B403-AB13CDB83064}" dt="2022-04-24T05:56:41.853" v="10324"/>
          <ac:picMkLst>
            <pc:docMk/>
            <pc:sldMk cId="2755751775" sldId="330"/>
            <ac:picMk id="235" creationId="{48BB0B5D-2161-4F7E-B8D3-5A1E79AC82B6}"/>
          </ac:picMkLst>
        </pc:picChg>
        <pc:picChg chg="mod">
          <ac:chgData name="B10856017" userId="9afd4463-931c-4ef4-a1c6-2e8ce38e18fe" providerId="ADAL" clId="{F9D1B691-D76A-4B9E-B403-AB13CDB83064}" dt="2022-04-24T05:56:41.853" v="10324"/>
          <ac:picMkLst>
            <pc:docMk/>
            <pc:sldMk cId="2755751775" sldId="330"/>
            <ac:picMk id="238" creationId="{6789B9C7-7E9E-4799-808E-3296AE89DD49}"/>
          </ac:picMkLst>
        </pc:picChg>
        <pc:picChg chg="mod">
          <ac:chgData name="B10856017" userId="9afd4463-931c-4ef4-a1c6-2e8ce38e18fe" providerId="ADAL" clId="{F9D1B691-D76A-4B9E-B403-AB13CDB83064}" dt="2022-04-24T06:02:59.322" v="10468"/>
          <ac:picMkLst>
            <pc:docMk/>
            <pc:sldMk cId="2755751775" sldId="330"/>
            <ac:picMk id="242" creationId="{5D533062-A090-418C-B041-D7D7623B62AB}"/>
          </ac:picMkLst>
        </pc:picChg>
        <pc:picChg chg="mod">
          <ac:chgData name="B10856017" userId="9afd4463-931c-4ef4-a1c6-2e8ce38e18fe" providerId="ADAL" clId="{F9D1B691-D76A-4B9E-B403-AB13CDB83064}" dt="2022-04-24T17:15:50.401" v="10953"/>
          <ac:picMkLst>
            <pc:docMk/>
            <pc:sldMk cId="2755751775" sldId="330"/>
            <ac:picMk id="247" creationId="{7B7CD51A-9E54-4B7F-91E9-36356459023D}"/>
          </ac:picMkLst>
        </pc:picChg>
        <pc:picChg chg="mod">
          <ac:chgData name="B10856017" userId="9afd4463-931c-4ef4-a1c6-2e8ce38e18fe" providerId="ADAL" clId="{F9D1B691-D76A-4B9E-B403-AB13CDB83064}" dt="2022-04-24T17:15:50.401" v="10953"/>
          <ac:picMkLst>
            <pc:docMk/>
            <pc:sldMk cId="2755751775" sldId="330"/>
            <ac:picMk id="257" creationId="{E74E3CDF-77B2-47EF-AD13-DAEAF59C969D}"/>
          </ac:picMkLst>
        </pc:picChg>
        <pc:picChg chg="mod">
          <ac:chgData name="B10856017" userId="9afd4463-931c-4ef4-a1c6-2e8ce38e18fe" providerId="ADAL" clId="{F9D1B691-D76A-4B9E-B403-AB13CDB83064}" dt="2022-04-24T17:15:50.401" v="10953"/>
          <ac:picMkLst>
            <pc:docMk/>
            <pc:sldMk cId="2755751775" sldId="330"/>
            <ac:picMk id="258" creationId="{F313042B-2F8B-44C4-9ED6-9CB66955F3B0}"/>
          </ac:picMkLst>
        </pc:picChg>
        <pc:picChg chg="mod">
          <ac:chgData name="B10856017" userId="9afd4463-931c-4ef4-a1c6-2e8ce38e18fe" providerId="ADAL" clId="{F9D1B691-D76A-4B9E-B403-AB13CDB83064}" dt="2022-04-24T17:15:50.401" v="10953"/>
          <ac:picMkLst>
            <pc:docMk/>
            <pc:sldMk cId="2755751775" sldId="330"/>
            <ac:picMk id="259" creationId="{B911532B-15BE-4FD7-989F-298BD6A9B3A6}"/>
          </ac:picMkLst>
        </pc:picChg>
        <pc:picChg chg="mod">
          <ac:chgData name="B10856017" userId="9afd4463-931c-4ef4-a1c6-2e8ce38e18fe" providerId="ADAL" clId="{F9D1B691-D76A-4B9E-B403-AB13CDB83064}" dt="2022-04-24T17:15:50.401" v="10953"/>
          <ac:picMkLst>
            <pc:docMk/>
            <pc:sldMk cId="2755751775" sldId="330"/>
            <ac:picMk id="260" creationId="{1B3354AC-2D79-4758-867B-983440E522B6}"/>
          </ac:picMkLst>
        </pc:picChg>
        <pc:picChg chg="mod">
          <ac:chgData name="B10856017" userId="9afd4463-931c-4ef4-a1c6-2e8ce38e18fe" providerId="ADAL" clId="{F9D1B691-D76A-4B9E-B403-AB13CDB83064}" dt="2022-04-24T17:15:50.401" v="10953"/>
          <ac:picMkLst>
            <pc:docMk/>
            <pc:sldMk cId="2755751775" sldId="330"/>
            <ac:picMk id="263" creationId="{6B2F840B-061E-4266-9514-75D54A87AB5E}"/>
          </ac:picMkLst>
        </pc:picChg>
        <pc:picChg chg="mod">
          <ac:chgData name="B10856017" userId="9afd4463-931c-4ef4-a1c6-2e8ce38e18fe" providerId="ADAL" clId="{F9D1B691-D76A-4B9E-B403-AB13CDB83064}" dt="2022-04-24T17:20:18.228" v="11093"/>
          <ac:picMkLst>
            <pc:docMk/>
            <pc:sldMk cId="2755751775" sldId="330"/>
            <ac:picMk id="270" creationId="{4AD4865C-7880-483C-9F60-4D78DFAE70FD}"/>
          </ac:picMkLst>
        </pc:picChg>
        <pc:picChg chg="mod">
          <ac:chgData name="B10856017" userId="9afd4463-931c-4ef4-a1c6-2e8ce38e18fe" providerId="ADAL" clId="{F9D1B691-D76A-4B9E-B403-AB13CDB83064}" dt="2022-04-24T17:20:18.228" v="11093"/>
          <ac:picMkLst>
            <pc:docMk/>
            <pc:sldMk cId="2755751775" sldId="330"/>
            <ac:picMk id="271" creationId="{56FA1D3B-C212-4D3E-86C4-AF47DDC7B72D}"/>
          </ac:picMkLst>
        </pc:picChg>
        <pc:picChg chg="mod">
          <ac:chgData name="B10856017" userId="9afd4463-931c-4ef4-a1c6-2e8ce38e18fe" providerId="ADAL" clId="{F9D1B691-D76A-4B9E-B403-AB13CDB83064}" dt="2022-04-24T17:20:18.228" v="11093"/>
          <ac:picMkLst>
            <pc:docMk/>
            <pc:sldMk cId="2755751775" sldId="330"/>
            <ac:picMk id="272" creationId="{D3E709A8-63EB-42C6-AD01-2E2B2169B0B8}"/>
          </ac:picMkLst>
        </pc:picChg>
        <pc:picChg chg="mod">
          <ac:chgData name="B10856017" userId="9afd4463-931c-4ef4-a1c6-2e8ce38e18fe" providerId="ADAL" clId="{F9D1B691-D76A-4B9E-B403-AB13CDB83064}" dt="2022-04-24T17:20:18.228" v="11093"/>
          <ac:picMkLst>
            <pc:docMk/>
            <pc:sldMk cId="2755751775" sldId="330"/>
            <ac:picMk id="273" creationId="{B1CDC915-9EDE-43EF-ABEE-11805D2801D6}"/>
          </ac:picMkLst>
        </pc:picChg>
        <pc:picChg chg="mod">
          <ac:chgData name="B10856017" userId="9afd4463-931c-4ef4-a1c6-2e8ce38e18fe" providerId="ADAL" clId="{F9D1B691-D76A-4B9E-B403-AB13CDB83064}" dt="2022-04-24T06:02:59.322" v="10468"/>
          <ac:picMkLst>
            <pc:docMk/>
            <pc:sldMk cId="2755751775" sldId="330"/>
            <ac:picMk id="292" creationId="{E123DC35-FEC7-4265-9C44-8A420182C82F}"/>
          </ac:picMkLst>
        </pc:picChg>
        <pc:picChg chg="mod">
          <ac:chgData name="B10856017" userId="9afd4463-931c-4ef4-a1c6-2e8ce38e18fe" providerId="ADAL" clId="{F9D1B691-D76A-4B9E-B403-AB13CDB83064}" dt="2022-04-24T06:02:59.322" v="10468"/>
          <ac:picMkLst>
            <pc:docMk/>
            <pc:sldMk cId="2755751775" sldId="330"/>
            <ac:picMk id="293" creationId="{743B532D-6CDC-4C3B-9709-544ABB07E5E8}"/>
          </ac:picMkLst>
        </pc:picChg>
        <pc:picChg chg="mod">
          <ac:chgData name="B10856017" userId="9afd4463-931c-4ef4-a1c6-2e8ce38e18fe" providerId="ADAL" clId="{F9D1B691-D76A-4B9E-B403-AB13CDB83064}" dt="2022-04-24T06:02:59.322" v="10468"/>
          <ac:picMkLst>
            <pc:docMk/>
            <pc:sldMk cId="2755751775" sldId="330"/>
            <ac:picMk id="294" creationId="{236739D8-53EA-4F34-AFB9-5355F47BDF36}"/>
          </ac:picMkLst>
        </pc:picChg>
        <pc:picChg chg="mod">
          <ac:chgData name="B10856017" userId="9afd4463-931c-4ef4-a1c6-2e8ce38e18fe" providerId="ADAL" clId="{F9D1B691-D76A-4B9E-B403-AB13CDB83064}" dt="2022-04-24T06:02:59.322" v="10468"/>
          <ac:picMkLst>
            <pc:docMk/>
            <pc:sldMk cId="2755751775" sldId="330"/>
            <ac:picMk id="295" creationId="{3396DD18-63EF-462B-8F20-5D8E60A30349}"/>
          </ac:picMkLst>
        </pc:picChg>
        <pc:picChg chg="mod">
          <ac:chgData name="B10856017" userId="9afd4463-931c-4ef4-a1c6-2e8ce38e18fe" providerId="ADAL" clId="{F9D1B691-D76A-4B9E-B403-AB13CDB83064}" dt="2022-04-24T06:02:59.322" v="10468"/>
          <ac:picMkLst>
            <pc:docMk/>
            <pc:sldMk cId="2755751775" sldId="330"/>
            <ac:picMk id="298" creationId="{3C995EE5-3602-48C7-95BB-B0B8B079C670}"/>
          </ac:picMkLst>
        </pc:picChg>
        <pc:picChg chg="mod">
          <ac:chgData name="B10856017" userId="9afd4463-931c-4ef4-a1c6-2e8ce38e18fe" providerId="ADAL" clId="{F9D1B691-D76A-4B9E-B403-AB13CDB83064}" dt="2022-04-24T17:20:18.228" v="11093"/>
          <ac:picMkLst>
            <pc:docMk/>
            <pc:sldMk cId="2755751775" sldId="330"/>
            <ac:picMk id="301" creationId="{BF9E4529-0B09-41C2-A4F7-64C5742D007A}"/>
          </ac:picMkLst>
        </pc:picChg>
        <pc:picChg chg="mod">
          <ac:chgData name="B10856017" userId="9afd4463-931c-4ef4-a1c6-2e8ce38e18fe" providerId="ADAL" clId="{F9D1B691-D76A-4B9E-B403-AB13CDB83064}" dt="2022-04-24T17:20:18.228" v="11093"/>
          <ac:picMkLst>
            <pc:docMk/>
            <pc:sldMk cId="2755751775" sldId="330"/>
            <ac:picMk id="305" creationId="{78ED1699-A7BC-4BFC-B95F-7263A8453C24}"/>
          </ac:picMkLst>
        </pc:picChg>
        <pc:picChg chg="mod">
          <ac:chgData name="B10856017" userId="9afd4463-931c-4ef4-a1c6-2e8ce38e18fe" providerId="ADAL" clId="{F9D1B691-D76A-4B9E-B403-AB13CDB83064}" dt="2022-04-24T17:20:22.540" v="11103"/>
          <ac:picMkLst>
            <pc:docMk/>
            <pc:sldMk cId="2755751775" sldId="330"/>
            <ac:picMk id="312" creationId="{46D66A6A-9F43-431F-A6BC-8CC4EC1C1C9D}"/>
          </ac:picMkLst>
        </pc:picChg>
        <pc:picChg chg="mod">
          <ac:chgData name="B10856017" userId="9afd4463-931c-4ef4-a1c6-2e8ce38e18fe" providerId="ADAL" clId="{F9D1B691-D76A-4B9E-B403-AB13CDB83064}" dt="2022-04-24T17:20:22.540" v="11103"/>
          <ac:picMkLst>
            <pc:docMk/>
            <pc:sldMk cId="2755751775" sldId="330"/>
            <ac:picMk id="313" creationId="{07C9480C-B1FD-443B-9D0A-BCC1A45FC3E1}"/>
          </ac:picMkLst>
        </pc:picChg>
        <pc:picChg chg="mod">
          <ac:chgData name="B10856017" userId="9afd4463-931c-4ef4-a1c6-2e8ce38e18fe" providerId="ADAL" clId="{F9D1B691-D76A-4B9E-B403-AB13CDB83064}" dt="2022-04-24T17:20:22.540" v="11103"/>
          <ac:picMkLst>
            <pc:docMk/>
            <pc:sldMk cId="2755751775" sldId="330"/>
            <ac:picMk id="314" creationId="{E4C98DDB-811D-4E24-8716-122EDB1CD5A4}"/>
          </ac:picMkLst>
        </pc:picChg>
        <pc:picChg chg="mod">
          <ac:chgData name="B10856017" userId="9afd4463-931c-4ef4-a1c6-2e8ce38e18fe" providerId="ADAL" clId="{F9D1B691-D76A-4B9E-B403-AB13CDB83064}" dt="2022-04-24T17:20:22.540" v="11103"/>
          <ac:picMkLst>
            <pc:docMk/>
            <pc:sldMk cId="2755751775" sldId="330"/>
            <ac:picMk id="315" creationId="{79AD8E12-B5CC-43BE-B054-555D6AA388FC}"/>
          </ac:picMkLst>
        </pc:picChg>
        <pc:picChg chg="mod">
          <ac:chgData name="B10856017" userId="9afd4463-931c-4ef4-a1c6-2e8ce38e18fe" providerId="ADAL" clId="{F9D1B691-D76A-4B9E-B403-AB13CDB83064}" dt="2022-04-24T17:20:22.540" v="11103"/>
          <ac:picMkLst>
            <pc:docMk/>
            <pc:sldMk cId="2755751775" sldId="330"/>
            <ac:picMk id="318" creationId="{2862A2F8-4767-438D-9662-4F4512351512}"/>
          </ac:picMkLst>
        </pc:picChg>
        <pc:picChg chg="mod">
          <ac:chgData name="B10856017" userId="9afd4463-931c-4ef4-a1c6-2e8ce38e18fe" providerId="ADAL" clId="{F9D1B691-D76A-4B9E-B403-AB13CDB83064}" dt="2022-04-24T17:20:22.540" v="11103"/>
          <ac:picMkLst>
            <pc:docMk/>
            <pc:sldMk cId="2755751775" sldId="330"/>
            <ac:picMk id="322" creationId="{79C0F9CF-073F-42D4-9115-0C1C277D4D90}"/>
          </ac:picMkLst>
        </pc:picChg>
      </pc:sldChg>
      <pc:sldChg chg="addSp delSp modSp add mod ord">
        <pc:chgData name="B10856017" userId="9afd4463-931c-4ef4-a1c6-2e8ce38e18fe" providerId="ADAL" clId="{F9D1B691-D76A-4B9E-B403-AB13CDB83064}" dt="2022-04-25T03:47:00.365" v="11184" actId="27636"/>
        <pc:sldMkLst>
          <pc:docMk/>
          <pc:sldMk cId="3086959011" sldId="331"/>
        </pc:sldMkLst>
        <pc:spChg chg="mod">
          <ac:chgData name="B10856017" userId="9afd4463-931c-4ef4-a1c6-2e8ce38e18fe" providerId="ADAL" clId="{F9D1B691-D76A-4B9E-B403-AB13CDB83064}" dt="2022-04-24T17:20:53.856" v="11129"/>
          <ac:spMkLst>
            <pc:docMk/>
            <pc:sldMk cId="3086959011" sldId="331"/>
            <ac:spMk id="114" creationId="{A36A521C-7C4C-4E08-9C4F-43B9075727AE}"/>
          </ac:spMkLst>
        </pc:spChg>
        <pc:spChg chg="mod">
          <ac:chgData name="B10856017" userId="9afd4463-931c-4ef4-a1c6-2e8ce38e18fe" providerId="ADAL" clId="{F9D1B691-D76A-4B9E-B403-AB13CDB83064}" dt="2022-04-25T03:47:00.346" v="11182" actId="27636"/>
          <ac:spMkLst>
            <pc:docMk/>
            <pc:sldMk cId="3086959011" sldId="331"/>
            <ac:spMk id="115" creationId="{9CC11104-847F-4A42-AAF3-EA92F15ACA56}"/>
          </ac:spMkLst>
        </pc:spChg>
        <pc:spChg chg="mod">
          <ac:chgData name="B10856017" userId="9afd4463-931c-4ef4-a1c6-2e8ce38e18fe" providerId="ADAL" clId="{F9D1B691-D76A-4B9E-B403-AB13CDB83064}" dt="2022-04-24T17:20:53.856" v="11129"/>
          <ac:spMkLst>
            <pc:docMk/>
            <pc:sldMk cId="3086959011" sldId="331"/>
            <ac:spMk id="116" creationId="{C06A3A35-B0EF-46C9-8F07-584A79D833D5}"/>
          </ac:spMkLst>
        </pc:spChg>
        <pc:spChg chg="mod">
          <ac:chgData name="B10856017" userId="9afd4463-931c-4ef4-a1c6-2e8ce38e18fe" providerId="ADAL" clId="{F9D1B691-D76A-4B9E-B403-AB13CDB83064}" dt="2022-04-24T17:20:53.856" v="11129"/>
          <ac:spMkLst>
            <pc:docMk/>
            <pc:sldMk cId="3086959011" sldId="331"/>
            <ac:spMk id="122" creationId="{BF3FCADB-D4AB-4887-88AB-462C226F4216}"/>
          </ac:spMkLst>
        </pc:spChg>
        <pc:spChg chg="mod">
          <ac:chgData name="B10856017" userId="9afd4463-931c-4ef4-a1c6-2e8ce38e18fe" providerId="ADAL" clId="{F9D1B691-D76A-4B9E-B403-AB13CDB83064}" dt="2022-04-24T17:20:53.856" v="11129"/>
          <ac:spMkLst>
            <pc:docMk/>
            <pc:sldMk cId="3086959011" sldId="331"/>
            <ac:spMk id="123" creationId="{ADCBB976-A242-4961-8A37-E1C81A43E5C1}"/>
          </ac:spMkLst>
        </pc:spChg>
        <pc:spChg chg="mod topLvl">
          <ac:chgData name="B10856017" userId="9afd4463-931c-4ef4-a1c6-2e8ce38e18fe" providerId="ADAL" clId="{F9D1B691-D76A-4B9E-B403-AB13CDB83064}" dt="2022-04-23T19:21:22.734" v="9962" actId="165"/>
          <ac:spMkLst>
            <pc:docMk/>
            <pc:sldMk cId="3086959011" sldId="331"/>
            <ac:spMk id="125" creationId="{2E41CA6F-6196-4CBC-BA8F-160B5DB65BD3}"/>
          </ac:spMkLst>
        </pc:spChg>
        <pc:spChg chg="mod">
          <ac:chgData name="B10856017" userId="9afd4463-931c-4ef4-a1c6-2e8ce38e18fe" providerId="ADAL" clId="{F9D1B691-D76A-4B9E-B403-AB13CDB83064}" dt="2022-04-23T19:21:22.734" v="9962" actId="165"/>
          <ac:spMkLst>
            <pc:docMk/>
            <pc:sldMk cId="3086959011" sldId="331"/>
            <ac:spMk id="130" creationId="{772170A9-B246-4F18-AF5D-A0BDC7E83C37}"/>
          </ac:spMkLst>
        </pc:spChg>
        <pc:spChg chg="mod">
          <ac:chgData name="B10856017" userId="9afd4463-931c-4ef4-a1c6-2e8ce38e18fe" providerId="ADAL" clId="{F9D1B691-D76A-4B9E-B403-AB13CDB83064}" dt="2022-04-25T03:47:00.355" v="11183" actId="27636"/>
          <ac:spMkLst>
            <pc:docMk/>
            <pc:sldMk cId="3086959011" sldId="331"/>
            <ac:spMk id="131" creationId="{07C6D4A1-8132-406E-945E-4DB583CB3E35}"/>
          </ac:spMkLst>
        </pc:spChg>
        <pc:spChg chg="mod">
          <ac:chgData name="B10856017" userId="9afd4463-931c-4ef4-a1c6-2e8ce38e18fe" providerId="ADAL" clId="{F9D1B691-D76A-4B9E-B403-AB13CDB83064}" dt="2022-04-24T17:01:45.873" v="10598" actId="27636"/>
          <ac:spMkLst>
            <pc:docMk/>
            <pc:sldMk cId="3086959011" sldId="331"/>
            <ac:spMk id="132" creationId="{5E001646-891B-4079-BE4E-D01B2ABA28C0}"/>
          </ac:spMkLst>
        </pc:spChg>
        <pc:spChg chg="mod">
          <ac:chgData name="B10856017" userId="9afd4463-931c-4ef4-a1c6-2e8ce38e18fe" providerId="ADAL" clId="{F9D1B691-D76A-4B9E-B403-AB13CDB83064}" dt="2022-04-23T19:21:22.734" v="9962" actId="165"/>
          <ac:spMkLst>
            <pc:docMk/>
            <pc:sldMk cId="3086959011" sldId="331"/>
            <ac:spMk id="138" creationId="{06C19AA9-6A39-4F19-9B9D-BC12142F605E}"/>
          </ac:spMkLst>
        </pc:spChg>
        <pc:spChg chg="mod">
          <ac:chgData name="B10856017" userId="9afd4463-931c-4ef4-a1c6-2e8ce38e18fe" providerId="ADAL" clId="{F9D1B691-D76A-4B9E-B403-AB13CDB83064}" dt="2022-04-23T19:21:22.734" v="9962" actId="165"/>
          <ac:spMkLst>
            <pc:docMk/>
            <pc:sldMk cId="3086959011" sldId="331"/>
            <ac:spMk id="139" creationId="{6CCFF9EC-2D24-49A4-9C34-80E6B8D7A9CB}"/>
          </ac:spMkLst>
        </pc:spChg>
        <pc:spChg chg="mod">
          <ac:chgData name="B10856017" userId="9afd4463-931c-4ef4-a1c6-2e8ce38e18fe" providerId="ADAL" clId="{F9D1B691-D76A-4B9E-B403-AB13CDB83064}" dt="2022-04-23T19:21:22.734" v="9962" actId="165"/>
          <ac:spMkLst>
            <pc:docMk/>
            <pc:sldMk cId="3086959011" sldId="331"/>
            <ac:spMk id="143" creationId="{1B3FA285-FEA7-40CA-A283-B037184C492D}"/>
          </ac:spMkLst>
        </pc:spChg>
        <pc:spChg chg="mod">
          <ac:chgData name="B10856017" userId="9afd4463-931c-4ef4-a1c6-2e8ce38e18fe" providerId="ADAL" clId="{F9D1B691-D76A-4B9E-B403-AB13CDB83064}" dt="2022-04-24T17:01:45.863" v="10595" actId="27636"/>
          <ac:spMkLst>
            <pc:docMk/>
            <pc:sldMk cId="3086959011" sldId="331"/>
            <ac:spMk id="153" creationId="{1105C53B-49E9-4139-AFDF-65F56B340B34}"/>
          </ac:spMkLst>
        </pc:spChg>
        <pc:spChg chg="mod">
          <ac:chgData name="B10856017" userId="9afd4463-931c-4ef4-a1c6-2e8ce38e18fe" providerId="ADAL" clId="{F9D1B691-D76A-4B9E-B403-AB13CDB83064}" dt="2022-04-25T03:47:00.365" v="11184" actId="27636"/>
          <ac:spMkLst>
            <pc:docMk/>
            <pc:sldMk cId="3086959011" sldId="331"/>
            <ac:spMk id="166" creationId="{4754611A-16FB-4C4B-8E06-EBB267B8391C}"/>
          </ac:spMkLst>
        </pc:spChg>
        <pc:spChg chg="mod">
          <ac:chgData name="B10856017" userId="9afd4463-931c-4ef4-a1c6-2e8ce38e18fe" providerId="ADAL" clId="{F9D1B691-D76A-4B9E-B403-AB13CDB83064}" dt="2022-04-24T17:01:45.882" v="10601" actId="27636"/>
          <ac:spMkLst>
            <pc:docMk/>
            <pc:sldMk cId="3086959011" sldId="331"/>
            <ac:spMk id="167" creationId="{6DD8283A-2E8E-49E3-85A1-17CA400085AF}"/>
          </ac:spMkLst>
        </pc:spChg>
        <pc:spChg chg="mod">
          <ac:chgData name="B10856017" userId="9afd4463-931c-4ef4-a1c6-2e8ce38e18fe" providerId="ADAL" clId="{F9D1B691-D76A-4B9E-B403-AB13CDB83064}" dt="2022-04-23T19:25:43.091" v="10004" actId="27636"/>
          <ac:spMkLst>
            <pc:docMk/>
            <pc:sldMk cId="3086959011" sldId="331"/>
            <ac:spMk id="182" creationId="{72F5A303-5CD6-4D77-8B3B-A7A46CAD7E99}"/>
          </ac:spMkLst>
        </pc:spChg>
        <pc:spChg chg="mod">
          <ac:chgData name="B10856017" userId="9afd4463-931c-4ef4-a1c6-2e8ce38e18fe" providerId="ADAL" clId="{F9D1B691-D76A-4B9E-B403-AB13CDB83064}" dt="2022-04-24T17:01:45.871" v="10597" actId="27636"/>
          <ac:spMkLst>
            <pc:docMk/>
            <pc:sldMk cId="3086959011" sldId="331"/>
            <ac:spMk id="183" creationId="{C436889E-745D-4A34-9818-C3ACF059988E}"/>
          </ac:spMkLst>
        </pc:spChg>
        <pc:spChg chg="mod">
          <ac:chgData name="B10856017" userId="9afd4463-931c-4ef4-a1c6-2e8ce38e18fe" providerId="ADAL" clId="{F9D1B691-D76A-4B9E-B403-AB13CDB83064}" dt="2022-04-24T17:20:53.856" v="11129"/>
          <ac:spMkLst>
            <pc:docMk/>
            <pc:sldMk cId="3086959011" sldId="331"/>
            <ac:spMk id="193" creationId="{14F20251-FC1F-423B-BCFB-E99BFB4DEA39}"/>
          </ac:spMkLst>
        </pc:spChg>
        <pc:spChg chg="mod">
          <ac:chgData name="B10856017" userId="9afd4463-931c-4ef4-a1c6-2e8ce38e18fe" providerId="ADAL" clId="{F9D1B691-D76A-4B9E-B403-AB13CDB83064}" dt="2022-04-24T17:20:53.856" v="11129"/>
          <ac:spMkLst>
            <pc:docMk/>
            <pc:sldMk cId="3086959011" sldId="331"/>
            <ac:spMk id="194" creationId="{199667FB-28AE-4AF5-8D73-5D44F8169A19}"/>
          </ac:spMkLst>
        </pc:spChg>
        <pc:spChg chg="mod">
          <ac:chgData name="B10856017" userId="9afd4463-931c-4ef4-a1c6-2e8ce38e18fe" providerId="ADAL" clId="{F9D1B691-D76A-4B9E-B403-AB13CDB83064}" dt="2022-04-24T17:20:53.856" v="11129"/>
          <ac:spMkLst>
            <pc:docMk/>
            <pc:sldMk cId="3086959011" sldId="331"/>
            <ac:spMk id="196" creationId="{2F24CA50-226F-4581-925F-104950ABA196}"/>
          </ac:spMkLst>
        </pc:spChg>
        <pc:spChg chg="mod">
          <ac:chgData name="B10856017" userId="9afd4463-931c-4ef4-a1c6-2e8ce38e18fe" providerId="ADAL" clId="{F9D1B691-D76A-4B9E-B403-AB13CDB83064}" dt="2022-04-24T17:20:53.892" v="11130" actId="27636"/>
          <ac:spMkLst>
            <pc:docMk/>
            <pc:sldMk cId="3086959011" sldId="331"/>
            <ac:spMk id="209" creationId="{866FD5BE-4F8F-4876-A571-CF4022A4165E}"/>
          </ac:spMkLst>
        </pc:spChg>
        <pc:spChg chg="mod">
          <ac:chgData name="B10856017" userId="9afd4463-931c-4ef4-a1c6-2e8ce38e18fe" providerId="ADAL" clId="{F9D1B691-D76A-4B9E-B403-AB13CDB83064}" dt="2022-04-24T17:01:45.877" v="10599" actId="27636"/>
          <ac:spMkLst>
            <pc:docMk/>
            <pc:sldMk cId="3086959011" sldId="331"/>
            <ac:spMk id="210" creationId="{E0B3B1F7-8B67-4BC7-A67C-0CCCCEFE1FC6}"/>
          </ac:spMkLst>
        </pc:spChg>
        <pc:spChg chg="mod">
          <ac:chgData name="B10856017" userId="9afd4463-931c-4ef4-a1c6-2e8ce38e18fe" providerId="ADAL" clId="{F9D1B691-D76A-4B9E-B403-AB13CDB83064}" dt="2022-04-24T17:01:45.881" v="10600" actId="27636"/>
          <ac:spMkLst>
            <pc:docMk/>
            <pc:sldMk cId="3086959011" sldId="331"/>
            <ac:spMk id="221" creationId="{1F8CCAED-B223-4895-945B-54E01616B83A}"/>
          </ac:spMkLst>
        </pc:spChg>
        <pc:spChg chg="mod">
          <ac:chgData name="B10856017" userId="9afd4463-931c-4ef4-a1c6-2e8ce38e18fe" providerId="ADAL" clId="{F9D1B691-D76A-4B9E-B403-AB13CDB83064}" dt="2022-04-23T19:21:09.311" v="9952" actId="27636"/>
          <ac:spMkLst>
            <pc:docMk/>
            <pc:sldMk cId="3086959011" sldId="331"/>
            <ac:spMk id="264" creationId="{0E66DF63-B854-4BE7-8447-D88CA5E87A2B}"/>
          </ac:spMkLst>
        </pc:spChg>
        <pc:spChg chg="mod">
          <ac:chgData name="B10856017" userId="9afd4463-931c-4ef4-a1c6-2e8ce38e18fe" providerId="ADAL" clId="{F9D1B691-D76A-4B9E-B403-AB13CDB83064}" dt="2022-04-23T19:21:09.315" v="9953" actId="27636"/>
          <ac:spMkLst>
            <pc:docMk/>
            <pc:sldMk cId="3086959011" sldId="331"/>
            <ac:spMk id="277" creationId="{59D5194D-254F-4D65-BDEA-BF86BA50E35C}"/>
          </ac:spMkLst>
        </pc:spChg>
        <pc:grpChg chg="del">
          <ac:chgData name="B10856017" userId="9afd4463-931c-4ef4-a1c6-2e8ce38e18fe" providerId="ADAL" clId="{F9D1B691-D76A-4B9E-B403-AB13CDB83064}" dt="2022-04-23T19:21:18.119" v="9961" actId="478"/>
          <ac:grpSpMkLst>
            <pc:docMk/>
            <pc:sldMk cId="3086959011" sldId="331"/>
            <ac:grpSpMk id="2" creationId="{E87E5DF6-41A2-49C4-A2CD-8DEDE1E62D79}"/>
          </ac:grpSpMkLst>
        </pc:grpChg>
        <pc:grpChg chg="del">
          <ac:chgData name="B10856017" userId="9afd4463-931c-4ef4-a1c6-2e8ce38e18fe" providerId="ADAL" clId="{F9D1B691-D76A-4B9E-B403-AB13CDB83064}" dt="2022-04-24T17:20:53.423" v="11128" actId="478"/>
          <ac:grpSpMkLst>
            <pc:docMk/>
            <pc:sldMk cId="3086959011" sldId="331"/>
            <ac:grpSpMk id="4" creationId="{EF0C6303-063E-47FE-A905-E52378B0A9D9}"/>
          </ac:grpSpMkLst>
        </pc:grpChg>
        <pc:grpChg chg="add mod">
          <ac:chgData name="B10856017" userId="9afd4463-931c-4ef4-a1c6-2e8ce38e18fe" providerId="ADAL" clId="{F9D1B691-D76A-4B9E-B403-AB13CDB83064}" dt="2022-04-24T17:20:53.856" v="11129"/>
          <ac:grpSpMkLst>
            <pc:docMk/>
            <pc:sldMk cId="3086959011" sldId="331"/>
            <ac:grpSpMk id="113" creationId="{4679A67C-77E3-4EA3-8FA3-89AB542F0E87}"/>
          </ac:grpSpMkLst>
        </pc:grpChg>
        <pc:grpChg chg="mod">
          <ac:chgData name="B10856017" userId="9afd4463-931c-4ef4-a1c6-2e8ce38e18fe" providerId="ADAL" clId="{F9D1B691-D76A-4B9E-B403-AB13CDB83064}" dt="2022-04-24T17:20:53.856" v="11129"/>
          <ac:grpSpMkLst>
            <pc:docMk/>
            <pc:sldMk cId="3086959011" sldId="331"/>
            <ac:grpSpMk id="117" creationId="{56EB2734-8FEF-4A1D-8BAD-ED5CADD0B71E}"/>
          </ac:grpSpMkLst>
        </pc:grpChg>
        <pc:grpChg chg="del">
          <ac:chgData name="B10856017" userId="9afd4463-931c-4ef4-a1c6-2e8ce38e18fe" providerId="ADAL" clId="{F9D1B691-D76A-4B9E-B403-AB13CDB83064}" dt="2022-04-23T19:21:22.734" v="9962" actId="165"/>
          <ac:grpSpMkLst>
            <pc:docMk/>
            <pc:sldMk cId="3086959011" sldId="331"/>
            <ac:grpSpMk id="123" creationId="{98B61355-BC05-4B50-9D73-66565B843DD7}"/>
          </ac:grpSpMkLst>
        </pc:grpChg>
        <pc:grpChg chg="mod topLvl">
          <ac:chgData name="B10856017" userId="9afd4463-931c-4ef4-a1c6-2e8ce38e18fe" providerId="ADAL" clId="{F9D1B691-D76A-4B9E-B403-AB13CDB83064}" dt="2022-04-23T19:21:22.734" v="9962" actId="165"/>
          <ac:grpSpMkLst>
            <pc:docMk/>
            <pc:sldMk cId="3086959011" sldId="331"/>
            <ac:grpSpMk id="124" creationId="{005ABAD2-BD0E-4711-B908-F28A7EDEF316}"/>
          </ac:grpSpMkLst>
        </pc:grpChg>
        <pc:grpChg chg="mod">
          <ac:chgData name="B10856017" userId="9afd4463-931c-4ef4-a1c6-2e8ce38e18fe" providerId="ADAL" clId="{F9D1B691-D76A-4B9E-B403-AB13CDB83064}" dt="2022-04-23T19:21:22.734" v="9962" actId="165"/>
          <ac:grpSpMkLst>
            <pc:docMk/>
            <pc:sldMk cId="3086959011" sldId="331"/>
            <ac:grpSpMk id="133" creationId="{79D45CC6-DEB9-41F1-9613-D6611590019B}"/>
          </ac:grpSpMkLst>
        </pc:grpChg>
        <pc:grpChg chg="mod">
          <ac:chgData name="B10856017" userId="9afd4463-931c-4ef4-a1c6-2e8ce38e18fe" providerId="ADAL" clId="{F9D1B691-D76A-4B9E-B403-AB13CDB83064}" dt="2022-04-24T17:20:53.856" v="11129"/>
          <ac:grpSpMkLst>
            <pc:docMk/>
            <pc:sldMk cId="3086959011" sldId="331"/>
            <ac:grpSpMk id="181" creationId="{34DE4701-605B-4B98-B0C0-96AB10A749FA}"/>
          </ac:grpSpMkLst>
        </pc:grpChg>
        <pc:grpChg chg="del">
          <ac:chgData name="B10856017" userId="9afd4463-931c-4ef4-a1c6-2e8ce38e18fe" providerId="ADAL" clId="{F9D1B691-D76A-4B9E-B403-AB13CDB83064}" dt="2022-04-23T19:21:18.119" v="9961" actId="478"/>
          <ac:grpSpMkLst>
            <pc:docMk/>
            <pc:sldMk cId="3086959011" sldId="331"/>
            <ac:grpSpMk id="245" creationId="{F91640B4-7D82-4AF6-9960-FFC73ADDE00E}"/>
          </ac:grpSpMkLst>
        </pc:grpChg>
        <pc:grpChg chg="del">
          <ac:chgData name="B10856017" userId="9afd4463-931c-4ef4-a1c6-2e8ce38e18fe" providerId="ADAL" clId="{F9D1B691-D76A-4B9E-B403-AB13CDB83064}" dt="2022-04-23T19:21:18.119" v="9961" actId="478"/>
          <ac:grpSpMkLst>
            <pc:docMk/>
            <pc:sldMk cId="3086959011" sldId="331"/>
            <ac:grpSpMk id="260" creationId="{01C1124C-37AE-460E-A75E-BDAFC28631AA}"/>
          </ac:grpSpMkLst>
        </pc:grpChg>
        <pc:picChg chg="mod">
          <ac:chgData name="B10856017" userId="9afd4463-931c-4ef4-a1c6-2e8ce38e18fe" providerId="ADAL" clId="{F9D1B691-D76A-4B9E-B403-AB13CDB83064}" dt="2022-04-24T17:20:53.856" v="11129"/>
          <ac:picMkLst>
            <pc:docMk/>
            <pc:sldMk cId="3086959011" sldId="331"/>
            <ac:picMk id="118" creationId="{03791371-E7EE-449D-AF8E-B4E6A5A373BF}"/>
          </ac:picMkLst>
        </pc:picChg>
        <pc:picChg chg="mod">
          <ac:chgData name="B10856017" userId="9afd4463-931c-4ef4-a1c6-2e8ce38e18fe" providerId="ADAL" clId="{F9D1B691-D76A-4B9E-B403-AB13CDB83064}" dt="2022-04-24T17:20:53.856" v="11129"/>
          <ac:picMkLst>
            <pc:docMk/>
            <pc:sldMk cId="3086959011" sldId="331"/>
            <ac:picMk id="119" creationId="{E83298CF-4D0B-4609-95E1-F63E38BE7648}"/>
          </ac:picMkLst>
        </pc:picChg>
        <pc:picChg chg="mod">
          <ac:chgData name="B10856017" userId="9afd4463-931c-4ef4-a1c6-2e8ce38e18fe" providerId="ADAL" clId="{F9D1B691-D76A-4B9E-B403-AB13CDB83064}" dt="2022-04-24T17:20:53.856" v="11129"/>
          <ac:picMkLst>
            <pc:docMk/>
            <pc:sldMk cId="3086959011" sldId="331"/>
            <ac:picMk id="120" creationId="{553B4F2E-0AA7-4032-BC3B-B6F837945D7F}"/>
          </ac:picMkLst>
        </pc:picChg>
        <pc:picChg chg="mod">
          <ac:chgData name="B10856017" userId="9afd4463-931c-4ef4-a1c6-2e8ce38e18fe" providerId="ADAL" clId="{F9D1B691-D76A-4B9E-B403-AB13CDB83064}" dt="2022-04-24T17:20:53.856" v="11129"/>
          <ac:picMkLst>
            <pc:docMk/>
            <pc:sldMk cId="3086959011" sldId="331"/>
            <ac:picMk id="121" creationId="{AAC1C04A-F800-4C67-BF0B-D27C45FBEE69}"/>
          </ac:picMkLst>
        </pc:picChg>
        <pc:picChg chg="mod topLvl">
          <ac:chgData name="B10856017" userId="9afd4463-931c-4ef4-a1c6-2e8ce38e18fe" providerId="ADAL" clId="{F9D1B691-D76A-4B9E-B403-AB13CDB83064}" dt="2022-04-23T19:21:22.734" v="9962" actId="165"/>
          <ac:picMkLst>
            <pc:docMk/>
            <pc:sldMk cId="3086959011" sldId="331"/>
            <ac:picMk id="129" creationId="{F6E8C464-C30A-49CB-821D-C599A93EF7B7}"/>
          </ac:picMkLst>
        </pc:picChg>
        <pc:picChg chg="mod">
          <ac:chgData name="B10856017" userId="9afd4463-931c-4ef4-a1c6-2e8ce38e18fe" providerId="ADAL" clId="{F9D1B691-D76A-4B9E-B403-AB13CDB83064}" dt="2022-04-23T19:21:22.734" v="9962" actId="165"/>
          <ac:picMkLst>
            <pc:docMk/>
            <pc:sldMk cId="3086959011" sldId="331"/>
            <ac:picMk id="134" creationId="{6EBDE4FB-014E-4B35-92C5-8BAE8ED3E5C6}"/>
          </ac:picMkLst>
        </pc:picChg>
        <pc:picChg chg="mod">
          <ac:chgData name="B10856017" userId="9afd4463-931c-4ef4-a1c6-2e8ce38e18fe" providerId="ADAL" clId="{F9D1B691-D76A-4B9E-B403-AB13CDB83064}" dt="2022-04-23T19:21:22.734" v="9962" actId="165"/>
          <ac:picMkLst>
            <pc:docMk/>
            <pc:sldMk cId="3086959011" sldId="331"/>
            <ac:picMk id="135" creationId="{A031E0D9-E4E9-4EA8-983B-8477C9F30E16}"/>
          </ac:picMkLst>
        </pc:picChg>
        <pc:picChg chg="mod">
          <ac:chgData name="B10856017" userId="9afd4463-931c-4ef4-a1c6-2e8ce38e18fe" providerId="ADAL" clId="{F9D1B691-D76A-4B9E-B403-AB13CDB83064}" dt="2022-04-23T19:21:22.734" v="9962" actId="165"/>
          <ac:picMkLst>
            <pc:docMk/>
            <pc:sldMk cId="3086959011" sldId="331"/>
            <ac:picMk id="136" creationId="{7C28DF13-16BE-47D2-8D00-6233CDE611BE}"/>
          </ac:picMkLst>
        </pc:picChg>
        <pc:picChg chg="mod">
          <ac:chgData name="B10856017" userId="9afd4463-931c-4ef4-a1c6-2e8ce38e18fe" providerId="ADAL" clId="{F9D1B691-D76A-4B9E-B403-AB13CDB83064}" dt="2022-04-23T19:21:22.734" v="9962" actId="165"/>
          <ac:picMkLst>
            <pc:docMk/>
            <pc:sldMk cId="3086959011" sldId="331"/>
            <ac:picMk id="137" creationId="{9633E1E8-65CB-4C7B-B9A0-9E67478AC820}"/>
          </ac:picMkLst>
        </pc:picChg>
        <pc:picChg chg="mod">
          <ac:chgData name="B10856017" userId="9afd4463-931c-4ef4-a1c6-2e8ce38e18fe" providerId="ADAL" clId="{F9D1B691-D76A-4B9E-B403-AB13CDB83064}" dt="2022-04-23T19:21:22.734" v="9962" actId="165"/>
          <ac:picMkLst>
            <pc:docMk/>
            <pc:sldMk cId="3086959011" sldId="331"/>
            <ac:picMk id="140" creationId="{25CDF163-6CAE-48A8-BB2C-A63E464F7CEE}"/>
          </ac:picMkLst>
        </pc:picChg>
        <pc:picChg chg="mod">
          <ac:chgData name="B10856017" userId="9afd4463-931c-4ef4-a1c6-2e8ce38e18fe" providerId="ADAL" clId="{F9D1B691-D76A-4B9E-B403-AB13CDB83064}" dt="2022-04-24T17:20:53.856" v="11129"/>
          <ac:picMkLst>
            <pc:docMk/>
            <pc:sldMk cId="3086959011" sldId="331"/>
            <ac:picMk id="180" creationId="{A3CEF042-E609-4E4A-B625-4C4F6E7AEB9D}"/>
          </ac:picMkLst>
        </pc:picChg>
        <pc:picChg chg="mod">
          <ac:chgData name="B10856017" userId="9afd4463-931c-4ef4-a1c6-2e8ce38e18fe" providerId="ADAL" clId="{F9D1B691-D76A-4B9E-B403-AB13CDB83064}" dt="2022-04-24T17:20:53.856" v="11129"/>
          <ac:picMkLst>
            <pc:docMk/>
            <pc:sldMk cId="3086959011" sldId="331"/>
            <ac:picMk id="195" creationId="{CA2D9EE4-9106-4A72-BE19-30F568E3A132}"/>
          </ac:picMkLst>
        </pc:picChg>
      </pc:sldChg>
      <pc:sldChg chg="addSp delSp modSp add mod ord">
        <pc:chgData name="B10856017" userId="9afd4463-931c-4ef4-a1c6-2e8ce38e18fe" providerId="ADAL" clId="{F9D1B691-D76A-4B9E-B403-AB13CDB83064}" dt="2022-04-25T03:47:00.396" v="11187" actId="27636"/>
        <pc:sldMkLst>
          <pc:docMk/>
          <pc:sldMk cId="1550635841" sldId="332"/>
        </pc:sldMkLst>
        <pc:spChg chg="mod">
          <ac:chgData name="B10856017" userId="9afd4463-931c-4ef4-a1c6-2e8ce38e18fe" providerId="ADAL" clId="{F9D1B691-D76A-4B9E-B403-AB13CDB83064}" dt="2022-04-24T17:20:57.437" v="11133"/>
          <ac:spMkLst>
            <pc:docMk/>
            <pc:sldMk cId="1550635841" sldId="332"/>
            <ac:spMk id="113" creationId="{E6A005EF-AE58-4E5C-B5D0-4C90A3237F01}"/>
          </ac:spMkLst>
        </pc:spChg>
        <pc:spChg chg="mod">
          <ac:chgData name="B10856017" userId="9afd4463-931c-4ef4-a1c6-2e8ce38e18fe" providerId="ADAL" clId="{F9D1B691-D76A-4B9E-B403-AB13CDB83064}" dt="2022-04-25T03:47:00.380" v="11185" actId="27636"/>
          <ac:spMkLst>
            <pc:docMk/>
            <pc:sldMk cId="1550635841" sldId="332"/>
            <ac:spMk id="114" creationId="{7FD590CC-713F-460A-942F-68F5082DF862}"/>
          </ac:spMkLst>
        </pc:spChg>
        <pc:spChg chg="mod">
          <ac:chgData name="B10856017" userId="9afd4463-931c-4ef4-a1c6-2e8ce38e18fe" providerId="ADAL" clId="{F9D1B691-D76A-4B9E-B403-AB13CDB83064}" dt="2022-04-24T17:20:57.437" v="11133"/>
          <ac:spMkLst>
            <pc:docMk/>
            <pc:sldMk cId="1550635841" sldId="332"/>
            <ac:spMk id="115" creationId="{A48A8D0E-BBE0-43B7-833F-F69BE237539E}"/>
          </ac:spMkLst>
        </pc:spChg>
        <pc:spChg chg="mod">
          <ac:chgData name="B10856017" userId="9afd4463-931c-4ef4-a1c6-2e8ce38e18fe" providerId="ADAL" clId="{F9D1B691-D76A-4B9E-B403-AB13CDB83064}" dt="2022-04-24T17:20:57.437" v="11133"/>
          <ac:spMkLst>
            <pc:docMk/>
            <pc:sldMk cId="1550635841" sldId="332"/>
            <ac:spMk id="121" creationId="{CED47D0F-E0A4-400F-9012-0EB9C9A3DDA5}"/>
          </ac:spMkLst>
        </pc:spChg>
        <pc:spChg chg="mod">
          <ac:chgData name="B10856017" userId="9afd4463-931c-4ef4-a1c6-2e8ce38e18fe" providerId="ADAL" clId="{F9D1B691-D76A-4B9E-B403-AB13CDB83064}" dt="2022-04-24T17:20:57.437" v="11133"/>
          <ac:spMkLst>
            <pc:docMk/>
            <pc:sldMk cId="1550635841" sldId="332"/>
            <ac:spMk id="122" creationId="{F894DD86-D62B-48A4-B34A-D4C5395237AF}"/>
          </ac:spMkLst>
        </pc:spChg>
        <pc:spChg chg="mod">
          <ac:chgData name="B10856017" userId="9afd4463-931c-4ef4-a1c6-2e8ce38e18fe" providerId="ADAL" clId="{F9D1B691-D76A-4B9E-B403-AB13CDB83064}" dt="2022-04-23T19:21:50.283" v="9971" actId="27636"/>
          <ac:spMkLst>
            <pc:docMk/>
            <pc:sldMk cId="1550635841" sldId="332"/>
            <ac:spMk id="131" creationId="{07C6D4A1-8132-406E-945E-4DB583CB3E35}"/>
          </ac:spMkLst>
        </pc:spChg>
        <pc:spChg chg="mod">
          <ac:chgData name="B10856017" userId="9afd4463-931c-4ef4-a1c6-2e8ce38e18fe" providerId="ADAL" clId="{F9D1B691-D76A-4B9E-B403-AB13CDB83064}" dt="2022-04-24T17:01:45.901" v="10603" actId="27636"/>
          <ac:spMkLst>
            <pc:docMk/>
            <pc:sldMk cId="1550635841" sldId="332"/>
            <ac:spMk id="132" creationId="{5E001646-891B-4079-BE4E-D01B2ABA28C0}"/>
          </ac:spMkLst>
        </pc:spChg>
        <pc:spChg chg="mod topLvl">
          <ac:chgData name="B10856017" userId="9afd4463-931c-4ef4-a1c6-2e8ce38e18fe" providerId="ADAL" clId="{F9D1B691-D76A-4B9E-B403-AB13CDB83064}" dt="2022-04-23T19:21:50.212" v="9970" actId="165"/>
          <ac:spMkLst>
            <pc:docMk/>
            <pc:sldMk cId="1550635841" sldId="332"/>
            <ac:spMk id="147" creationId="{89880006-9824-4D9A-85A5-9D8EF4518798}"/>
          </ac:spMkLst>
        </pc:spChg>
        <pc:spChg chg="mod topLvl">
          <ac:chgData name="B10856017" userId="9afd4463-931c-4ef4-a1c6-2e8ce38e18fe" providerId="ADAL" clId="{F9D1B691-D76A-4B9E-B403-AB13CDB83064}" dt="2022-04-23T19:21:50.212" v="9970" actId="165"/>
          <ac:spMkLst>
            <pc:docMk/>
            <pc:sldMk cId="1550635841" sldId="332"/>
            <ac:spMk id="148" creationId="{B020ACC5-EC55-4B6C-91D6-EC3FB3CF29D2}"/>
          </ac:spMkLst>
        </pc:spChg>
        <pc:spChg chg="mod topLvl">
          <ac:chgData name="B10856017" userId="9afd4463-931c-4ef4-a1c6-2e8ce38e18fe" providerId="ADAL" clId="{F9D1B691-D76A-4B9E-B403-AB13CDB83064}" dt="2022-04-23T19:21:50.212" v="9970" actId="165"/>
          <ac:spMkLst>
            <pc:docMk/>
            <pc:sldMk cId="1550635841" sldId="332"/>
            <ac:spMk id="149" creationId="{F044AC1D-D9AC-475A-BDDA-2362486F2B37}"/>
          </ac:spMkLst>
        </pc:spChg>
        <pc:spChg chg="mod topLvl">
          <ac:chgData name="B10856017" userId="9afd4463-931c-4ef4-a1c6-2e8ce38e18fe" providerId="ADAL" clId="{F9D1B691-D76A-4B9E-B403-AB13CDB83064}" dt="2022-04-23T19:21:50.212" v="9970" actId="165"/>
          <ac:spMkLst>
            <pc:docMk/>
            <pc:sldMk cId="1550635841" sldId="332"/>
            <ac:spMk id="150" creationId="{CDBE94D9-7E0C-456D-B046-FBCE8486BF9C}"/>
          </ac:spMkLst>
        </pc:spChg>
        <pc:spChg chg="mod">
          <ac:chgData name="B10856017" userId="9afd4463-931c-4ef4-a1c6-2e8ce38e18fe" providerId="ADAL" clId="{F9D1B691-D76A-4B9E-B403-AB13CDB83064}" dt="2022-04-23T19:21:50.212" v="9970" actId="165"/>
          <ac:spMkLst>
            <pc:docMk/>
            <pc:sldMk cId="1550635841" sldId="332"/>
            <ac:spMk id="151" creationId="{7FEFBFC0-47FB-4B6F-9AEB-6E7978EA0394}"/>
          </ac:spMkLst>
        </pc:spChg>
        <pc:spChg chg="mod">
          <ac:chgData name="B10856017" userId="9afd4463-931c-4ef4-a1c6-2e8ce38e18fe" providerId="ADAL" clId="{F9D1B691-D76A-4B9E-B403-AB13CDB83064}" dt="2022-04-23T19:21:50.212" v="9970" actId="165"/>
          <ac:spMkLst>
            <pc:docMk/>
            <pc:sldMk cId="1550635841" sldId="332"/>
            <ac:spMk id="152" creationId="{F9CF5290-3E8A-4C0D-8B72-630C99368014}"/>
          </ac:spMkLst>
        </pc:spChg>
        <pc:spChg chg="mod">
          <ac:chgData name="B10856017" userId="9afd4463-931c-4ef4-a1c6-2e8ce38e18fe" providerId="ADAL" clId="{F9D1B691-D76A-4B9E-B403-AB13CDB83064}" dt="2022-04-24T17:01:45.912" v="10606" actId="27636"/>
          <ac:spMkLst>
            <pc:docMk/>
            <pc:sldMk cId="1550635841" sldId="332"/>
            <ac:spMk id="153" creationId="{1105C53B-49E9-4139-AFDF-65F56B340B34}"/>
          </ac:spMkLst>
        </pc:spChg>
        <pc:spChg chg="mod">
          <ac:chgData name="B10856017" userId="9afd4463-931c-4ef4-a1c6-2e8ce38e18fe" providerId="ADAL" clId="{F9D1B691-D76A-4B9E-B403-AB13CDB83064}" dt="2022-04-23T19:21:50.212" v="9970" actId="165"/>
          <ac:spMkLst>
            <pc:docMk/>
            <pc:sldMk cId="1550635841" sldId="332"/>
            <ac:spMk id="159" creationId="{4597C186-6422-4894-B10B-2593BADCCD55}"/>
          </ac:spMkLst>
        </pc:spChg>
        <pc:spChg chg="mod">
          <ac:chgData name="B10856017" userId="9afd4463-931c-4ef4-a1c6-2e8ce38e18fe" providerId="ADAL" clId="{F9D1B691-D76A-4B9E-B403-AB13CDB83064}" dt="2022-04-23T19:21:50.212" v="9970" actId="165"/>
          <ac:spMkLst>
            <pc:docMk/>
            <pc:sldMk cId="1550635841" sldId="332"/>
            <ac:spMk id="160" creationId="{24F17402-78F3-4005-86C7-7129B670A250}"/>
          </ac:spMkLst>
        </pc:spChg>
        <pc:spChg chg="mod">
          <ac:chgData name="B10856017" userId="9afd4463-931c-4ef4-a1c6-2e8ce38e18fe" providerId="ADAL" clId="{F9D1B691-D76A-4B9E-B403-AB13CDB83064}" dt="2022-04-23T19:21:50.212" v="9970" actId="165"/>
          <ac:spMkLst>
            <pc:docMk/>
            <pc:sldMk cId="1550635841" sldId="332"/>
            <ac:spMk id="163" creationId="{01C4EAFC-53DC-40E7-9544-5FF96FEBCC26}"/>
          </ac:spMkLst>
        </pc:spChg>
        <pc:spChg chg="mod">
          <ac:chgData name="B10856017" userId="9afd4463-931c-4ef4-a1c6-2e8ce38e18fe" providerId="ADAL" clId="{F9D1B691-D76A-4B9E-B403-AB13CDB83064}" dt="2022-04-25T03:47:00.392" v="11186" actId="27636"/>
          <ac:spMkLst>
            <pc:docMk/>
            <pc:sldMk cId="1550635841" sldId="332"/>
            <ac:spMk id="166" creationId="{4754611A-16FB-4C4B-8E06-EBB267B8391C}"/>
          </ac:spMkLst>
        </pc:spChg>
        <pc:spChg chg="mod">
          <ac:chgData name="B10856017" userId="9afd4463-931c-4ef4-a1c6-2e8ce38e18fe" providerId="ADAL" clId="{F9D1B691-D76A-4B9E-B403-AB13CDB83064}" dt="2022-04-24T17:01:45.909" v="10605" actId="27636"/>
          <ac:spMkLst>
            <pc:docMk/>
            <pc:sldMk cId="1550635841" sldId="332"/>
            <ac:spMk id="167" creationId="{6DD8283A-2E8E-49E3-85A1-17CA400085AF}"/>
          </ac:spMkLst>
        </pc:spChg>
        <pc:spChg chg="mod">
          <ac:chgData name="B10856017" userId="9afd4463-931c-4ef4-a1c6-2e8ce38e18fe" providerId="ADAL" clId="{F9D1B691-D76A-4B9E-B403-AB13CDB83064}" dt="2022-04-24T17:20:57.437" v="11133"/>
          <ac:spMkLst>
            <pc:docMk/>
            <pc:sldMk cId="1550635841" sldId="332"/>
            <ac:spMk id="180" creationId="{46CCCB3F-9FBB-4E6C-A65D-D6952749E177}"/>
          </ac:spMkLst>
        </pc:spChg>
        <pc:spChg chg="mod">
          <ac:chgData name="B10856017" userId="9afd4463-931c-4ef4-a1c6-2e8ce38e18fe" providerId="ADAL" clId="{F9D1B691-D76A-4B9E-B403-AB13CDB83064}" dt="2022-04-24T17:20:57.437" v="11133"/>
          <ac:spMkLst>
            <pc:docMk/>
            <pc:sldMk cId="1550635841" sldId="332"/>
            <ac:spMk id="181" creationId="{2883F3D3-6E47-45DA-AB29-FA1E78F2307A}"/>
          </ac:spMkLst>
        </pc:spChg>
        <pc:spChg chg="mod">
          <ac:chgData name="B10856017" userId="9afd4463-931c-4ef4-a1c6-2e8ce38e18fe" providerId="ADAL" clId="{F9D1B691-D76A-4B9E-B403-AB13CDB83064}" dt="2022-04-25T03:47:00.396" v="11187" actId="27636"/>
          <ac:spMkLst>
            <pc:docMk/>
            <pc:sldMk cId="1550635841" sldId="332"/>
            <ac:spMk id="182" creationId="{72F5A303-5CD6-4D77-8B3B-A7A46CAD7E99}"/>
          </ac:spMkLst>
        </pc:spChg>
        <pc:spChg chg="mod">
          <ac:chgData name="B10856017" userId="9afd4463-931c-4ef4-a1c6-2e8ce38e18fe" providerId="ADAL" clId="{F9D1B691-D76A-4B9E-B403-AB13CDB83064}" dt="2022-04-24T17:01:45.913" v="10607" actId="27636"/>
          <ac:spMkLst>
            <pc:docMk/>
            <pc:sldMk cId="1550635841" sldId="332"/>
            <ac:spMk id="183" creationId="{C436889E-745D-4A34-9818-C3ACF059988E}"/>
          </ac:spMkLst>
        </pc:spChg>
        <pc:spChg chg="mod">
          <ac:chgData name="B10856017" userId="9afd4463-931c-4ef4-a1c6-2e8ce38e18fe" providerId="ADAL" clId="{F9D1B691-D76A-4B9E-B403-AB13CDB83064}" dt="2022-04-24T17:20:57.437" v="11133"/>
          <ac:spMkLst>
            <pc:docMk/>
            <pc:sldMk cId="1550635841" sldId="332"/>
            <ac:spMk id="194" creationId="{C6085B59-2DE9-4E65-BA27-249DA91DB009}"/>
          </ac:spMkLst>
        </pc:spChg>
        <pc:spChg chg="mod">
          <ac:chgData name="B10856017" userId="9afd4463-931c-4ef4-a1c6-2e8ce38e18fe" providerId="ADAL" clId="{F9D1B691-D76A-4B9E-B403-AB13CDB83064}" dt="2022-04-24T17:20:57.483" v="11135" actId="27636"/>
          <ac:spMkLst>
            <pc:docMk/>
            <pc:sldMk cId="1550635841" sldId="332"/>
            <ac:spMk id="209" creationId="{866FD5BE-4F8F-4876-A571-CF4022A4165E}"/>
          </ac:spMkLst>
        </pc:spChg>
        <pc:spChg chg="mod">
          <ac:chgData name="B10856017" userId="9afd4463-931c-4ef4-a1c6-2e8ce38e18fe" providerId="ADAL" clId="{F9D1B691-D76A-4B9E-B403-AB13CDB83064}" dt="2022-04-24T17:01:45.924" v="10610" actId="27636"/>
          <ac:spMkLst>
            <pc:docMk/>
            <pc:sldMk cId="1550635841" sldId="332"/>
            <ac:spMk id="210" creationId="{E0B3B1F7-8B67-4BC7-A67C-0CCCCEFE1FC6}"/>
          </ac:spMkLst>
        </pc:spChg>
        <pc:spChg chg="mod">
          <ac:chgData name="B10856017" userId="9afd4463-931c-4ef4-a1c6-2e8ce38e18fe" providerId="ADAL" clId="{F9D1B691-D76A-4B9E-B403-AB13CDB83064}" dt="2022-04-24T17:01:45.907" v="10604" actId="27636"/>
          <ac:spMkLst>
            <pc:docMk/>
            <pc:sldMk cId="1550635841" sldId="332"/>
            <ac:spMk id="221" creationId="{1F8CCAED-B223-4895-945B-54E01616B83A}"/>
          </ac:spMkLst>
        </pc:spChg>
        <pc:grpChg chg="del">
          <ac:chgData name="B10856017" userId="9afd4463-931c-4ef4-a1c6-2e8ce38e18fe" providerId="ADAL" clId="{F9D1B691-D76A-4B9E-B403-AB13CDB83064}" dt="2022-04-24T17:20:57.116" v="11132" actId="478"/>
          <ac:grpSpMkLst>
            <pc:docMk/>
            <pc:sldMk cId="1550635841" sldId="332"/>
            <ac:grpSpMk id="4" creationId="{EF0C6303-063E-47FE-A905-E52378B0A9D9}"/>
          </ac:grpSpMkLst>
        </pc:grpChg>
        <pc:grpChg chg="add mod">
          <ac:chgData name="B10856017" userId="9afd4463-931c-4ef4-a1c6-2e8ce38e18fe" providerId="ADAL" clId="{F9D1B691-D76A-4B9E-B403-AB13CDB83064}" dt="2022-04-24T17:20:57.437" v="11133"/>
          <ac:grpSpMkLst>
            <pc:docMk/>
            <pc:sldMk cId="1550635841" sldId="332"/>
            <ac:grpSpMk id="112" creationId="{9BF5160A-12A7-4E09-A3B6-C5D65CF04334}"/>
          </ac:grpSpMkLst>
        </pc:grpChg>
        <pc:grpChg chg="mod">
          <ac:chgData name="B10856017" userId="9afd4463-931c-4ef4-a1c6-2e8ce38e18fe" providerId="ADAL" clId="{F9D1B691-D76A-4B9E-B403-AB13CDB83064}" dt="2022-04-24T17:20:57.437" v="11133"/>
          <ac:grpSpMkLst>
            <pc:docMk/>
            <pc:sldMk cId="1550635841" sldId="332"/>
            <ac:grpSpMk id="116" creationId="{EF8957F4-6533-44F1-8E1A-0AFEBA28478F}"/>
          </ac:grpSpMkLst>
        </pc:grpChg>
        <pc:grpChg chg="mod">
          <ac:chgData name="B10856017" userId="9afd4463-931c-4ef4-a1c6-2e8ce38e18fe" providerId="ADAL" clId="{F9D1B691-D76A-4B9E-B403-AB13CDB83064}" dt="2022-04-24T17:20:57.437" v="11133"/>
          <ac:grpSpMkLst>
            <pc:docMk/>
            <pc:sldMk cId="1550635841" sldId="332"/>
            <ac:grpSpMk id="144" creationId="{26D78006-3792-4EEA-840E-266B921A6E05}"/>
          </ac:grpSpMkLst>
        </pc:grpChg>
        <pc:grpChg chg="del">
          <ac:chgData name="B10856017" userId="9afd4463-931c-4ef4-a1c6-2e8ce38e18fe" providerId="ADAL" clId="{F9D1B691-D76A-4B9E-B403-AB13CDB83064}" dt="2022-04-23T19:21:50.212" v="9970" actId="165"/>
          <ac:grpSpMkLst>
            <pc:docMk/>
            <pc:sldMk cId="1550635841" sldId="332"/>
            <ac:grpSpMk id="144" creationId="{F1B6D968-11ED-471B-B4D5-7ED6DFAFAF6A}"/>
          </ac:grpSpMkLst>
        </pc:grpChg>
        <pc:grpChg chg="mod topLvl">
          <ac:chgData name="B10856017" userId="9afd4463-931c-4ef4-a1c6-2e8ce38e18fe" providerId="ADAL" clId="{F9D1B691-D76A-4B9E-B403-AB13CDB83064}" dt="2022-04-23T19:21:50.212" v="9970" actId="165"/>
          <ac:grpSpMkLst>
            <pc:docMk/>
            <pc:sldMk cId="1550635841" sldId="332"/>
            <ac:grpSpMk id="145" creationId="{EFF9F6D4-D80F-42E9-BC3D-C49CABD9CA8F}"/>
          </ac:grpSpMkLst>
        </pc:grpChg>
        <pc:grpChg chg="mod">
          <ac:chgData name="B10856017" userId="9afd4463-931c-4ef4-a1c6-2e8ce38e18fe" providerId="ADAL" clId="{F9D1B691-D76A-4B9E-B403-AB13CDB83064}" dt="2022-04-23T19:21:50.212" v="9970" actId="165"/>
          <ac:grpSpMkLst>
            <pc:docMk/>
            <pc:sldMk cId="1550635841" sldId="332"/>
            <ac:grpSpMk id="154" creationId="{6DAD09E3-BB88-4CC2-B3B0-E83275D6454A}"/>
          </ac:grpSpMkLst>
        </pc:grpChg>
        <pc:picChg chg="mod">
          <ac:chgData name="B10856017" userId="9afd4463-931c-4ef4-a1c6-2e8ce38e18fe" providerId="ADAL" clId="{F9D1B691-D76A-4B9E-B403-AB13CDB83064}" dt="2022-04-24T17:20:57.437" v="11133"/>
          <ac:picMkLst>
            <pc:docMk/>
            <pc:sldMk cId="1550635841" sldId="332"/>
            <ac:picMk id="117" creationId="{810377B6-9036-4263-84FE-E95992AE0F9B}"/>
          </ac:picMkLst>
        </pc:picChg>
        <pc:picChg chg="mod">
          <ac:chgData name="B10856017" userId="9afd4463-931c-4ef4-a1c6-2e8ce38e18fe" providerId="ADAL" clId="{F9D1B691-D76A-4B9E-B403-AB13CDB83064}" dt="2022-04-24T17:20:57.437" v="11133"/>
          <ac:picMkLst>
            <pc:docMk/>
            <pc:sldMk cId="1550635841" sldId="332"/>
            <ac:picMk id="118" creationId="{2E78F42B-BE0F-4CDD-ACB5-37E6ADE5CA28}"/>
          </ac:picMkLst>
        </pc:picChg>
        <pc:picChg chg="mod">
          <ac:chgData name="B10856017" userId="9afd4463-931c-4ef4-a1c6-2e8ce38e18fe" providerId="ADAL" clId="{F9D1B691-D76A-4B9E-B403-AB13CDB83064}" dt="2022-04-24T17:20:57.437" v="11133"/>
          <ac:picMkLst>
            <pc:docMk/>
            <pc:sldMk cId="1550635841" sldId="332"/>
            <ac:picMk id="119" creationId="{EE6D258F-D3B4-4DB7-AB66-51271C06C546}"/>
          </ac:picMkLst>
        </pc:picChg>
        <pc:picChg chg="mod">
          <ac:chgData name="B10856017" userId="9afd4463-931c-4ef4-a1c6-2e8ce38e18fe" providerId="ADAL" clId="{F9D1B691-D76A-4B9E-B403-AB13CDB83064}" dt="2022-04-24T17:20:57.437" v="11133"/>
          <ac:picMkLst>
            <pc:docMk/>
            <pc:sldMk cId="1550635841" sldId="332"/>
            <ac:picMk id="120" creationId="{C95D2646-EBC9-40A1-A0B2-5F475A4D513A}"/>
          </ac:picMkLst>
        </pc:picChg>
        <pc:picChg chg="mod">
          <ac:chgData name="B10856017" userId="9afd4463-931c-4ef4-a1c6-2e8ce38e18fe" providerId="ADAL" clId="{F9D1B691-D76A-4B9E-B403-AB13CDB83064}" dt="2022-04-24T17:20:57.437" v="11133"/>
          <ac:picMkLst>
            <pc:docMk/>
            <pc:sldMk cId="1550635841" sldId="332"/>
            <ac:picMk id="123" creationId="{4CA7723F-A0C5-484E-8A61-BBDF2FDCA25F}"/>
          </ac:picMkLst>
        </pc:picChg>
        <pc:picChg chg="mod topLvl">
          <ac:chgData name="B10856017" userId="9afd4463-931c-4ef4-a1c6-2e8ce38e18fe" providerId="ADAL" clId="{F9D1B691-D76A-4B9E-B403-AB13CDB83064}" dt="2022-04-23T19:21:50.212" v="9970" actId="165"/>
          <ac:picMkLst>
            <pc:docMk/>
            <pc:sldMk cId="1550635841" sldId="332"/>
            <ac:picMk id="146" creationId="{B6C35573-E779-417A-8F47-1747DD071770}"/>
          </ac:picMkLst>
        </pc:picChg>
        <pc:picChg chg="mod">
          <ac:chgData name="B10856017" userId="9afd4463-931c-4ef4-a1c6-2e8ce38e18fe" providerId="ADAL" clId="{F9D1B691-D76A-4B9E-B403-AB13CDB83064}" dt="2022-04-23T19:21:50.212" v="9970" actId="165"/>
          <ac:picMkLst>
            <pc:docMk/>
            <pc:sldMk cId="1550635841" sldId="332"/>
            <ac:picMk id="155" creationId="{8278E8DB-38FB-4343-8CD1-0AA7C8D27ECC}"/>
          </ac:picMkLst>
        </pc:picChg>
        <pc:picChg chg="mod">
          <ac:chgData name="B10856017" userId="9afd4463-931c-4ef4-a1c6-2e8ce38e18fe" providerId="ADAL" clId="{F9D1B691-D76A-4B9E-B403-AB13CDB83064}" dt="2022-04-23T19:21:50.212" v="9970" actId="165"/>
          <ac:picMkLst>
            <pc:docMk/>
            <pc:sldMk cId="1550635841" sldId="332"/>
            <ac:picMk id="156" creationId="{0B810542-A1FA-4AAB-A883-14D9FA51223D}"/>
          </ac:picMkLst>
        </pc:picChg>
        <pc:picChg chg="mod">
          <ac:chgData name="B10856017" userId="9afd4463-931c-4ef4-a1c6-2e8ce38e18fe" providerId="ADAL" clId="{F9D1B691-D76A-4B9E-B403-AB13CDB83064}" dt="2022-04-23T19:21:50.212" v="9970" actId="165"/>
          <ac:picMkLst>
            <pc:docMk/>
            <pc:sldMk cId="1550635841" sldId="332"/>
            <ac:picMk id="157" creationId="{9AB5F870-EEC8-42EE-98B0-67B77CB7EA07}"/>
          </ac:picMkLst>
        </pc:picChg>
        <pc:picChg chg="mod">
          <ac:chgData name="B10856017" userId="9afd4463-931c-4ef4-a1c6-2e8ce38e18fe" providerId="ADAL" clId="{F9D1B691-D76A-4B9E-B403-AB13CDB83064}" dt="2022-04-23T19:21:50.212" v="9970" actId="165"/>
          <ac:picMkLst>
            <pc:docMk/>
            <pc:sldMk cId="1550635841" sldId="332"/>
            <ac:picMk id="158" creationId="{8E6C7D93-9E98-4051-99E1-202A11EE6DFF}"/>
          </ac:picMkLst>
        </pc:picChg>
        <pc:picChg chg="mod">
          <ac:chgData name="B10856017" userId="9afd4463-931c-4ef4-a1c6-2e8ce38e18fe" providerId="ADAL" clId="{F9D1B691-D76A-4B9E-B403-AB13CDB83064}" dt="2022-04-23T19:21:50.212" v="9970" actId="165"/>
          <ac:picMkLst>
            <pc:docMk/>
            <pc:sldMk cId="1550635841" sldId="332"/>
            <ac:picMk id="162" creationId="{CF5442FC-CFC4-4508-BD9F-998E92A7810B}"/>
          </ac:picMkLst>
        </pc:picChg>
        <pc:picChg chg="mod">
          <ac:chgData name="B10856017" userId="9afd4463-931c-4ef4-a1c6-2e8ce38e18fe" providerId="ADAL" clId="{F9D1B691-D76A-4B9E-B403-AB13CDB83064}" dt="2022-04-24T17:20:57.437" v="11133"/>
          <ac:picMkLst>
            <pc:docMk/>
            <pc:sldMk cId="1550635841" sldId="332"/>
            <ac:picMk id="193" creationId="{1D73A605-01F6-4242-A026-53E847AF97E3}"/>
          </ac:picMkLst>
        </pc:picChg>
      </pc:sldChg>
      <pc:sldChg chg="addSp modSp add del mod modAnim">
        <pc:chgData name="B10856017" userId="9afd4463-931c-4ef4-a1c6-2e8ce38e18fe" providerId="ADAL" clId="{F9D1B691-D76A-4B9E-B403-AB13CDB83064}" dt="2022-04-24T17:06:48.989" v="10767" actId="2696"/>
        <pc:sldMkLst>
          <pc:docMk/>
          <pc:sldMk cId="958306056" sldId="333"/>
        </pc:sldMkLst>
        <pc:spChg chg="mod">
          <ac:chgData name="B10856017" userId="9afd4463-931c-4ef4-a1c6-2e8ce38e18fe" providerId="ADAL" clId="{F9D1B691-D76A-4B9E-B403-AB13CDB83064}" dt="2022-04-24T17:06:30.516" v="10763" actId="404"/>
          <ac:spMkLst>
            <pc:docMk/>
            <pc:sldMk cId="958306056" sldId="333"/>
            <ac:spMk id="5" creationId="{98069D58-CD42-4B45-B388-3DC93FB1881F}"/>
          </ac:spMkLst>
        </pc:spChg>
        <pc:spChg chg="mod">
          <ac:chgData name="B10856017" userId="9afd4463-931c-4ef4-a1c6-2e8ce38e18fe" providerId="ADAL" clId="{F9D1B691-D76A-4B9E-B403-AB13CDB83064}" dt="2022-04-24T17:06:30.516" v="10763" actId="404"/>
          <ac:spMkLst>
            <pc:docMk/>
            <pc:sldMk cId="958306056" sldId="333"/>
            <ac:spMk id="9" creationId="{E132EA77-23F0-4FAB-8BB6-98400C5E95CE}"/>
          </ac:spMkLst>
        </pc:spChg>
        <pc:spChg chg="mod">
          <ac:chgData name="B10856017" userId="9afd4463-931c-4ef4-a1c6-2e8ce38e18fe" providerId="ADAL" clId="{F9D1B691-D76A-4B9E-B403-AB13CDB83064}" dt="2022-04-24T17:06:30.516" v="10763" actId="404"/>
          <ac:spMkLst>
            <pc:docMk/>
            <pc:sldMk cId="958306056" sldId="333"/>
            <ac:spMk id="13" creationId="{FBC89C36-E674-4C04-942D-F96602B21663}"/>
          </ac:spMkLst>
        </pc:spChg>
        <pc:spChg chg="mod">
          <ac:chgData name="B10856017" userId="9afd4463-931c-4ef4-a1c6-2e8ce38e18fe" providerId="ADAL" clId="{F9D1B691-D76A-4B9E-B403-AB13CDB83064}" dt="2022-04-24T17:06:30.516" v="10763" actId="404"/>
          <ac:spMkLst>
            <pc:docMk/>
            <pc:sldMk cId="958306056" sldId="333"/>
            <ac:spMk id="14" creationId="{455F14B0-A697-44D2-BEAB-7F073DD4D6F8}"/>
          </ac:spMkLst>
        </pc:spChg>
        <pc:spChg chg="mod">
          <ac:chgData name="B10856017" userId="9afd4463-931c-4ef4-a1c6-2e8ce38e18fe" providerId="ADAL" clId="{F9D1B691-D76A-4B9E-B403-AB13CDB83064}" dt="2022-04-24T17:06:30.516" v="10763" actId="404"/>
          <ac:spMkLst>
            <pc:docMk/>
            <pc:sldMk cId="958306056" sldId="333"/>
            <ac:spMk id="25" creationId="{305E67E4-F8F3-492D-B359-1DE09B6B3BD7}"/>
          </ac:spMkLst>
        </pc:spChg>
        <pc:spChg chg="mod">
          <ac:chgData name="B10856017" userId="9afd4463-931c-4ef4-a1c6-2e8ce38e18fe" providerId="ADAL" clId="{F9D1B691-D76A-4B9E-B403-AB13CDB83064}" dt="2022-04-24T17:06:30.516" v="10763" actId="404"/>
          <ac:spMkLst>
            <pc:docMk/>
            <pc:sldMk cId="958306056" sldId="333"/>
            <ac:spMk id="26" creationId="{81DEF95B-9696-4E54-A41D-70B56A46053A}"/>
          </ac:spMkLst>
        </pc:spChg>
        <pc:spChg chg="mod">
          <ac:chgData name="B10856017" userId="9afd4463-931c-4ef4-a1c6-2e8ce38e18fe" providerId="ADAL" clId="{F9D1B691-D76A-4B9E-B403-AB13CDB83064}" dt="2022-04-24T17:06:30.516" v="10763" actId="404"/>
          <ac:spMkLst>
            <pc:docMk/>
            <pc:sldMk cId="958306056" sldId="333"/>
            <ac:spMk id="27" creationId="{6C76CD50-A35C-417C-B4A6-A07E1C03221B}"/>
          </ac:spMkLst>
        </pc:spChg>
        <pc:spChg chg="mod">
          <ac:chgData name="B10856017" userId="9afd4463-931c-4ef4-a1c6-2e8ce38e18fe" providerId="ADAL" clId="{F9D1B691-D76A-4B9E-B403-AB13CDB83064}" dt="2022-04-24T17:06:30.516" v="10763" actId="404"/>
          <ac:spMkLst>
            <pc:docMk/>
            <pc:sldMk cId="958306056" sldId="333"/>
            <ac:spMk id="28" creationId="{49B3B910-C76F-4ACC-89FF-D00778FA03C9}"/>
          </ac:spMkLst>
        </pc:spChg>
        <pc:spChg chg="mod">
          <ac:chgData name="B10856017" userId="9afd4463-931c-4ef4-a1c6-2e8ce38e18fe" providerId="ADAL" clId="{F9D1B691-D76A-4B9E-B403-AB13CDB83064}" dt="2022-04-24T17:06:42.164" v="10766" actId="208"/>
          <ac:spMkLst>
            <pc:docMk/>
            <pc:sldMk cId="958306056" sldId="333"/>
            <ac:spMk id="29" creationId="{FC251407-1787-4979-96AE-DFC34949FBEB}"/>
          </ac:spMkLst>
        </pc:spChg>
        <pc:spChg chg="mod">
          <ac:chgData name="B10856017" userId="9afd4463-931c-4ef4-a1c6-2e8ce38e18fe" providerId="ADAL" clId="{F9D1B691-D76A-4B9E-B403-AB13CDB83064}" dt="2022-04-24T17:06:30.516" v="10763" actId="404"/>
          <ac:spMkLst>
            <pc:docMk/>
            <pc:sldMk cId="958306056" sldId="333"/>
            <ac:spMk id="44" creationId="{BC880034-F147-435C-B224-EA7AC1760FB1}"/>
          </ac:spMkLst>
        </pc:spChg>
        <pc:spChg chg="mod">
          <ac:chgData name="B10856017" userId="9afd4463-931c-4ef4-a1c6-2e8ce38e18fe" providerId="ADAL" clId="{F9D1B691-D76A-4B9E-B403-AB13CDB83064}" dt="2022-04-24T17:06:30.516" v="10763" actId="404"/>
          <ac:spMkLst>
            <pc:docMk/>
            <pc:sldMk cId="958306056" sldId="333"/>
            <ac:spMk id="47" creationId="{879E37C9-3F0F-4F1C-BAD1-EC33FC61AB13}"/>
          </ac:spMkLst>
        </pc:spChg>
        <pc:grpChg chg="add mod">
          <ac:chgData name="B10856017" userId="9afd4463-931c-4ef4-a1c6-2e8ce38e18fe" providerId="ADAL" clId="{F9D1B691-D76A-4B9E-B403-AB13CDB83064}" dt="2022-04-24T17:06:36.890" v="10765" actId="14100"/>
          <ac:grpSpMkLst>
            <pc:docMk/>
            <pc:sldMk cId="958306056" sldId="333"/>
            <ac:grpSpMk id="2" creationId="{D04DD076-AB30-43D8-A7C4-C43842FBD62F}"/>
          </ac:grpSpMkLst>
        </pc:grpChg>
        <pc:grpChg chg="mod">
          <ac:chgData name="B10856017" userId="9afd4463-931c-4ef4-a1c6-2e8ce38e18fe" providerId="ADAL" clId="{F9D1B691-D76A-4B9E-B403-AB13CDB83064}" dt="2022-04-24T17:06:30.516" v="10763" actId="404"/>
          <ac:grpSpMkLst>
            <pc:docMk/>
            <pc:sldMk cId="958306056" sldId="333"/>
            <ac:grpSpMk id="11" creationId="{1756773E-1E5F-4289-BF32-69AC5AC2F7E1}"/>
          </ac:grpSpMkLst>
        </pc:grpChg>
        <pc:grpChg chg="mod">
          <ac:chgData name="B10856017" userId="9afd4463-931c-4ef4-a1c6-2e8ce38e18fe" providerId="ADAL" clId="{F9D1B691-D76A-4B9E-B403-AB13CDB83064}" dt="2022-04-24T17:06:30.516" v="10763" actId="404"/>
          <ac:grpSpMkLst>
            <pc:docMk/>
            <pc:sldMk cId="958306056" sldId="333"/>
            <ac:grpSpMk id="53" creationId="{DA23412F-F768-466A-98A6-3A1C4F2CA1E8}"/>
          </ac:grpSpMkLst>
        </pc:grpChg>
        <pc:picChg chg="mod">
          <ac:chgData name="B10856017" userId="9afd4463-931c-4ef4-a1c6-2e8ce38e18fe" providerId="ADAL" clId="{F9D1B691-D76A-4B9E-B403-AB13CDB83064}" dt="2022-04-24T17:06:30.516" v="10763" actId="404"/>
          <ac:picMkLst>
            <pc:docMk/>
            <pc:sldMk cId="958306056" sldId="333"/>
            <ac:picMk id="4" creationId="{D0DBE1DA-B574-45B9-A31A-C749D86CE11D}"/>
          </ac:picMkLst>
        </pc:picChg>
        <pc:picChg chg="mod">
          <ac:chgData name="B10856017" userId="9afd4463-931c-4ef4-a1c6-2e8ce38e18fe" providerId="ADAL" clId="{F9D1B691-D76A-4B9E-B403-AB13CDB83064}" dt="2022-04-24T17:06:30.516" v="10763" actId="404"/>
          <ac:picMkLst>
            <pc:docMk/>
            <pc:sldMk cId="958306056" sldId="333"/>
            <ac:picMk id="6" creationId="{01022999-F391-4B74-AED9-1A041D98F773}"/>
          </ac:picMkLst>
        </pc:picChg>
        <pc:picChg chg="mod">
          <ac:chgData name="B10856017" userId="9afd4463-931c-4ef4-a1c6-2e8ce38e18fe" providerId="ADAL" clId="{F9D1B691-D76A-4B9E-B403-AB13CDB83064}" dt="2022-04-24T17:06:30.516" v="10763" actId="404"/>
          <ac:picMkLst>
            <pc:docMk/>
            <pc:sldMk cId="958306056" sldId="333"/>
            <ac:picMk id="8" creationId="{EC9BE1D8-D04A-4227-BF57-FCEF3E567F46}"/>
          </ac:picMkLst>
        </pc:picChg>
        <pc:picChg chg="mod">
          <ac:chgData name="B10856017" userId="9afd4463-931c-4ef4-a1c6-2e8ce38e18fe" providerId="ADAL" clId="{F9D1B691-D76A-4B9E-B403-AB13CDB83064}" dt="2022-04-24T17:06:30.516" v="10763" actId="404"/>
          <ac:picMkLst>
            <pc:docMk/>
            <pc:sldMk cId="958306056" sldId="333"/>
            <ac:picMk id="12" creationId="{A6606F41-7B47-4475-893B-42410DBFAC4B}"/>
          </ac:picMkLst>
        </pc:picChg>
        <pc:picChg chg="mod">
          <ac:chgData name="B10856017" userId="9afd4463-931c-4ef4-a1c6-2e8ce38e18fe" providerId="ADAL" clId="{F9D1B691-D76A-4B9E-B403-AB13CDB83064}" dt="2022-04-24T17:06:30.516" v="10763" actId="404"/>
          <ac:picMkLst>
            <pc:docMk/>
            <pc:sldMk cId="958306056" sldId="333"/>
            <ac:picMk id="15" creationId="{50EA60E4-B3DC-4DB1-AF19-8180BF45A25D}"/>
          </ac:picMkLst>
        </pc:picChg>
        <pc:picChg chg="mod">
          <ac:chgData name="B10856017" userId="9afd4463-931c-4ef4-a1c6-2e8ce38e18fe" providerId="ADAL" clId="{F9D1B691-D76A-4B9E-B403-AB13CDB83064}" dt="2022-04-24T17:06:30.516" v="10763" actId="404"/>
          <ac:picMkLst>
            <pc:docMk/>
            <pc:sldMk cId="958306056" sldId="333"/>
            <ac:picMk id="35" creationId="{87ADDED1-D517-452D-B4C4-7A145454E7C3}"/>
          </ac:picMkLst>
        </pc:picChg>
      </pc:sldChg>
      <pc:sldChg chg="addSp delSp modSp add del mod">
        <pc:chgData name="B10856017" userId="9afd4463-931c-4ef4-a1c6-2e8ce38e18fe" providerId="ADAL" clId="{F9D1B691-D76A-4B9E-B403-AB13CDB83064}" dt="2022-04-24T06:00:20.862" v="10410" actId="2696"/>
        <pc:sldMkLst>
          <pc:docMk/>
          <pc:sldMk cId="1521275824" sldId="333"/>
        </pc:sldMkLst>
        <pc:spChg chg="mod">
          <ac:chgData name="B10856017" userId="9afd4463-931c-4ef4-a1c6-2e8ce38e18fe" providerId="ADAL" clId="{F9D1B691-D76A-4B9E-B403-AB13CDB83064}" dt="2022-04-24T05:59:19.170" v="10372" actId="164"/>
          <ac:spMkLst>
            <pc:docMk/>
            <pc:sldMk cId="1521275824" sldId="333"/>
            <ac:spMk id="2" creationId="{206A661A-8274-4F3C-80B8-8095562A18C3}"/>
          </ac:spMkLst>
        </pc:spChg>
        <pc:spChg chg="mod">
          <ac:chgData name="B10856017" userId="9afd4463-931c-4ef4-a1c6-2e8ce38e18fe" providerId="ADAL" clId="{F9D1B691-D76A-4B9E-B403-AB13CDB83064}" dt="2022-04-24T05:59:16.372" v="10371" actId="404"/>
          <ac:spMkLst>
            <pc:docMk/>
            <pc:sldMk cId="1521275824" sldId="333"/>
            <ac:spMk id="9" creationId="{E132EA77-23F0-4FAB-8BB6-98400C5E95CE}"/>
          </ac:spMkLst>
        </pc:spChg>
        <pc:spChg chg="mod">
          <ac:chgData name="B10856017" userId="9afd4463-931c-4ef4-a1c6-2e8ce38e18fe" providerId="ADAL" clId="{F9D1B691-D76A-4B9E-B403-AB13CDB83064}" dt="2022-04-24T05:59:16.372" v="10371" actId="404"/>
          <ac:spMkLst>
            <pc:docMk/>
            <pc:sldMk cId="1521275824" sldId="333"/>
            <ac:spMk id="13" creationId="{FBC89C36-E674-4C04-942D-F96602B21663}"/>
          </ac:spMkLst>
        </pc:spChg>
        <pc:spChg chg="mod">
          <ac:chgData name="B10856017" userId="9afd4463-931c-4ef4-a1c6-2e8ce38e18fe" providerId="ADAL" clId="{F9D1B691-D76A-4B9E-B403-AB13CDB83064}" dt="2022-04-24T05:59:16.372" v="10371" actId="404"/>
          <ac:spMkLst>
            <pc:docMk/>
            <pc:sldMk cId="1521275824" sldId="333"/>
            <ac:spMk id="14" creationId="{455F14B0-A697-44D2-BEAB-7F073DD4D6F8}"/>
          </ac:spMkLst>
        </pc:spChg>
        <pc:spChg chg="mod">
          <ac:chgData name="B10856017" userId="9afd4463-931c-4ef4-a1c6-2e8ce38e18fe" providerId="ADAL" clId="{F9D1B691-D76A-4B9E-B403-AB13CDB83064}" dt="2022-04-24T05:59:27.866" v="10385" actId="208"/>
          <ac:spMkLst>
            <pc:docMk/>
            <pc:sldMk cId="1521275824" sldId="333"/>
            <ac:spMk id="29" creationId="{FC251407-1787-4979-96AE-DFC34949FBEB}"/>
          </ac:spMkLst>
        </pc:spChg>
        <pc:spChg chg="mod">
          <ac:chgData name="B10856017" userId="9afd4463-931c-4ef4-a1c6-2e8ce38e18fe" providerId="ADAL" clId="{F9D1B691-D76A-4B9E-B403-AB13CDB83064}" dt="2022-04-24T05:59:16.372" v="10371" actId="404"/>
          <ac:spMkLst>
            <pc:docMk/>
            <pc:sldMk cId="1521275824" sldId="333"/>
            <ac:spMk id="44" creationId="{BC880034-F147-435C-B224-EA7AC1760FB1}"/>
          </ac:spMkLst>
        </pc:spChg>
        <pc:spChg chg="mod">
          <ac:chgData name="B10856017" userId="9afd4463-931c-4ef4-a1c6-2e8ce38e18fe" providerId="ADAL" clId="{F9D1B691-D76A-4B9E-B403-AB13CDB83064}" dt="2022-04-24T05:59:16.372" v="10371" actId="404"/>
          <ac:spMkLst>
            <pc:docMk/>
            <pc:sldMk cId="1521275824" sldId="333"/>
            <ac:spMk id="47" creationId="{879E37C9-3F0F-4F1C-BAD1-EC33FC61AB13}"/>
          </ac:spMkLst>
        </pc:spChg>
        <pc:grpChg chg="add del mod">
          <ac:chgData name="B10856017" userId="9afd4463-931c-4ef4-a1c6-2e8ce38e18fe" providerId="ADAL" clId="{F9D1B691-D76A-4B9E-B403-AB13CDB83064}" dt="2022-04-24T05:59:29.817" v="10386" actId="21"/>
          <ac:grpSpMkLst>
            <pc:docMk/>
            <pc:sldMk cId="1521275824" sldId="333"/>
            <ac:grpSpMk id="3" creationId="{682B0C74-B373-4859-B0B8-7D4F381FC938}"/>
          </ac:grpSpMkLst>
        </pc:grpChg>
        <pc:grpChg chg="mod">
          <ac:chgData name="B10856017" userId="9afd4463-931c-4ef4-a1c6-2e8ce38e18fe" providerId="ADAL" clId="{F9D1B691-D76A-4B9E-B403-AB13CDB83064}" dt="2022-04-24T05:59:19.170" v="10372" actId="164"/>
          <ac:grpSpMkLst>
            <pc:docMk/>
            <pc:sldMk cId="1521275824" sldId="333"/>
            <ac:grpSpMk id="53" creationId="{DA23412F-F768-466A-98A6-3A1C4F2CA1E8}"/>
          </ac:grpSpMkLst>
        </pc:grpChg>
        <pc:picChg chg="mod">
          <ac:chgData name="B10856017" userId="9afd4463-931c-4ef4-a1c6-2e8ce38e18fe" providerId="ADAL" clId="{F9D1B691-D76A-4B9E-B403-AB13CDB83064}" dt="2022-04-24T05:59:19.170" v="10372" actId="164"/>
          <ac:picMkLst>
            <pc:docMk/>
            <pc:sldMk cId="1521275824" sldId="333"/>
            <ac:picMk id="12" creationId="{EE4139F6-1BF9-4B7F-A45C-8F019548D3F3}"/>
          </ac:picMkLst>
        </pc:picChg>
      </pc:sldChg>
      <pc:sldChg chg="addSp delSp modSp add del mod modAnim">
        <pc:chgData name="B10856017" userId="9afd4463-931c-4ef4-a1c6-2e8ce38e18fe" providerId="ADAL" clId="{F9D1B691-D76A-4B9E-B403-AB13CDB83064}" dt="2022-04-24T17:02:45.299" v="10631" actId="2696"/>
        <pc:sldMkLst>
          <pc:docMk/>
          <pc:sldMk cId="2178879173" sldId="333"/>
        </pc:sldMkLst>
        <pc:spChg chg="mod">
          <ac:chgData name="B10856017" userId="9afd4463-931c-4ef4-a1c6-2e8ce38e18fe" providerId="ADAL" clId="{F9D1B691-D76A-4B9E-B403-AB13CDB83064}" dt="2022-04-24T17:02:25.886" v="10626" actId="404"/>
          <ac:spMkLst>
            <pc:docMk/>
            <pc:sldMk cId="2178879173" sldId="333"/>
            <ac:spMk id="5" creationId="{98069D58-CD42-4B45-B388-3DC93FB1881F}"/>
          </ac:spMkLst>
        </pc:spChg>
        <pc:spChg chg="mod">
          <ac:chgData name="B10856017" userId="9afd4463-931c-4ef4-a1c6-2e8ce38e18fe" providerId="ADAL" clId="{F9D1B691-D76A-4B9E-B403-AB13CDB83064}" dt="2022-04-24T17:02:25.886" v="10626" actId="404"/>
          <ac:spMkLst>
            <pc:docMk/>
            <pc:sldMk cId="2178879173" sldId="333"/>
            <ac:spMk id="9" creationId="{E132EA77-23F0-4FAB-8BB6-98400C5E95CE}"/>
          </ac:spMkLst>
        </pc:spChg>
        <pc:spChg chg="mod">
          <ac:chgData name="B10856017" userId="9afd4463-931c-4ef4-a1c6-2e8ce38e18fe" providerId="ADAL" clId="{F9D1B691-D76A-4B9E-B403-AB13CDB83064}" dt="2022-04-24T17:02:25.886" v="10626" actId="404"/>
          <ac:spMkLst>
            <pc:docMk/>
            <pc:sldMk cId="2178879173" sldId="333"/>
            <ac:spMk id="13" creationId="{FBC89C36-E674-4C04-942D-F96602B21663}"/>
          </ac:spMkLst>
        </pc:spChg>
        <pc:spChg chg="mod">
          <ac:chgData name="B10856017" userId="9afd4463-931c-4ef4-a1c6-2e8ce38e18fe" providerId="ADAL" clId="{F9D1B691-D76A-4B9E-B403-AB13CDB83064}" dt="2022-04-24T17:02:25.886" v="10626" actId="404"/>
          <ac:spMkLst>
            <pc:docMk/>
            <pc:sldMk cId="2178879173" sldId="333"/>
            <ac:spMk id="14" creationId="{455F14B0-A697-44D2-BEAB-7F073DD4D6F8}"/>
          </ac:spMkLst>
        </pc:spChg>
        <pc:spChg chg="mod">
          <ac:chgData name="B10856017" userId="9afd4463-931c-4ef4-a1c6-2e8ce38e18fe" providerId="ADAL" clId="{F9D1B691-D76A-4B9E-B403-AB13CDB83064}" dt="2022-04-24T17:02:25.886" v="10626" actId="404"/>
          <ac:spMkLst>
            <pc:docMk/>
            <pc:sldMk cId="2178879173" sldId="333"/>
            <ac:spMk id="25" creationId="{305E67E4-F8F3-492D-B359-1DE09B6B3BD7}"/>
          </ac:spMkLst>
        </pc:spChg>
        <pc:spChg chg="mod">
          <ac:chgData name="B10856017" userId="9afd4463-931c-4ef4-a1c6-2e8ce38e18fe" providerId="ADAL" clId="{F9D1B691-D76A-4B9E-B403-AB13CDB83064}" dt="2022-04-24T17:02:25.886" v="10626" actId="404"/>
          <ac:spMkLst>
            <pc:docMk/>
            <pc:sldMk cId="2178879173" sldId="333"/>
            <ac:spMk id="26" creationId="{81DEF95B-9696-4E54-A41D-70B56A46053A}"/>
          </ac:spMkLst>
        </pc:spChg>
        <pc:spChg chg="mod">
          <ac:chgData name="B10856017" userId="9afd4463-931c-4ef4-a1c6-2e8ce38e18fe" providerId="ADAL" clId="{F9D1B691-D76A-4B9E-B403-AB13CDB83064}" dt="2022-04-24T17:02:25.886" v="10626" actId="404"/>
          <ac:spMkLst>
            <pc:docMk/>
            <pc:sldMk cId="2178879173" sldId="333"/>
            <ac:spMk id="27" creationId="{6C76CD50-A35C-417C-B4A6-A07E1C03221B}"/>
          </ac:spMkLst>
        </pc:spChg>
        <pc:spChg chg="mod">
          <ac:chgData name="B10856017" userId="9afd4463-931c-4ef4-a1c6-2e8ce38e18fe" providerId="ADAL" clId="{F9D1B691-D76A-4B9E-B403-AB13CDB83064}" dt="2022-04-24T17:02:25.886" v="10626" actId="404"/>
          <ac:spMkLst>
            <pc:docMk/>
            <pc:sldMk cId="2178879173" sldId="333"/>
            <ac:spMk id="28" creationId="{49B3B910-C76F-4ACC-89FF-D00778FA03C9}"/>
          </ac:spMkLst>
        </pc:spChg>
        <pc:spChg chg="mod">
          <ac:chgData name="B10856017" userId="9afd4463-931c-4ef4-a1c6-2e8ce38e18fe" providerId="ADAL" clId="{F9D1B691-D76A-4B9E-B403-AB13CDB83064}" dt="2022-04-24T17:02:39.827" v="10629" actId="208"/>
          <ac:spMkLst>
            <pc:docMk/>
            <pc:sldMk cId="2178879173" sldId="333"/>
            <ac:spMk id="29" creationId="{FC251407-1787-4979-96AE-DFC34949FBEB}"/>
          </ac:spMkLst>
        </pc:spChg>
        <pc:spChg chg="mod">
          <ac:chgData name="B10856017" userId="9afd4463-931c-4ef4-a1c6-2e8ce38e18fe" providerId="ADAL" clId="{F9D1B691-D76A-4B9E-B403-AB13CDB83064}" dt="2022-04-24T17:02:25.886" v="10626" actId="404"/>
          <ac:spMkLst>
            <pc:docMk/>
            <pc:sldMk cId="2178879173" sldId="333"/>
            <ac:spMk id="44" creationId="{BC880034-F147-435C-B224-EA7AC1760FB1}"/>
          </ac:spMkLst>
        </pc:spChg>
        <pc:spChg chg="mod">
          <ac:chgData name="B10856017" userId="9afd4463-931c-4ef4-a1c6-2e8ce38e18fe" providerId="ADAL" clId="{F9D1B691-D76A-4B9E-B403-AB13CDB83064}" dt="2022-04-24T17:02:25.886" v="10626" actId="404"/>
          <ac:spMkLst>
            <pc:docMk/>
            <pc:sldMk cId="2178879173" sldId="333"/>
            <ac:spMk id="47" creationId="{879E37C9-3F0F-4F1C-BAD1-EC33FC61AB13}"/>
          </ac:spMkLst>
        </pc:spChg>
        <pc:grpChg chg="add del mod">
          <ac:chgData name="B10856017" userId="9afd4463-931c-4ef4-a1c6-2e8ce38e18fe" providerId="ADAL" clId="{F9D1B691-D76A-4B9E-B403-AB13CDB83064}" dt="2022-04-24T17:02:42.313" v="10630" actId="21"/>
          <ac:grpSpMkLst>
            <pc:docMk/>
            <pc:sldMk cId="2178879173" sldId="333"/>
            <ac:grpSpMk id="2" creationId="{C7FA7CBD-92BC-4B5B-B136-5B080CDE2BF1}"/>
          </ac:grpSpMkLst>
        </pc:grpChg>
        <pc:grpChg chg="mod">
          <ac:chgData name="B10856017" userId="9afd4463-931c-4ef4-a1c6-2e8ce38e18fe" providerId="ADAL" clId="{F9D1B691-D76A-4B9E-B403-AB13CDB83064}" dt="2022-04-24T17:02:25.886" v="10626" actId="404"/>
          <ac:grpSpMkLst>
            <pc:docMk/>
            <pc:sldMk cId="2178879173" sldId="333"/>
            <ac:grpSpMk id="11" creationId="{1756773E-1E5F-4289-BF32-69AC5AC2F7E1}"/>
          </ac:grpSpMkLst>
        </pc:grpChg>
        <pc:grpChg chg="mod">
          <ac:chgData name="B10856017" userId="9afd4463-931c-4ef4-a1c6-2e8ce38e18fe" providerId="ADAL" clId="{F9D1B691-D76A-4B9E-B403-AB13CDB83064}" dt="2022-04-24T17:02:25.886" v="10626" actId="404"/>
          <ac:grpSpMkLst>
            <pc:docMk/>
            <pc:sldMk cId="2178879173" sldId="333"/>
            <ac:grpSpMk id="53" creationId="{DA23412F-F768-466A-98A6-3A1C4F2CA1E8}"/>
          </ac:grpSpMkLst>
        </pc:grpChg>
        <pc:picChg chg="mod">
          <ac:chgData name="B10856017" userId="9afd4463-931c-4ef4-a1c6-2e8ce38e18fe" providerId="ADAL" clId="{F9D1B691-D76A-4B9E-B403-AB13CDB83064}" dt="2022-04-24T17:02:25.886" v="10626" actId="404"/>
          <ac:picMkLst>
            <pc:docMk/>
            <pc:sldMk cId="2178879173" sldId="333"/>
            <ac:picMk id="4" creationId="{D0DBE1DA-B574-45B9-A31A-C749D86CE11D}"/>
          </ac:picMkLst>
        </pc:picChg>
        <pc:picChg chg="mod">
          <ac:chgData name="B10856017" userId="9afd4463-931c-4ef4-a1c6-2e8ce38e18fe" providerId="ADAL" clId="{F9D1B691-D76A-4B9E-B403-AB13CDB83064}" dt="2022-04-24T17:02:25.886" v="10626" actId="404"/>
          <ac:picMkLst>
            <pc:docMk/>
            <pc:sldMk cId="2178879173" sldId="333"/>
            <ac:picMk id="6" creationId="{01022999-F391-4B74-AED9-1A041D98F773}"/>
          </ac:picMkLst>
        </pc:picChg>
        <pc:picChg chg="mod">
          <ac:chgData name="B10856017" userId="9afd4463-931c-4ef4-a1c6-2e8ce38e18fe" providerId="ADAL" clId="{F9D1B691-D76A-4B9E-B403-AB13CDB83064}" dt="2022-04-24T17:02:25.886" v="10626" actId="404"/>
          <ac:picMkLst>
            <pc:docMk/>
            <pc:sldMk cId="2178879173" sldId="333"/>
            <ac:picMk id="8" creationId="{EC9BE1D8-D04A-4227-BF57-FCEF3E567F46}"/>
          </ac:picMkLst>
        </pc:picChg>
        <pc:picChg chg="mod">
          <ac:chgData name="B10856017" userId="9afd4463-931c-4ef4-a1c6-2e8ce38e18fe" providerId="ADAL" clId="{F9D1B691-D76A-4B9E-B403-AB13CDB83064}" dt="2022-04-24T17:02:25.886" v="10626" actId="404"/>
          <ac:picMkLst>
            <pc:docMk/>
            <pc:sldMk cId="2178879173" sldId="333"/>
            <ac:picMk id="12" creationId="{A6606F41-7B47-4475-893B-42410DBFAC4B}"/>
          </ac:picMkLst>
        </pc:picChg>
        <pc:picChg chg="mod">
          <ac:chgData name="B10856017" userId="9afd4463-931c-4ef4-a1c6-2e8ce38e18fe" providerId="ADAL" clId="{F9D1B691-D76A-4B9E-B403-AB13CDB83064}" dt="2022-04-24T17:02:25.886" v="10626" actId="404"/>
          <ac:picMkLst>
            <pc:docMk/>
            <pc:sldMk cId="2178879173" sldId="333"/>
            <ac:picMk id="15" creationId="{50EA60E4-B3DC-4DB1-AF19-8180BF45A25D}"/>
          </ac:picMkLst>
        </pc:picChg>
        <pc:picChg chg="mod">
          <ac:chgData name="B10856017" userId="9afd4463-931c-4ef4-a1c6-2e8ce38e18fe" providerId="ADAL" clId="{F9D1B691-D76A-4B9E-B403-AB13CDB83064}" dt="2022-04-24T17:02:25.886" v="10626" actId="404"/>
          <ac:picMkLst>
            <pc:docMk/>
            <pc:sldMk cId="2178879173" sldId="333"/>
            <ac:picMk id="35" creationId="{87ADDED1-D517-452D-B4C4-7A145454E7C3}"/>
          </ac:picMkLst>
        </pc:picChg>
      </pc:sldChg>
      <pc:sldChg chg="addSp delSp modSp add del mod delAnim modAnim">
        <pc:chgData name="B10856017" userId="9afd4463-931c-4ef4-a1c6-2e8ce38e18fe" providerId="ADAL" clId="{F9D1B691-D76A-4B9E-B403-AB13CDB83064}" dt="2022-04-24T05:55:42.115" v="10282" actId="2696"/>
        <pc:sldMkLst>
          <pc:docMk/>
          <pc:sldMk cId="2287644861" sldId="333"/>
        </pc:sldMkLst>
        <pc:spChg chg="mod">
          <ac:chgData name="B10856017" userId="9afd4463-931c-4ef4-a1c6-2e8ce38e18fe" providerId="ADAL" clId="{F9D1B691-D76A-4B9E-B403-AB13CDB83064}" dt="2022-04-24T05:54:15.176" v="10244" actId="404"/>
          <ac:spMkLst>
            <pc:docMk/>
            <pc:sldMk cId="2287644861" sldId="333"/>
            <ac:spMk id="5" creationId="{0E0AF0B9-C05B-4272-B41B-724832F6091F}"/>
          </ac:spMkLst>
        </pc:spChg>
        <pc:spChg chg="del">
          <ac:chgData name="B10856017" userId="9afd4463-931c-4ef4-a1c6-2e8ce38e18fe" providerId="ADAL" clId="{F9D1B691-D76A-4B9E-B403-AB13CDB83064}" dt="2022-04-24T05:54:04.727" v="10230" actId="478"/>
          <ac:spMkLst>
            <pc:docMk/>
            <pc:sldMk cId="2287644861" sldId="333"/>
            <ac:spMk id="7" creationId="{6521BAC0-FDCA-472C-9D5B-C07C29A92D43}"/>
          </ac:spMkLst>
        </pc:spChg>
        <pc:spChg chg="mod">
          <ac:chgData name="B10856017" userId="9afd4463-931c-4ef4-a1c6-2e8ce38e18fe" providerId="ADAL" clId="{F9D1B691-D76A-4B9E-B403-AB13CDB83064}" dt="2022-04-24T05:54:15.176" v="10244" actId="404"/>
          <ac:spMkLst>
            <pc:docMk/>
            <pc:sldMk cId="2287644861" sldId="333"/>
            <ac:spMk id="9" creationId="{E132EA77-23F0-4FAB-8BB6-98400C5E95CE}"/>
          </ac:spMkLst>
        </pc:spChg>
        <pc:spChg chg="mod">
          <ac:chgData name="B10856017" userId="9afd4463-931c-4ef4-a1c6-2e8ce38e18fe" providerId="ADAL" clId="{F9D1B691-D76A-4B9E-B403-AB13CDB83064}" dt="2022-04-24T05:54:15.176" v="10244" actId="404"/>
          <ac:spMkLst>
            <pc:docMk/>
            <pc:sldMk cId="2287644861" sldId="333"/>
            <ac:spMk id="13" creationId="{FBC89C36-E674-4C04-942D-F96602B21663}"/>
          </ac:spMkLst>
        </pc:spChg>
        <pc:spChg chg="mod">
          <ac:chgData name="B10856017" userId="9afd4463-931c-4ef4-a1c6-2e8ce38e18fe" providerId="ADAL" clId="{F9D1B691-D76A-4B9E-B403-AB13CDB83064}" dt="2022-04-24T05:54:15.176" v="10244" actId="404"/>
          <ac:spMkLst>
            <pc:docMk/>
            <pc:sldMk cId="2287644861" sldId="333"/>
            <ac:spMk id="14" creationId="{455F14B0-A697-44D2-BEAB-7F073DD4D6F8}"/>
          </ac:spMkLst>
        </pc:spChg>
        <pc:spChg chg="mod">
          <ac:chgData name="B10856017" userId="9afd4463-931c-4ef4-a1c6-2e8ce38e18fe" providerId="ADAL" clId="{F9D1B691-D76A-4B9E-B403-AB13CDB83064}" dt="2022-04-24T05:54:18.134" v="10245" actId="164"/>
          <ac:spMkLst>
            <pc:docMk/>
            <pc:sldMk cId="2287644861" sldId="333"/>
            <ac:spMk id="25" creationId="{C3224668-3A36-492E-9A59-FBC305B0E7CE}"/>
          </ac:spMkLst>
        </pc:spChg>
        <pc:spChg chg="mod">
          <ac:chgData name="B10856017" userId="9afd4463-931c-4ef4-a1c6-2e8ce38e18fe" providerId="ADAL" clId="{F9D1B691-D76A-4B9E-B403-AB13CDB83064}" dt="2022-04-24T05:54:15.176" v="10244" actId="404"/>
          <ac:spMkLst>
            <pc:docMk/>
            <pc:sldMk cId="2287644861" sldId="333"/>
            <ac:spMk id="28" creationId="{FB52F450-3DF0-41B7-8179-7B1FDA98386B}"/>
          </ac:spMkLst>
        </pc:spChg>
        <pc:spChg chg="mod">
          <ac:chgData name="B10856017" userId="9afd4463-931c-4ef4-a1c6-2e8ce38e18fe" providerId="ADAL" clId="{F9D1B691-D76A-4B9E-B403-AB13CDB83064}" dt="2022-04-24T05:54:28.103" v="10251" actId="208"/>
          <ac:spMkLst>
            <pc:docMk/>
            <pc:sldMk cId="2287644861" sldId="333"/>
            <ac:spMk id="29" creationId="{FC251407-1787-4979-96AE-DFC34949FBEB}"/>
          </ac:spMkLst>
        </pc:spChg>
        <pc:spChg chg="mod">
          <ac:chgData name="B10856017" userId="9afd4463-931c-4ef4-a1c6-2e8ce38e18fe" providerId="ADAL" clId="{F9D1B691-D76A-4B9E-B403-AB13CDB83064}" dt="2022-04-24T05:54:15.176" v="10244" actId="404"/>
          <ac:spMkLst>
            <pc:docMk/>
            <pc:sldMk cId="2287644861" sldId="333"/>
            <ac:spMk id="30" creationId="{0D2E867E-AFB0-46F6-AD4C-E72FD76118BC}"/>
          </ac:spMkLst>
        </pc:spChg>
        <pc:spChg chg="del">
          <ac:chgData name="B10856017" userId="9afd4463-931c-4ef4-a1c6-2e8ce38e18fe" providerId="ADAL" clId="{F9D1B691-D76A-4B9E-B403-AB13CDB83064}" dt="2022-04-24T05:54:08.667" v="10231" actId="478"/>
          <ac:spMkLst>
            <pc:docMk/>
            <pc:sldMk cId="2287644861" sldId="333"/>
            <ac:spMk id="40" creationId="{485CE04D-F3AE-4FE7-8F70-325E6932E5E2}"/>
          </ac:spMkLst>
        </pc:spChg>
        <pc:spChg chg="del">
          <ac:chgData name="B10856017" userId="9afd4463-931c-4ef4-a1c6-2e8ce38e18fe" providerId="ADAL" clId="{F9D1B691-D76A-4B9E-B403-AB13CDB83064}" dt="2022-04-24T05:54:08.667" v="10231" actId="478"/>
          <ac:spMkLst>
            <pc:docMk/>
            <pc:sldMk cId="2287644861" sldId="333"/>
            <ac:spMk id="41" creationId="{A4E7D2C1-9EB7-4949-8F7A-DB1BEF8CF6E6}"/>
          </ac:spMkLst>
        </pc:spChg>
        <pc:spChg chg="del">
          <ac:chgData name="B10856017" userId="9afd4463-931c-4ef4-a1c6-2e8ce38e18fe" providerId="ADAL" clId="{F9D1B691-D76A-4B9E-B403-AB13CDB83064}" dt="2022-04-24T05:54:08.667" v="10231" actId="478"/>
          <ac:spMkLst>
            <pc:docMk/>
            <pc:sldMk cId="2287644861" sldId="333"/>
            <ac:spMk id="42" creationId="{40A4C21F-3FB8-40F4-9E39-21DD8E6CE942}"/>
          </ac:spMkLst>
        </pc:spChg>
        <pc:spChg chg="del">
          <ac:chgData name="B10856017" userId="9afd4463-931c-4ef4-a1c6-2e8ce38e18fe" providerId="ADAL" clId="{F9D1B691-D76A-4B9E-B403-AB13CDB83064}" dt="2022-04-24T05:54:08.667" v="10231" actId="478"/>
          <ac:spMkLst>
            <pc:docMk/>
            <pc:sldMk cId="2287644861" sldId="333"/>
            <ac:spMk id="43" creationId="{596E986B-AE3A-48F9-BFC9-67E5A76AFF01}"/>
          </ac:spMkLst>
        </pc:spChg>
        <pc:spChg chg="mod">
          <ac:chgData name="B10856017" userId="9afd4463-931c-4ef4-a1c6-2e8ce38e18fe" providerId="ADAL" clId="{F9D1B691-D76A-4B9E-B403-AB13CDB83064}" dt="2022-04-24T05:54:15.176" v="10244" actId="404"/>
          <ac:spMkLst>
            <pc:docMk/>
            <pc:sldMk cId="2287644861" sldId="333"/>
            <ac:spMk id="44" creationId="{BC880034-F147-435C-B224-EA7AC1760FB1}"/>
          </ac:spMkLst>
        </pc:spChg>
        <pc:spChg chg="mod">
          <ac:chgData name="B10856017" userId="9afd4463-931c-4ef4-a1c6-2e8ce38e18fe" providerId="ADAL" clId="{F9D1B691-D76A-4B9E-B403-AB13CDB83064}" dt="2022-04-24T05:54:15.176" v="10244" actId="404"/>
          <ac:spMkLst>
            <pc:docMk/>
            <pc:sldMk cId="2287644861" sldId="333"/>
            <ac:spMk id="47" creationId="{879E37C9-3F0F-4F1C-BAD1-EC33FC61AB13}"/>
          </ac:spMkLst>
        </pc:spChg>
        <pc:spChg chg="del">
          <ac:chgData name="B10856017" userId="9afd4463-931c-4ef4-a1c6-2e8ce38e18fe" providerId="ADAL" clId="{F9D1B691-D76A-4B9E-B403-AB13CDB83064}" dt="2022-04-24T05:54:02.772" v="10229" actId="478"/>
          <ac:spMkLst>
            <pc:docMk/>
            <pc:sldMk cId="2287644861" sldId="333"/>
            <ac:spMk id="56" creationId="{FEBA35DA-8CAA-4DE7-9740-272FAA773973}"/>
          </ac:spMkLst>
        </pc:spChg>
        <pc:grpChg chg="mod">
          <ac:chgData name="B10856017" userId="9afd4463-931c-4ef4-a1c6-2e8ce38e18fe" providerId="ADAL" clId="{F9D1B691-D76A-4B9E-B403-AB13CDB83064}" dt="2022-04-24T05:54:18.134" v="10245" actId="164"/>
          <ac:grpSpMkLst>
            <pc:docMk/>
            <pc:sldMk cId="2287644861" sldId="333"/>
            <ac:grpSpMk id="2" creationId="{DBFED4DF-8922-41BE-9AE5-FEBEA2EFE2FE}"/>
          </ac:grpSpMkLst>
        </pc:grpChg>
        <pc:grpChg chg="del">
          <ac:chgData name="B10856017" userId="9afd4463-931c-4ef4-a1c6-2e8ce38e18fe" providerId="ADAL" clId="{F9D1B691-D76A-4B9E-B403-AB13CDB83064}" dt="2022-04-24T05:53:59.612" v="10228" actId="478"/>
          <ac:grpSpMkLst>
            <pc:docMk/>
            <pc:sldMk cId="2287644861" sldId="333"/>
            <ac:grpSpMk id="3" creationId="{434E7EC4-1368-487A-AB3F-47A74E96CC73}"/>
          </ac:grpSpMkLst>
        </pc:grpChg>
        <pc:grpChg chg="add del mod">
          <ac:chgData name="B10856017" userId="9afd4463-931c-4ef4-a1c6-2e8ce38e18fe" providerId="ADAL" clId="{F9D1B691-D76A-4B9E-B403-AB13CDB83064}" dt="2022-04-24T05:54:31.157" v="10252" actId="21"/>
          <ac:grpSpMkLst>
            <pc:docMk/>
            <pc:sldMk cId="2287644861" sldId="333"/>
            <ac:grpSpMk id="10" creationId="{117CB12F-E9AF-4264-AE57-71424749B4C7}"/>
          </ac:grpSpMkLst>
        </pc:grpChg>
        <pc:grpChg chg="mod">
          <ac:chgData name="B10856017" userId="9afd4463-931c-4ef4-a1c6-2e8ce38e18fe" providerId="ADAL" clId="{F9D1B691-D76A-4B9E-B403-AB13CDB83064}" dt="2022-04-24T05:54:18.134" v="10245" actId="164"/>
          <ac:grpSpMkLst>
            <pc:docMk/>
            <pc:sldMk cId="2287644861" sldId="333"/>
            <ac:grpSpMk id="12" creationId="{FB1E0DE1-E2D7-49FD-9066-370A2304C1C0}"/>
          </ac:grpSpMkLst>
        </pc:grpChg>
      </pc:sldChg>
      <pc:sldChg chg="addSp delSp modSp add del mod modAnim">
        <pc:chgData name="B10856017" userId="9afd4463-931c-4ef4-a1c6-2e8ce38e18fe" providerId="ADAL" clId="{F9D1B691-D76A-4B9E-B403-AB13CDB83064}" dt="2022-04-24T17:12:24.685" v="10883" actId="2696"/>
        <pc:sldMkLst>
          <pc:docMk/>
          <pc:sldMk cId="2892833640" sldId="333"/>
        </pc:sldMkLst>
        <pc:spChg chg="mod topLvl">
          <ac:chgData name="B10856017" userId="9afd4463-931c-4ef4-a1c6-2e8ce38e18fe" providerId="ADAL" clId="{F9D1B691-D76A-4B9E-B403-AB13CDB83064}" dt="2022-04-24T17:11:38.791" v="10872" actId="403"/>
          <ac:spMkLst>
            <pc:docMk/>
            <pc:sldMk cId="2892833640" sldId="333"/>
            <ac:spMk id="5" creationId="{98069D58-CD42-4B45-B388-3DC93FB1881F}"/>
          </ac:spMkLst>
        </pc:spChg>
        <pc:spChg chg="mod">
          <ac:chgData name="B10856017" userId="9afd4463-931c-4ef4-a1c6-2e8ce38e18fe" providerId="ADAL" clId="{F9D1B691-D76A-4B9E-B403-AB13CDB83064}" dt="2022-04-24T17:11:38.791" v="10872" actId="403"/>
          <ac:spMkLst>
            <pc:docMk/>
            <pc:sldMk cId="2892833640" sldId="333"/>
            <ac:spMk id="9" creationId="{E132EA77-23F0-4FAB-8BB6-98400C5E95CE}"/>
          </ac:spMkLst>
        </pc:spChg>
        <pc:spChg chg="mod">
          <ac:chgData name="B10856017" userId="9afd4463-931c-4ef4-a1c6-2e8ce38e18fe" providerId="ADAL" clId="{F9D1B691-D76A-4B9E-B403-AB13CDB83064}" dt="2022-04-24T17:12:01.435" v="10879" actId="27636"/>
          <ac:spMkLst>
            <pc:docMk/>
            <pc:sldMk cId="2892833640" sldId="333"/>
            <ac:spMk id="13" creationId="{FBC89C36-E674-4C04-942D-F96602B21663}"/>
          </ac:spMkLst>
        </pc:spChg>
        <pc:spChg chg="mod">
          <ac:chgData name="B10856017" userId="9afd4463-931c-4ef4-a1c6-2e8ce38e18fe" providerId="ADAL" clId="{F9D1B691-D76A-4B9E-B403-AB13CDB83064}" dt="2022-04-24T17:11:51.676" v="10876" actId="27636"/>
          <ac:spMkLst>
            <pc:docMk/>
            <pc:sldMk cId="2892833640" sldId="333"/>
            <ac:spMk id="14" creationId="{455F14B0-A697-44D2-BEAB-7F073DD4D6F8}"/>
          </ac:spMkLst>
        </pc:spChg>
        <pc:spChg chg="mod topLvl">
          <ac:chgData name="B10856017" userId="9afd4463-931c-4ef4-a1c6-2e8ce38e18fe" providerId="ADAL" clId="{F9D1B691-D76A-4B9E-B403-AB13CDB83064}" dt="2022-04-24T17:11:38.791" v="10872" actId="403"/>
          <ac:spMkLst>
            <pc:docMk/>
            <pc:sldMk cId="2892833640" sldId="333"/>
            <ac:spMk id="25" creationId="{305E67E4-F8F3-492D-B359-1DE09B6B3BD7}"/>
          </ac:spMkLst>
        </pc:spChg>
        <pc:spChg chg="mod topLvl">
          <ac:chgData name="B10856017" userId="9afd4463-931c-4ef4-a1c6-2e8ce38e18fe" providerId="ADAL" clId="{F9D1B691-D76A-4B9E-B403-AB13CDB83064}" dt="2022-04-24T17:11:38.791" v="10872" actId="403"/>
          <ac:spMkLst>
            <pc:docMk/>
            <pc:sldMk cId="2892833640" sldId="333"/>
            <ac:spMk id="26" creationId="{81DEF95B-9696-4E54-A41D-70B56A46053A}"/>
          </ac:spMkLst>
        </pc:spChg>
        <pc:spChg chg="mod topLvl">
          <ac:chgData name="B10856017" userId="9afd4463-931c-4ef4-a1c6-2e8ce38e18fe" providerId="ADAL" clId="{F9D1B691-D76A-4B9E-B403-AB13CDB83064}" dt="2022-04-24T17:11:51.633" v="10875" actId="20577"/>
          <ac:spMkLst>
            <pc:docMk/>
            <pc:sldMk cId="2892833640" sldId="333"/>
            <ac:spMk id="27" creationId="{6C76CD50-A35C-417C-B4A6-A07E1C03221B}"/>
          </ac:spMkLst>
        </pc:spChg>
        <pc:spChg chg="mod topLvl">
          <ac:chgData name="B10856017" userId="9afd4463-931c-4ef4-a1c6-2e8ce38e18fe" providerId="ADAL" clId="{F9D1B691-D76A-4B9E-B403-AB13CDB83064}" dt="2022-04-24T17:11:38.791" v="10872" actId="403"/>
          <ac:spMkLst>
            <pc:docMk/>
            <pc:sldMk cId="2892833640" sldId="333"/>
            <ac:spMk id="28" creationId="{49B3B910-C76F-4ACC-89FF-D00778FA03C9}"/>
          </ac:spMkLst>
        </pc:spChg>
        <pc:spChg chg="mod">
          <ac:chgData name="B10856017" userId="9afd4463-931c-4ef4-a1c6-2e8ce38e18fe" providerId="ADAL" clId="{F9D1B691-D76A-4B9E-B403-AB13CDB83064}" dt="2022-04-24T17:12:20.083" v="10881" actId="208"/>
          <ac:spMkLst>
            <pc:docMk/>
            <pc:sldMk cId="2892833640" sldId="333"/>
            <ac:spMk id="29" creationId="{FC251407-1787-4979-96AE-DFC34949FBEB}"/>
          </ac:spMkLst>
        </pc:spChg>
        <pc:spChg chg="mod">
          <ac:chgData name="B10856017" userId="9afd4463-931c-4ef4-a1c6-2e8ce38e18fe" providerId="ADAL" clId="{F9D1B691-D76A-4B9E-B403-AB13CDB83064}" dt="2022-04-24T17:11:38.791" v="10872" actId="403"/>
          <ac:spMkLst>
            <pc:docMk/>
            <pc:sldMk cId="2892833640" sldId="333"/>
            <ac:spMk id="44" creationId="{BC880034-F147-435C-B224-EA7AC1760FB1}"/>
          </ac:spMkLst>
        </pc:spChg>
        <pc:spChg chg="mod">
          <ac:chgData name="B10856017" userId="9afd4463-931c-4ef4-a1c6-2e8ce38e18fe" providerId="ADAL" clId="{F9D1B691-D76A-4B9E-B403-AB13CDB83064}" dt="2022-04-24T17:11:38.791" v="10872" actId="403"/>
          <ac:spMkLst>
            <pc:docMk/>
            <pc:sldMk cId="2892833640" sldId="333"/>
            <ac:spMk id="47" creationId="{879E37C9-3F0F-4F1C-BAD1-EC33FC61AB13}"/>
          </ac:spMkLst>
        </pc:spChg>
        <pc:grpChg chg="add del mod">
          <ac:chgData name="B10856017" userId="9afd4463-931c-4ef4-a1c6-2e8ce38e18fe" providerId="ADAL" clId="{F9D1B691-D76A-4B9E-B403-AB13CDB83064}" dt="2022-04-24T17:12:22.422" v="10882" actId="21"/>
          <ac:grpSpMkLst>
            <pc:docMk/>
            <pc:sldMk cId="2892833640" sldId="333"/>
            <ac:grpSpMk id="2" creationId="{3048A375-428B-4FCB-A5CE-A2245A79678F}"/>
          </ac:grpSpMkLst>
        </pc:grpChg>
        <pc:grpChg chg="mod">
          <ac:chgData name="B10856017" userId="9afd4463-931c-4ef4-a1c6-2e8ce38e18fe" providerId="ADAL" clId="{F9D1B691-D76A-4B9E-B403-AB13CDB83064}" dt="2022-04-24T17:11:38.791" v="10872" actId="403"/>
          <ac:grpSpMkLst>
            <pc:docMk/>
            <pc:sldMk cId="2892833640" sldId="333"/>
            <ac:grpSpMk id="11" creationId="{1756773E-1E5F-4289-BF32-69AC5AC2F7E1}"/>
          </ac:grpSpMkLst>
        </pc:grpChg>
        <pc:grpChg chg="mod topLvl">
          <ac:chgData name="B10856017" userId="9afd4463-931c-4ef4-a1c6-2e8ce38e18fe" providerId="ADAL" clId="{F9D1B691-D76A-4B9E-B403-AB13CDB83064}" dt="2022-04-24T17:11:38.791" v="10872" actId="403"/>
          <ac:grpSpMkLst>
            <pc:docMk/>
            <pc:sldMk cId="2892833640" sldId="333"/>
            <ac:grpSpMk id="53" creationId="{DA23412F-F768-466A-98A6-3A1C4F2CA1E8}"/>
          </ac:grpSpMkLst>
        </pc:grpChg>
        <pc:picChg chg="mod">
          <ac:chgData name="B10856017" userId="9afd4463-931c-4ef4-a1c6-2e8ce38e18fe" providerId="ADAL" clId="{F9D1B691-D76A-4B9E-B403-AB13CDB83064}" dt="2022-04-24T17:11:38.791" v="10872" actId="403"/>
          <ac:picMkLst>
            <pc:docMk/>
            <pc:sldMk cId="2892833640" sldId="333"/>
            <ac:picMk id="4" creationId="{D0DBE1DA-B574-45B9-A31A-C749D86CE11D}"/>
          </ac:picMkLst>
        </pc:picChg>
        <pc:picChg chg="mod">
          <ac:chgData name="B10856017" userId="9afd4463-931c-4ef4-a1c6-2e8ce38e18fe" providerId="ADAL" clId="{F9D1B691-D76A-4B9E-B403-AB13CDB83064}" dt="2022-04-24T17:11:38.791" v="10872" actId="403"/>
          <ac:picMkLst>
            <pc:docMk/>
            <pc:sldMk cId="2892833640" sldId="333"/>
            <ac:picMk id="6" creationId="{01022999-F391-4B74-AED9-1A041D98F773}"/>
          </ac:picMkLst>
        </pc:picChg>
        <pc:picChg chg="mod">
          <ac:chgData name="B10856017" userId="9afd4463-931c-4ef4-a1c6-2e8ce38e18fe" providerId="ADAL" clId="{F9D1B691-D76A-4B9E-B403-AB13CDB83064}" dt="2022-04-24T17:11:38.791" v="10872" actId="403"/>
          <ac:picMkLst>
            <pc:docMk/>
            <pc:sldMk cId="2892833640" sldId="333"/>
            <ac:picMk id="8" creationId="{EC9BE1D8-D04A-4227-BF57-FCEF3E567F46}"/>
          </ac:picMkLst>
        </pc:picChg>
        <pc:picChg chg="mod topLvl">
          <ac:chgData name="B10856017" userId="9afd4463-931c-4ef4-a1c6-2e8ce38e18fe" providerId="ADAL" clId="{F9D1B691-D76A-4B9E-B403-AB13CDB83064}" dt="2022-04-24T17:11:38.791" v="10872" actId="403"/>
          <ac:picMkLst>
            <pc:docMk/>
            <pc:sldMk cId="2892833640" sldId="333"/>
            <ac:picMk id="12" creationId="{A6606F41-7B47-4475-893B-42410DBFAC4B}"/>
          </ac:picMkLst>
        </pc:picChg>
        <pc:picChg chg="mod">
          <ac:chgData name="B10856017" userId="9afd4463-931c-4ef4-a1c6-2e8ce38e18fe" providerId="ADAL" clId="{F9D1B691-D76A-4B9E-B403-AB13CDB83064}" dt="2022-04-24T17:11:38.791" v="10872" actId="403"/>
          <ac:picMkLst>
            <pc:docMk/>
            <pc:sldMk cId="2892833640" sldId="333"/>
            <ac:picMk id="15" creationId="{50EA60E4-B3DC-4DB1-AF19-8180BF45A25D}"/>
          </ac:picMkLst>
        </pc:picChg>
        <pc:picChg chg="mod">
          <ac:chgData name="B10856017" userId="9afd4463-931c-4ef4-a1c6-2e8ce38e18fe" providerId="ADAL" clId="{F9D1B691-D76A-4B9E-B403-AB13CDB83064}" dt="2022-04-24T17:11:38.791" v="10872" actId="403"/>
          <ac:picMkLst>
            <pc:docMk/>
            <pc:sldMk cId="2892833640" sldId="333"/>
            <ac:picMk id="35" creationId="{87ADDED1-D517-452D-B4C4-7A145454E7C3}"/>
          </ac:picMkLst>
        </pc:picChg>
      </pc:sldChg>
      <pc:sldChg chg="addSp delSp modSp new del mod delAnim modAnim">
        <pc:chgData name="B10856017" userId="9afd4463-931c-4ef4-a1c6-2e8ce38e18fe" providerId="ADAL" clId="{F9D1B691-D76A-4B9E-B403-AB13CDB83064}" dt="2022-04-24T05:53:34.099" v="10223" actId="2696"/>
        <pc:sldMkLst>
          <pc:docMk/>
          <pc:sldMk cId="3993345949" sldId="333"/>
        </pc:sldMkLst>
        <pc:spChg chg="add del mod">
          <ac:chgData name="B10856017" userId="9afd4463-931c-4ef4-a1c6-2e8ce38e18fe" providerId="ADAL" clId="{F9D1B691-D76A-4B9E-B403-AB13CDB83064}" dt="2022-04-23T19:27:33.572" v="10100" actId="478"/>
          <ac:spMkLst>
            <pc:docMk/>
            <pc:sldMk cId="3993345949" sldId="333"/>
            <ac:spMk id="2" creationId="{6C613BEC-7183-4B30-B645-9AED9E67A382}"/>
          </ac:spMkLst>
        </pc:spChg>
        <pc:spChg chg="add del mod">
          <ac:chgData name="B10856017" userId="9afd4463-931c-4ef4-a1c6-2e8ce38e18fe" providerId="ADAL" clId="{F9D1B691-D76A-4B9E-B403-AB13CDB83064}" dt="2022-04-23T19:27:33.572" v="10100" actId="478"/>
          <ac:spMkLst>
            <pc:docMk/>
            <pc:sldMk cId="3993345949" sldId="333"/>
            <ac:spMk id="3" creationId="{CB0AE3F7-9F9C-4796-AF45-A140F9D26C63}"/>
          </ac:spMkLst>
        </pc:spChg>
        <pc:spChg chg="add del mod">
          <ac:chgData name="B10856017" userId="9afd4463-931c-4ef4-a1c6-2e8ce38e18fe" providerId="ADAL" clId="{F9D1B691-D76A-4B9E-B403-AB13CDB83064}" dt="2022-04-23T19:27:33.572" v="10100" actId="478"/>
          <ac:spMkLst>
            <pc:docMk/>
            <pc:sldMk cId="3993345949" sldId="333"/>
            <ac:spMk id="4" creationId="{37E47B03-A452-4B3A-B36A-102B663E28E7}"/>
          </ac:spMkLst>
        </pc:spChg>
        <pc:spChg chg="add del mod">
          <ac:chgData name="B10856017" userId="9afd4463-931c-4ef4-a1c6-2e8ce38e18fe" providerId="ADAL" clId="{F9D1B691-D76A-4B9E-B403-AB13CDB83064}" dt="2022-04-23T19:27:33.572" v="10100" actId="478"/>
          <ac:spMkLst>
            <pc:docMk/>
            <pc:sldMk cId="3993345949" sldId="333"/>
            <ac:spMk id="5" creationId="{E3BD9EDA-C772-4B3C-9E85-8E0211EB3F3A}"/>
          </ac:spMkLst>
        </pc:spChg>
        <pc:spChg chg="mod">
          <ac:chgData name="B10856017" userId="9afd4463-931c-4ef4-a1c6-2e8ce38e18fe" providerId="ADAL" clId="{F9D1B691-D76A-4B9E-B403-AB13CDB83064}" dt="2022-04-23T19:28:13.198" v="10118" actId="208"/>
          <ac:spMkLst>
            <pc:docMk/>
            <pc:sldMk cId="3993345949" sldId="333"/>
            <ac:spMk id="7" creationId="{A763813A-8155-4767-B47A-B2AE193A3FB4}"/>
          </ac:spMkLst>
        </pc:spChg>
        <pc:spChg chg="mod">
          <ac:chgData name="B10856017" userId="9afd4463-931c-4ef4-a1c6-2e8ce38e18fe" providerId="ADAL" clId="{F9D1B691-D76A-4B9E-B403-AB13CDB83064}" dt="2022-04-23T19:27:57.411" v="10115" actId="404"/>
          <ac:spMkLst>
            <pc:docMk/>
            <pc:sldMk cId="3993345949" sldId="333"/>
            <ac:spMk id="8" creationId="{4A594E57-A56E-4114-B0AE-E2B232BAB4B1}"/>
          </ac:spMkLst>
        </pc:spChg>
        <pc:spChg chg="mod">
          <ac:chgData name="B10856017" userId="9afd4463-931c-4ef4-a1c6-2e8ce38e18fe" providerId="ADAL" clId="{F9D1B691-D76A-4B9E-B403-AB13CDB83064}" dt="2022-04-23T19:27:57.411" v="10115" actId="404"/>
          <ac:spMkLst>
            <pc:docMk/>
            <pc:sldMk cId="3993345949" sldId="333"/>
            <ac:spMk id="9" creationId="{FCB2C640-FC4C-4651-AA2D-B54BDA123765}"/>
          </ac:spMkLst>
        </pc:spChg>
        <pc:spChg chg="mod">
          <ac:chgData name="B10856017" userId="9afd4463-931c-4ef4-a1c6-2e8ce38e18fe" providerId="ADAL" clId="{F9D1B691-D76A-4B9E-B403-AB13CDB83064}" dt="2022-04-23T19:27:57.411" v="10115" actId="404"/>
          <ac:spMkLst>
            <pc:docMk/>
            <pc:sldMk cId="3993345949" sldId="333"/>
            <ac:spMk id="15" creationId="{F2D70F68-C012-4706-8699-E2FB24EA9DAE}"/>
          </ac:spMkLst>
        </pc:spChg>
        <pc:spChg chg="mod">
          <ac:chgData name="B10856017" userId="9afd4463-931c-4ef4-a1c6-2e8ce38e18fe" providerId="ADAL" clId="{F9D1B691-D76A-4B9E-B403-AB13CDB83064}" dt="2022-04-23T19:27:57.411" v="10115" actId="404"/>
          <ac:spMkLst>
            <pc:docMk/>
            <pc:sldMk cId="3993345949" sldId="333"/>
            <ac:spMk id="16" creationId="{3FB6D7A8-1E35-4A1D-9654-44FF8834E512}"/>
          </ac:spMkLst>
        </pc:spChg>
        <pc:spChg chg="mod">
          <ac:chgData name="B10856017" userId="9afd4463-931c-4ef4-a1c6-2e8ce38e18fe" providerId="ADAL" clId="{F9D1B691-D76A-4B9E-B403-AB13CDB83064}" dt="2022-04-23T19:27:57.411" v="10115" actId="404"/>
          <ac:spMkLst>
            <pc:docMk/>
            <pc:sldMk cId="3993345949" sldId="333"/>
            <ac:spMk id="18" creationId="{3D700CAB-3D08-4533-AF7A-688A4F5B213D}"/>
          </ac:spMkLst>
        </pc:spChg>
        <pc:spChg chg="add mod">
          <ac:chgData name="B10856017" userId="9afd4463-931c-4ef4-a1c6-2e8ce38e18fe" providerId="ADAL" clId="{F9D1B691-D76A-4B9E-B403-AB13CDB83064}" dt="2022-04-23T19:27:57.411" v="10115" actId="404"/>
          <ac:spMkLst>
            <pc:docMk/>
            <pc:sldMk cId="3993345949" sldId="333"/>
            <ac:spMk id="20" creationId="{11E634B8-96DF-4BFF-ADA8-7ECCC997F717}"/>
          </ac:spMkLst>
        </pc:spChg>
        <pc:spChg chg="add del mod">
          <ac:chgData name="B10856017" userId="9afd4463-931c-4ef4-a1c6-2e8ce38e18fe" providerId="ADAL" clId="{F9D1B691-D76A-4B9E-B403-AB13CDB83064}" dt="2022-04-24T05:52:30.663" v="10181" actId="478"/>
          <ac:spMkLst>
            <pc:docMk/>
            <pc:sldMk cId="3993345949" sldId="333"/>
            <ac:spMk id="25" creationId="{9ED345E2-BA23-4DA9-ABD8-0BDD7B164269}"/>
          </ac:spMkLst>
        </pc:spChg>
        <pc:spChg chg="add del mod">
          <ac:chgData name="B10856017" userId="9afd4463-931c-4ef4-a1c6-2e8ce38e18fe" providerId="ADAL" clId="{F9D1B691-D76A-4B9E-B403-AB13CDB83064}" dt="2022-04-24T05:52:30.663" v="10181" actId="478"/>
          <ac:spMkLst>
            <pc:docMk/>
            <pc:sldMk cId="3993345949" sldId="333"/>
            <ac:spMk id="26" creationId="{21E5DF43-F722-4125-84FE-173753395262}"/>
          </ac:spMkLst>
        </pc:spChg>
        <pc:spChg chg="add del mod">
          <ac:chgData name="B10856017" userId="9afd4463-931c-4ef4-a1c6-2e8ce38e18fe" providerId="ADAL" clId="{F9D1B691-D76A-4B9E-B403-AB13CDB83064}" dt="2022-04-24T05:52:30.663" v="10181" actId="478"/>
          <ac:spMkLst>
            <pc:docMk/>
            <pc:sldMk cId="3993345949" sldId="333"/>
            <ac:spMk id="27" creationId="{E35D3483-1928-4EC4-AEBB-2E1ACB604F8D}"/>
          </ac:spMkLst>
        </pc:spChg>
        <pc:spChg chg="add del mod">
          <ac:chgData name="B10856017" userId="9afd4463-931c-4ef4-a1c6-2e8ce38e18fe" providerId="ADAL" clId="{F9D1B691-D76A-4B9E-B403-AB13CDB83064}" dt="2022-04-24T05:52:30.663" v="10181" actId="478"/>
          <ac:spMkLst>
            <pc:docMk/>
            <pc:sldMk cId="3993345949" sldId="333"/>
            <ac:spMk id="28" creationId="{A5338620-80CB-4C57-8FB3-B1418AB498E9}"/>
          </ac:spMkLst>
        </pc:spChg>
        <pc:spChg chg="mod">
          <ac:chgData name="B10856017" userId="9afd4463-931c-4ef4-a1c6-2e8ce38e18fe" providerId="ADAL" clId="{F9D1B691-D76A-4B9E-B403-AB13CDB83064}" dt="2022-04-24T05:52:52.581" v="10201" actId="208"/>
          <ac:spMkLst>
            <pc:docMk/>
            <pc:sldMk cId="3993345949" sldId="333"/>
            <ac:spMk id="30" creationId="{7CB13A5F-1577-47D1-BDC1-F804D2641442}"/>
          </ac:spMkLst>
        </pc:spChg>
        <pc:spChg chg="mod">
          <ac:chgData name="B10856017" userId="9afd4463-931c-4ef4-a1c6-2e8ce38e18fe" providerId="ADAL" clId="{F9D1B691-D76A-4B9E-B403-AB13CDB83064}" dt="2022-04-24T05:52:41.715" v="10198" actId="403"/>
          <ac:spMkLst>
            <pc:docMk/>
            <pc:sldMk cId="3993345949" sldId="333"/>
            <ac:spMk id="31" creationId="{90CF1A2A-88CC-492A-9CC1-4ADA6F66068D}"/>
          </ac:spMkLst>
        </pc:spChg>
        <pc:spChg chg="mod">
          <ac:chgData name="B10856017" userId="9afd4463-931c-4ef4-a1c6-2e8ce38e18fe" providerId="ADAL" clId="{F9D1B691-D76A-4B9E-B403-AB13CDB83064}" dt="2022-04-24T05:52:41.715" v="10198" actId="403"/>
          <ac:spMkLst>
            <pc:docMk/>
            <pc:sldMk cId="3993345949" sldId="333"/>
            <ac:spMk id="32" creationId="{A0A31C9F-CF73-4EE1-B998-362B87851DFA}"/>
          </ac:spMkLst>
        </pc:spChg>
        <pc:spChg chg="mod">
          <ac:chgData name="B10856017" userId="9afd4463-931c-4ef4-a1c6-2e8ce38e18fe" providerId="ADAL" clId="{F9D1B691-D76A-4B9E-B403-AB13CDB83064}" dt="2022-04-24T05:52:41.715" v="10198" actId="403"/>
          <ac:spMkLst>
            <pc:docMk/>
            <pc:sldMk cId="3993345949" sldId="333"/>
            <ac:spMk id="38" creationId="{92FFB6B1-D2DC-4554-9712-E8635E856509}"/>
          </ac:spMkLst>
        </pc:spChg>
        <pc:spChg chg="mod">
          <ac:chgData name="B10856017" userId="9afd4463-931c-4ef4-a1c6-2e8ce38e18fe" providerId="ADAL" clId="{F9D1B691-D76A-4B9E-B403-AB13CDB83064}" dt="2022-04-24T05:52:41.715" v="10198" actId="403"/>
          <ac:spMkLst>
            <pc:docMk/>
            <pc:sldMk cId="3993345949" sldId="333"/>
            <ac:spMk id="39" creationId="{CBE9653B-FF7E-406E-B02F-42136B4C37DF}"/>
          </ac:spMkLst>
        </pc:spChg>
        <pc:spChg chg="mod">
          <ac:chgData name="B10856017" userId="9afd4463-931c-4ef4-a1c6-2e8ce38e18fe" providerId="ADAL" clId="{F9D1B691-D76A-4B9E-B403-AB13CDB83064}" dt="2022-04-24T05:52:41.715" v="10198" actId="403"/>
          <ac:spMkLst>
            <pc:docMk/>
            <pc:sldMk cId="3993345949" sldId="333"/>
            <ac:spMk id="41" creationId="{7D692ACE-AAC8-40A3-9EA7-4B8DF4008BDE}"/>
          </ac:spMkLst>
        </pc:spChg>
        <pc:spChg chg="add del mod">
          <ac:chgData name="B10856017" userId="9afd4463-931c-4ef4-a1c6-2e8ce38e18fe" providerId="ADAL" clId="{F9D1B691-D76A-4B9E-B403-AB13CDB83064}" dt="2022-04-24T05:52:23.704" v="10179" actId="478"/>
          <ac:spMkLst>
            <pc:docMk/>
            <pc:sldMk cId="3993345949" sldId="333"/>
            <ac:spMk id="42" creationId="{4D60F5CE-C280-4944-86CB-182B01121DCA}"/>
          </ac:spMkLst>
        </pc:spChg>
        <pc:spChg chg="add mod">
          <ac:chgData name="B10856017" userId="9afd4463-931c-4ef4-a1c6-2e8ce38e18fe" providerId="ADAL" clId="{F9D1B691-D76A-4B9E-B403-AB13CDB83064}" dt="2022-04-24T05:52:41.715" v="10198" actId="403"/>
          <ac:spMkLst>
            <pc:docMk/>
            <pc:sldMk cId="3993345949" sldId="333"/>
            <ac:spMk id="43" creationId="{14023999-3F49-4966-904B-E19DB0405770}"/>
          </ac:spMkLst>
        </pc:spChg>
        <pc:spChg chg="mod">
          <ac:chgData name="B10856017" userId="9afd4463-931c-4ef4-a1c6-2e8ce38e18fe" providerId="ADAL" clId="{F9D1B691-D76A-4B9E-B403-AB13CDB83064}" dt="2022-04-24T05:52:08.345" v="10173"/>
          <ac:spMkLst>
            <pc:docMk/>
            <pc:sldMk cId="3993345949" sldId="333"/>
            <ac:spMk id="46" creationId="{C8304AD7-8CF3-4075-9EBA-715F9AECA183}"/>
          </ac:spMkLst>
        </pc:spChg>
        <pc:spChg chg="mod">
          <ac:chgData name="B10856017" userId="9afd4463-931c-4ef4-a1c6-2e8ce38e18fe" providerId="ADAL" clId="{F9D1B691-D76A-4B9E-B403-AB13CDB83064}" dt="2022-04-24T05:52:08.345" v="10173"/>
          <ac:spMkLst>
            <pc:docMk/>
            <pc:sldMk cId="3993345949" sldId="333"/>
            <ac:spMk id="47" creationId="{D7F75275-BAA7-4215-80C9-B3601BE43492}"/>
          </ac:spMkLst>
        </pc:spChg>
        <pc:spChg chg="mod">
          <ac:chgData name="B10856017" userId="9afd4463-931c-4ef4-a1c6-2e8ce38e18fe" providerId="ADAL" clId="{F9D1B691-D76A-4B9E-B403-AB13CDB83064}" dt="2022-04-24T05:52:08.345" v="10173"/>
          <ac:spMkLst>
            <pc:docMk/>
            <pc:sldMk cId="3993345949" sldId="333"/>
            <ac:spMk id="48" creationId="{AE5B8961-E531-41B0-B2C8-D4E4C75F5752}"/>
          </ac:spMkLst>
        </pc:spChg>
        <pc:spChg chg="add mod">
          <ac:chgData name="B10856017" userId="9afd4463-931c-4ef4-a1c6-2e8ce38e18fe" providerId="ADAL" clId="{F9D1B691-D76A-4B9E-B403-AB13CDB83064}" dt="2022-04-24T05:52:41.715" v="10198" actId="403"/>
          <ac:spMkLst>
            <pc:docMk/>
            <pc:sldMk cId="3993345949" sldId="333"/>
            <ac:spMk id="52" creationId="{390640E0-60DB-4BDE-9096-DA5187116C57}"/>
          </ac:spMkLst>
        </pc:spChg>
        <pc:grpChg chg="add mod">
          <ac:chgData name="B10856017" userId="9afd4463-931c-4ef4-a1c6-2e8ce38e18fe" providerId="ADAL" clId="{F9D1B691-D76A-4B9E-B403-AB13CDB83064}" dt="2022-04-23T19:27:44.667" v="10101" actId="164"/>
          <ac:grpSpMkLst>
            <pc:docMk/>
            <pc:sldMk cId="3993345949" sldId="333"/>
            <ac:grpSpMk id="6" creationId="{4320DCB4-F9F6-4CE9-BF43-CBBA0BCA8B05}"/>
          </ac:grpSpMkLst>
        </pc:grpChg>
        <pc:grpChg chg="mod">
          <ac:chgData name="B10856017" userId="9afd4463-931c-4ef4-a1c6-2e8ce38e18fe" providerId="ADAL" clId="{F9D1B691-D76A-4B9E-B403-AB13CDB83064}" dt="2022-04-23T19:27:15.584" v="10081" actId="164"/>
          <ac:grpSpMkLst>
            <pc:docMk/>
            <pc:sldMk cId="3993345949" sldId="333"/>
            <ac:grpSpMk id="10" creationId="{2DB40478-88AB-47A3-B04B-D30BC3069772}"/>
          </ac:grpSpMkLst>
        </pc:grpChg>
        <pc:grpChg chg="add mod">
          <ac:chgData name="B10856017" userId="9afd4463-931c-4ef4-a1c6-2e8ce38e18fe" providerId="ADAL" clId="{F9D1B691-D76A-4B9E-B403-AB13CDB83064}" dt="2022-04-23T19:27:01.712" v="10076" actId="164"/>
          <ac:grpSpMkLst>
            <pc:docMk/>
            <pc:sldMk cId="3993345949" sldId="333"/>
            <ac:grpSpMk id="21" creationId="{EF32D245-9438-4BA2-8288-F65AE4AB2FCC}"/>
          </ac:grpSpMkLst>
        </pc:grpChg>
        <pc:grpChg chg="add mod">
          <ac:chgData name="B10856017" userId="9afd4463-931c-4ef4-a1c6-2e8ce38e18fe" providerId="ADAL" clId="{F9D1B691-D76A-4B9E-B403-AB13CDB83064}" dt="2022-04-23T19:27:15.584" v="10081" actId="164"/>
          <ac:grpSpMkLst>
            <pc:docMk/>
            <pc:sldMk cId="3993345949" sldId="333"/>
            <ac:grpSpMk id="22" creationId="{A776EE80-5AC7-4F47-A9BB-C1B0764A789D}"/>
          </ac:grpSpMkLst>
        </pc:grpChg>
        <pc:grpChg chg="add mod ord">
          <ac:chgData name="B10856017" userId="9afd4463-931c-4ef4-a1c6-2e8ce38e18fe" providerId="ADAL" clId="{F9D1B691-D76A-4B9E-B403-AB13CDB83064}" dt="2022-04-23T19:27:53.025" v="10104" actId="164"/>
          <ac:grpSpMkLst>
            <pc:docMk/>
            <pc:sldMk cId="3993345949" sldId="333"/>
            <ac:grpSpMk id="23" creationId="{A6812585-EA91-41B8-AD8F-BECB0ADD4523}"/>
          </ac:grpSpMkLst>
        </pc:grpChg>
        <pc:grpChg chg="add del mod">
          <ac:chgData name="B10856017" userId="9afd4463-931c-4ef4-a1c6-2e8ce38e18fe" providerId="ADAL" clId="{F9D1B691-D76A-4B9E-B403-AB13CDB83064}" dt="2022-04-23T19:28:16.454" v="10119" actId="21"/>
          <ac:grpSpMkLst>
            <pc:docMk/>
            <pc:sldMk cId="3993345949" sldId="333"/>
            <ac:grpSpMk id="24" creationId="{5A1212CF-1637-4332-BF0F-FC027B352D0B}"/>
          </ac:grpSpMkLst>
        </pc:grpChg>
        <pc:grpChg chg="add mod">
          <ac:chgData name="B10856017" userId="9afd4463-931c-4ef4-a1c6-2e8ce38e18fe" providerId="ADAL" clId="{F9D1B691-D76A-4B9E-B403-AB13CDB83064}" dt="2022-04-24T05:52:41.715" v="10198" actId="403"/>
          <ac:grpSpMkLst>
            <pc:docMk/>
            <pc:sldMk cId="3993345949" sldId="333"/>
            <ac:grpSpMk id="29" creationId="{E415477F-8D5C-44F2-8188-AD315F09D415}"/>
          </ac:grpSpMkLst>
        </pc:grpChg>
        <pc:grpChg chg="mod">
          <ac:chgData name="B10856017" userId="9afd4463-931c-4ef4-a1c6-2e8ce38e18fe" providerId="ADAL" clId="{F9D1B691-D76A-4B9E-B403-AB13CDB83064}" dt="2022-04-24T05:52:41.715" v="10198" actId="403"/>
          <ac:grpSpMkLst>
            <pc:docMk/>
            <pc:sldMk cId="3993345949" sldId="333"/>
            <ac:grpSpMk id="33" creationId="{6F81AA66-AFF2-42DD-B773-C5DB62C9FCB4}"/>
          </ac:grpSpMkLst>
        </pc:grpChg>
        <pc:grpChg chg="add del mod">
          <ac:chgData name="B10856017" userId="9afd4463-931c-4ef4-a1c6-2e8ce38e18fe" providerId="ADAL" clId="{F9D1B691-D76A-4B9E-B403-AB13CDB83064}" dt="2022-04-24T05:52:20.307" v="10177" actId="478"/>
          <ac:grpSpMkLst>
            <pc:docMk/>
            <pc:sldMk cId="3993345949" sldId="333"/>
            <ac:grpSpMk id="44" creationId="{19AC36CD-1588-46BC-98ED-B23B686330EF}"/>
          </ac:grpSpMkLst>
        </pc:grpChg>
        <pc:grpChg chg="add mod">
          <ac:chgData name="B10856017" userId="9afd4463-931c-4ef4-a1c6-2e8ce38e18fe" providerId="ADAL" clId="{F9D1B691-D76A-4B9E-B403-AB13CDB83064}" dt="2022-04-24T05:52:41.715" v="10198" actId="403"/>
          <ac:grpSpMkLst>
            <pc:docMk/>
            <pc:sldMk cId="3993345949" sldId="333"/>
            <ac:grpSpMk id="49" creationId="{28C5942A-3331-46BD-843B-895F52E9DFA8}"/>
          </ac:grpSpMkLst>
        </pc:grpChg>
        <pc:grpChg chg="add del mod">
          <ac:chgData name="B10856017" userId="9afd4463-931c-4ef4-a1c6-2e8ce38e18fe" providerId="ADAL" clId="{F9D1B691-D76A-4B9E-B403-AB13CDB83064}" dt="2022-04-24T05:52:54.730" v="10202" actId="21"/>
          <ac:grpSpMkLst>
            <pc:docMk/>
            <pc:sldMk cId="3993345949" sldId="333"/>
            <ac:grpSpMk id="53" creationId="{A8D99CD2-3DA1-43E0-8337-F80FB9375749}"/>
          </ac:grpSpMkLst>
        </pc:grpChg>
        <pc:picChg chg="mod">
          <ac:chgData name="B10856017" userId="9afd4463-931c-4ef4-a1c6-2e8ce38e18fe" providerId="ADAL" clId="{F9D1B691-D76A-4B9E-B403-AB13CDB83064}" dt="2022-04-23T19:27:15.584" v="10081" actId="164"/>
          <ac:picMkLst>
            <pc:docMk/>
            <pc:sldMk cId="3993345949" sldId="333"/>
            <ac:picMk id="11" creationId="{13365463-8F44-47F9-8B85-6DA70A07D064}"/>
          </ac:picMkLst>
        </pc:picChg>
        <pc:picChg chg="mod">
          <ac:chgData name="B10856017" userId="9afd4463-931c-4ef4-a1c6-2e8ce38e18fe" providerId="ADAL" clId="{F9D1B691-D76A-4B9E-B403-AB13CDB83064}" dt="2022-04-23T19:27:15.584" v="10081" actId="164"/>
          <ac:picMkLst>
            <pc:docMk/>
            <pc:sldMk cId="3993345949" sldId="333"/>
            <ac:picMk id="12" creationId="{C6862996-4185-4ECB-B975-14D64D9BC49D}"/>
          </ac:picMkLst>
        </pc:picChg>
        <pc:picChg chg="mod">
          <ac:chgData name="B10856017" userId="9afd4463-931c-4ef4-a1c6-2e8ce38e18fe" providerId="ADAL" clId="{F9D1B691-D76A-4B9E-B403-AB13CDB83064}" dt="2022-04-23T19:27:15.584" v="10081" actId="164"/>
          <ac:picMkLst>
            <pc:docMk/>
            <pc:sldMk cId="3993345949" sldId="333"/>
            <ac:picMk id="13" creationId="{745132F5-DD63-4EC5-8727-077FCBB5203A}"/>
          </ac:picMkLst>
        </pc:picChg>
        <pc:picChg chg="mod">
          <ac:chgData name="B10856017" userId="9afd4463-931c-4ef4-a1c6-2e8ce38e18fe" providerId="ADAL" clId="{F9D1B691-D76A-4B9E-B403-AB13CDB83064}" dt="2022-04-23T19:27:15.584" v="10081" actId="164"/>
          <ac:picMkLst>
            <pc:docMk/>
            <pc:sldMk cId="3993345949" sldId="333"/>
            <ac:picMk id="14" creationId="{725C31F8-7802-4D6B-BB86-49B4160B4655}"/>
          </ac:picMkLst>
        </pc:picChg>
        <pc:picChg chg="mod">
          <ac:chgData name="B10856017" userId="9afd4463-931c-4ef4-a1c6-2e8ce38e18fe" providerId="ADAL" clId="{F9D1B691-D76A-4B9E-B403-AB13CDB83064}" dt="2022-04-23T19:27:15.584" v="10081" actId="164"/>
          <ac:picMkLst>
            <pc:docMk/>
            <pc:sldMk cId="3993345949" sldId="333"/>
            <ac:picMk id="17" creationId="{41F86924-2FE2-4A8C-8F7A-D2721D0829B7}"/>
          </ac:picMkLst>
        </pc:picChg>
        <pc:picChg chg="add mod">
          <ac:chgData name="B10856017" userId="9afd4463-931c-4ef4-a1c6-2e8ce38e18fe" providerId="ADAL" clId="{F9D1B691-D76A-4B9E-B403-AB13CDB83064}" dt="2022-04-23T19:27:53.025" v="10104" actId="164"/>
          <ac:picMkLst>
            <pc:docMk/>
            <pc:sldMk cId="3993345949" sldId="333"/>
            <ac:picMk id="19" creationId="{84220852-1D42-485F-8D09-16A857420F93}"/>
          </ac:picMkLst>
        </pc:picChg>
        <pc:picChg chg="mod">
          <ac:chgData name="B10856017" userId="9afd4463-931c-4ef4-a1c6-2e8ce38e18fe" providerId="ADAL" clId="{F9D1B691-D76A-4B9E-B403-AB13CDB83064}" dt="2022-04-24T05:52:41.715" v="10198" actId="403"/>
          <ac:picMkLst>
            <pc:docMk/>
            <pc:sldMk cId="3993345949" sldId="333"/>
            <ac:picMk id="34" creationId="{AC2F6A8F-9F4B-4FC3-AA0A-04D89100505B}"/>
          </ac:picMkLst>
        </pc:picChg>
        <pc:picChg chg="mod">
          <ac:chgData name="B10856017" userId="9afd4463-931c-4ef4-a1c6-2e8ce38e18fe" providerId="ADAL" clId="{F9D1B691-D76A-4B9E-B403-AB13CDB83064}" dt="2022-04-24T05:52:41.715" v="10198" actId="403"/>
          <ac:picMkLst>
            <pc:docMk/>
            <pc:sldMk cId="3993345949" sldId="333"/>
            <ac:picMk id="35" creationId="{0DA27C7C-A3D8-4BC8-B6ED-A32029D41C8D}"/>
          </ac:picMkLst>
        </pc:picChg>
        <pc:picChg chg="mod">
          <ac:chgData name="B10856017" userId="9afd4463-931c-4ef4-a1c6-2e8ce38e18fe" providerId="ADAL" clId="{F9D1B691-D76A-4B9E-B403-AB13CDB83064}" dt="2022-04-24T05:52:41.715" v="10198" actId="403"/>
          <ac:picMkLst>
            <pc:docMk/>
            <pc:sldMk cId="3993345949" sldId="333"/>
            <ac:picMk id="36" creationId="{B3B1C25C-7EF1-4DB1-B30F-7D4E6F8A47C7}"/>
          </ac:picMkLst>
        </pc:picChg>
        <pc:picChg chg="mod">
          <ac:chgData name="B10856017" userId="9afd4463-931c-4ef4-a1c6-2e8ce38e18fe" providerId="ADAL" clId="{F9D1B691-D76A-4B9E-B403-AB13CDB83064}" dt="2022-04-24T05:52:41.715" v="10198" actId="403"/>
          <ac:picMkLst>
            <pc:docMk/>
            <pc:sldMk cId="3993345949" sldId="333"/>
            <ac:picMk id="37" creationId="{8B0A1B17-C9B9-46C1-A918-B7002B374C47}"/>
          </ac:picMkLst>
        </pc:picChg>
        <pc:picChg chg="mod">
          <ac:chgData name="B10856017" userId="9afd4463-931c-4ef4-a1c6-2e8ce38e18fe" providerId="ADAL" clId="{F9D1B691-D76A-4B9E-B403-AB13CDB83064}" dt="2022-04-24T05:52:41.715" v="10198" actId="403"/>
          <ac:picMkLst>
            <pc:docMk/>
            <pc:sldMk cId="3993345949" sldId="333"/>
            <ac:picMk id="40" creationId="{3C9BAA63-95F6-4B7B-A663-AAD97A6C45A1}"/>
          </ac:picMkLst>
        </pc:picChg>
        <pc:picChg chg="mod">
          <ac:chgData name="B10856017" userId="9afd4463-931c-4ef4-a1c6-2e8ce38e18fe" providerId="ADAL" clId="{F9D1B691-D76A-4B9E-B403-AB13CDB83064}" dt="2022-04-24T05:52:08.345" v="10173"/>
          <ac:picMkLst>
            <pc:docMk/>
            <pc:sldMk cId="3993345949" sldId="333"/>
            <ac:picMk id="45" creationId="{F2FE23D3-AF3F-4740-A86B-A7005C0E3D77}"/>
          </ac:picMkLst>
        </pc:picChg>
        <pc:picChg chg="mod">
          <ac:chgData name="B10856017" userId="9afd4463-931c-4ef4-a1c6-2e8ce38e18fe" providerId="ADAL" clId="{F9D1B691-D76A-4B9E-B403-AB13CDB83064}" dt="2022-04-24T05:52:41.715" v="10198" actId="403"/>
          <ac:picMkLst>
            <pc:docMk/>
            <pc:sldMk cId="3993345949" sldId="333"/>
            <ac:picMk id="50" creationId="{964818BA-1ACF-47B0-AEFC-180E335EC1C9}"/>
          </ac:picMkLst>
        </pc:picChg>
        <pc:picChg chg="mod">
          <ac:chgData name="B10856017" userId="9afd4463-931c-4ef4-a1c6-2e8ce38e18fe" providerId="ADAL" clId="{F9D1B691-D76A-4B9E-B403-AB13CDB83064}" dt="2022-04-24T05:52:41.715" v="10198" actId="403"/>
          <ac:picMkLst>
            <pc:docMk/>
            <pc:sldMk cId="3993345949" sldId="333"/>
            <ac:picMk id="51" creationId="{2FE67B64-EB41-4F60-88B5-B1FE897F86CC}"/>
          </ac:picMkLst>
        </pc:picChg>
      </pc:sldChg>
      <pc:sldChg chg="addSp delSp modSp add mod">
        <pc:chgData name="B10856017" userId="9afd4463-931c-4ef4-a1c6-2e8ce38e18fe" providerId="ADAL" clId="{F9D1B691-D76A-4B9E-B403-AB13CDB83064}" dt="2022-04-25T03:47:00.173" v="11170" actId="27636"/>
        <pc:sldMkLst>
          <pc:docMk/>
          <pc:sldMk cId="4134009160" sldId="333"/>
        </pc:sldMkLst>
        <pc:spChg chg="mod topLvl">
          <ac:chgData name="B10856017" userId="9afd4463-931c-4ef4-a1c6-2e8ce38e18fe" providerId="ADAL" clId="{F9D1B691-D76A-4B9E-B403-AB13CDB83064}" dt="2022-04-24T17:17:39.545" v="11013" actId="165"/>
          <ac:spMkLst>
            <pc:docMk/>
            <pc:sldMk cId="4134009160" sldId="333"/>
            <ac:spMk id="128" creationId="{8A05F0CE-D53D-4A63-ACCA-7ADCBC3D5F72}"/>
          </ac:spMkLst>
        </pc:spChg>
        <pc:spChg chg="add mod">
          <ac:chgData name="B10856017" userId="9afd4463-931c-4ef4-a1c6-2e8ce38e18fe" providerId="ADAL" clId="{F9D1B691-D76A-4B9E-B403-AB13CDB83064}" dt="2022-04-24T17:19:49.152" v="11077" actId="164"/>
          <ac:spMkLst>
            <pc:docMk/>
            <pc:sldMk cId="4134009160" sldId="333"/>
            <ac:spMk id="129" creationId="{8CED6677-46AE-403E-8F5E-0006038488D2}"/>
          </ac:spMkLst>
        </pc:spChg>
        <pc:spChg chg="add mod">
          <ac:chgData name="B10856017" userId="9afd4463-931c-4ef4-a1c6-2e8ce38e18fe" providerId="ADAL" clId="{F9D1B691-D76A-4B9E-B403-AB13CDB83064}" dt="2022-04-25T03:47:00.167" v="11169" actId="27636"/>
          <ac:spMkLst>
            <pc:docMk/>
            <pc:sldMk cId="4134009160" sldId="333"/>
            <ac:spMk id="130" creationId="{16CCD4D5-F8D2-44D2-81CE-6C413749ADDA}"/>
          </ac:spMkLst>
        </pc:spChg>
        <pc:spChg chg="add mod">
          <ac:chgData name="B10856017" userId="9afd4463-931c-4ef4-a1c6-2e8ce38e18fe" providerId="ADAL" clId="{F9D1B691-D76A-4B9E-B403-AB13CDB83064}" dt="2022-04-25T03:47:00.163" v="11168" actId="27636"/>
          <ac:spMkLst>
            <pc:docMk/>
            <pc:sldMk cId="4134009160" sldId="333"/>
            <ac:spMk id="131" creationId="{FB68DB79-DBFB-4020-8854-C3034CB279A3}"/>
          </ac:spMkLst>
        </pc:spChg>
        <pc:spChg chg="mod">
          <ac:chgData name="B10856017" userId="9afd4463-931c-4ef4-a1c6-2e8ce38e18fe" providerId="ADAL" clId="{F9D1B691-D76A-4B9E-B403-AB13CDB83064}" dt="2022-04-24T17:19:49.152" v="11077" actId="164"/>
          <ac:spMkLst>
            <pc:docMk/>
            <pc:sldMk cId="4134009160" sldId="333"/>
            <ac:spMk id="134" creationId="{740378AE-560D-4754-B702-F24CCD80FF91}"/>
          </ac:spMkLst>
        </pc:spChg>
        <pc:spChg chg="add mod">
          <ac:chgData name="B10856017" userId="9afd4463-931c-4ef4-a1c6-2e8ce38e18fe" providerId="ADAL" clId="{F9D1B691-D76A-4B9E-B403-AB13CDB83064}" dt="2022-04-24T17:19:49.152" v="11077" actId="164"/>
          <ac:spMkLst>
            <pc:docMk/>
            <pc:sldMk cId="4134009160" sldId="333"/>
            <ac:spMk id="139" creationId="{AB563BE5-26AC-454F-8806-D6A27027562D}"/>
          </ac:spMkLst>
        </pc:spChg>
        <pc:spChg chg="add mod">
          <ac:chgData name="B10856017" userId="9afd4463-931c-4ef4-a1c6-2e8ce38e18fe" providerId="ADAL" clId="{F9D1B691-D76A-4B9E-B403-AB13CDB83064}" dt="2022-04-24T17:19:49.152" v="11077" actId="164"/>
          <ac:spMkLst>
            <pc:docMk/>
            <pc:sldMk cId="4134009160" sldId="333"/>
            <ac:spMk id="140" creationId="{DADA80EE-FEC2-4B0D-8DC6-EB0ACA0FC427}"/>
          </ac:spMkLst>
        </pc:spChg>
        <pc:spChg chg="mod topLvl">
          <ac:chgData name="B10856017" userId="9afd4463-931c-4ef4-a1c6-2e8ce38e18fe" providerId="ADAL" clId="{F9D1B691-D76A-4B9E-B403-AB13CDB83064}" dt="2022-04-24T17:17:39.545" v="11013" actId="165"/>
          <ac:spMkLst>
            <pc:docMk/>
            <pc:sldMk cId="4134009160" sldId="333"/>
            <ac:spMk id="141" creationId="{9D6F4930-1D8B-470D-85E0-B95C3AC81E07}"/>
          </ac:spMkLst>
        </pc:spChg>
        <pc:spChg chg="mod topLvl">
          <ac:chgData name="B10856017" userId="9afd4463-931c-4ef4-a1c6-2e8ce38e18fe" providerId="ADAL" clId="{F9D1B691-D76A-4B9E-B403-AB13CDB83064}" dt="2022-04-24T17:17:39.545" v="11013" actId="165"/>
          <ac:spMkLst>
            <pc:docMk/>
            <pc:sldMk cId="4134009160" sldId="333"/>
            <ac:spMk id="142" creationId="{12C2A20A-A7BE-4E26-A4E7-BFB2C9C7039D}"/>
          </ac:spMkLst>
        </pc:spChg>
        <pc:spChg chg="mod">
          <ac:chgData name="B10856017" userId="9afd4463-931c-4ef4-a1c6-2e8ce38e18fe" providerId="ADAL" clId="{F9D1B691-D76A-4B9E-B403-AB13CDB83064}" dt="2022-04-24T17:19:49.152" v="11077" actId="164"/>
          <ac:spMkLst>
            <pc:docMk/>
            <pc:sldMk cId="4134009160" sldId="333"/>
            <ac:spMk id="145" creationId="{87FDF6AD-FFE7-42B8-AD29-563B41F37AFB}"/>
          </ac:spMkLst>
        </pc:spChg>
        <pc:spChg chg="mod">
          <ac:chgData name="B10856017" userId="9afd4463-931c-4ef4-a1c6-2e8ce38e18fe" providerId="ADAL" clId="{F9D1B691-D76A-4B9E-B403-AB13CDB83064}" dt="2022-04-24T17:19:49.152" v="11077" actId="164"/>
          <ac:spMkLst>
            <pc:docMk/>
            <pc:sldMk cId="4134009160" sldId="333"/>
            <ac:spMk id="146" creationId="{E8A406DC-213B-4D2D-95A7-269FED1D3B83}"/>
          </ac:spMkLst>
        </pc:spChg>
        <pc:spChg chg="mod">
          <ac:chgData name="B10856017" userId="9afd4463-931c-4ef4-a1c6-2e8ce38e18fe" providerId="ADAL" clId="{F9D1B691-D76A-4B9E-B403-AB13CDB83064}" dt="2022-04-24T17:17:39.545" v="11013" actId="165"/>
          <ac:spMkLst>
            <pc:docMk/>
            <pc:sldMk cId="4134009160" sldId="333"/>
            <ac:spMk id="161" creationId="{0562EDB4-6C78-45E0-B9DA-3557ED82A374}"/>
          </ac:spMkLst>
        </pc:spChg>
        <pc:spChg chg="mod">
          <ac:chgData name="B10856017" userId="9afd4463-931c-4ef4-a1c6-2e8ce38e18fe" providerId="ADAL" clId="{F9D1B691-D76A-4B9E-B403-AB13CDB83064}" dt="2022-04-24T17:15:35.414" v="10940" actId="164"/>
          <ac:spMkLst>
            <pc:docMk/>
            <pc:sldMk cId="4134009160" sldId="333"/>
            <ac:spMk id="176" creationId="{733FED36-41D3-40AE-8551-81F703DC8D9B}"/>
          </ac:spMkLst>
        </pc:spChg>
        <pc:spChg chg="mod">
          <ac:chgData name="B10856017" userId="9afd4463-931c-4ef4-a1c6-2e8ce38e18fe" providerId="ADAL" clId="{F9D1B691-D76A-4B9E-B403-AB13CDB83064}" dt="2022-04-24T17:15:35.414" v="10940" actId="164"/>
          <ac:spMkLst>
            <pc:docMk/>
            <pc:sldMk cId="4134009160" sldId="333"/>
            <ac:spMk id="177" creationId="{AD8EA688-D8A1-4260-AB06-4C963802FE7B}"/>
          </ac:spMkLst>
        </pc:spChg>
        <pc:spChg chg="mod">
          <ac:chgData name="B10856017" userId="9afd4463-931c-4ef4-a1c6-2e8ce38e18fe" providerId="ADAL" clId="{F9D1B691-D76A-4B9E-B403-AB13CDB83064}" dt="2022-04-24T17:15:35.414" v="10940" actId="164"/>
          <ac:spMkLst>
            <pc:docMk/>
            <pc:sldMk cId="4134009160" sldId="333"/>
            <ac:spMk id="178" creationId="{9FB56F1D-E18A-4EA5-92D9-75953AAE4492}"/>
          </ac:spMkLst>
        </pc:spChg>
        <pc:spChg chg="mod">
          <ac:chgData name="B10856017" userId="9afd4463-931c-4ef4-a1c6-2e8ce38e18fe" providerId="ADAL" clId="{F9D1B691-D76A-4B9E-B403-AB13CDB83064}" dt="2022-04-24T17:15:35.414" v="10940" actId="164"/>
          <ac:spMkLst>
            <pc:docMk/>
            <pc:sldMk cId="4134009160" sldId="333"/>
            <ac:spMk id="179" creationId="{025DD149-0087-4C07-AF53-A2270A3D0A5C}"/>
          </ac:spMkLst>
        </pc:spChg>
        <pc:spChg chg="mod">
          <ac:chgData name="B10856017" userId="9afd4463-931c-4ef4-a1c6-2e8ce38e18fe" providerId="ADAL" clId="{F9D1B691-D76A-4B9E-B403-AB13CDB83064}" dt="2022-04-24T17:15:35.414" v="10940" actId="164"/>
          <ac:spMkLst>
            <pc:docMk/>
            <pc:sldMk cId="4134009160" sldId="333"/>
            <ac:spMk id="180" creationId="{DBBCB959-8D75-4CB3-9A4F-313771748D84}"/>
          </ac:spMkLst>
        </pc:spChg>
        <pc:spChg chg="mod">
          <ac:chgData name="B10856017" userId="9afd4463-931c-4ef4-a1c6-2e8ce38e18fe" providerId="ADAL" clId="{F9D1B691-D76A-4B9E-B403-AB13CDB83064}" dt="2022-04-25T03:47:00.156" v="11164" actId="27636"/>
          <ac:spMkLst>
            <pc:docMk/>
            <pc:sldMk cId="4134009160" sldId="333"/>
            <ac:spMk id="182" creationId="{72F5A303-5CD6-4D77-8B3B-A7A46CAD7E99}"/>
          </ac:spMkLst>
        </pc:spChg>
        <pc:spChg chg="mod">
          <ac:chgData name="B10856017" userId="9afd4463-931c-4ef4-a1c6-2e8ce38e18fe" providerId="ADAL" clId="{F9D1B691-D76A-4B9E-B403-AB13CDB83064}" dt="2022-04-25T03:47:00.153" v="11163" actId="27636"/>
          <ac:spMkLst>
            <pc:docMk/>
            <pc:sldMk cId="4134009160" sldId="333"/>
            <ac:spMk id="183" creationId="{C436889E-745D-4A34-9818-C3ACF059988E}"/>
          </ac:spMkLst>
        </pc:spChg>
        <pc:spChg chg="mod">
          <ac:chgData name="B10856017" userId="9afd4463-931c-4ef4-a1c6-2e8ce38e18fe" providerId="ADAL" clId="{F9D1B691-D76A-4B9E-B403-AB13CDB83064}" dt="2022-04-24T17:17:39.545" v="11013" actId="165"/>
          <ac:spMkLst>
            <pc:docMk/>
            <pc:sldMk cId="4134009160" sldId="333"/>
            <ac:spMk id="189" creationId="{066D0727-6ECC-4838-A464-04F1D9E8E5A7}"/>
          </ac:spMkLst>
        </pc:spChg>
        <pc:spChg chg="mod">
          <ac:chgData name="B10856017" userId="9afd4463-931c-4ef4-a1c6-2e8ce38e18fe" providerId="ADAL" clId="{F9D1B691-D76A-4B9E-B403-AB13CDB83064}" dt="2022-04-24T17:17:39.545" v="11013" actId="165"/>
          <ac:spMkLst>
            <pc:docMk/>
            <pc:sldMk cId="4134009160" sldId="333"/>
            <ac:spMk id="190" creationId="{DCDDB013-2DA8-47A8-9BEC-BA7F22BE429B}"/>
          </ac:spMkLst>
        </pc:spChg>
        <pc:spChg chg="mod">
          <ac:chgData name="B10856017" userId="9afd4463-931c-4ef4-a1c6-2e8ce38e18fe" providerId="ADAL" clId="{F9D1B691-D76A-4B9E-B403-AB13CDB83064}" dt="2022-04-24T17:17:39.545" v="11013" actId="165"/>
          <ac:spMkLst>
            <pc:docMk/>
            <pc:sldMk cId="4134009160" sldId="333"/>
            <ac:spMk id="192" creationId="{41E565A7-CC2B-460E-B3DE-AD20E8144514}"/>
          </ac:spMkLst>
        </pc:spChg>
        <pc:spChg chg="mod">
          <ac:chgData name="B10856017" userId="9afd4463-931c-4ef4-a1c6-2e8ce38e18fe" providerId="ADAL" clId="{F9D1B691-D76A-4B9E-B403-AB13CDB83064}" dt="2022-04-25T03:47:00.151" v="11162" actId="27636"/>
          <ac:spMkLst>
            <pc:docMk/>
            <pc:sldMk cId="4134009160" sldId="333"/>
            <ac:spMk id="194" creationId="{BFDD067C-4BBA-40E9-A3ED-4E7E1DD57BD5}"/>
          </ac:spMkLst>
        </pc:spChg>
        <pc:spChg chg="mod">
          <ac:chgData name="B10856017" userId="9afd4463-931c-4ef4-a1c6-2e8ce38e18fe" providerId="ADAL" clId="{F9D1B691-D76A-4B9E-B403-AB13CDB83064}" dt="2022-04-25T03:47:00.158" v="11165" actId="27636"/>
          <ac:spMkLst>
            <pc:docMk/>
            <pc:sldMk cId="4134009160" sldId="333"/>
            <ac:spMk id="195" creationId="{8E5E052F-88AA-4726-8FC9-5CF13E8A1A57}"/>
          </ac:spMkLst>
        </pc:spChg>
        <pc:spChg chg="mod">
          <ac:chgData name="B10856017" userId="9afd4463-931c-4ef4-a1c6-2e8ce38e18fe" providerId="ADAL" clId="{F9D1B691-D76A-4B9E-B403-AB13CDB83064}" dt="2022-04-25T03:47:00.146" v="11161" actId="27636"/>
          <ac:spMkLst>
            <pc:docMk/>
            <pc:sldMk cId="4134009160" sldId="333"/>
            <ac:spMk id="209" creationId="{866FD5BE-4F8F-4876-A571-CF4022A4165E}"/>
          </ac:spMkLst>
        </pc:spChg>
        <pc:spChg chg="mod">
          <ac:chgData name="B10856017" userId="9afd4463-931c-4ef4-a1c6-2e8ce38e18fe" providerId="ADAL" clId="{F9D1B691-D76A-4B9E-B403-AB13CDB83064}" dt="2022-04-25T03:47:00.159" v="11166" actId="27636"/>
          <ac:spMkLst>
            <pc:docMk/>
            <pc:sldMk cId="4134009160" sldId="333"/>
            <ac:spMk id="210" creationId="{E0B3B1F7-8B67-4BC7-A67C-0CCCCEFE1FC6}"/>
          </ac:spMkLst>
        </pc:spChg>
        <pc:spChg chg="del">
          <ac:chgData name="B10856017" userId="9afd4463-931c-4ef4-a1c6-2e8ce38e18fe" providerId="ADAL" clId="{F9D1B691-D76A-4B9E-B403-AB13CDB83064}" dt="2022-04-24T17:19:45.846" v="11071" actId="478"/>
          <ac:spMkLst>
            <pc:docMk/>
            <pc:sldMk cId="4134009160" sldId="333"/>
            <ac:spMk id="220" creationId="{36D1C0A7-AFC3-432D-ABF8-FEFEDAF20C9A}"/>
          </ac:spMkLst>
        </pc:spChg>
        <pc:spChg chg="del">
          <ac:chgData name="B10856017" userId="9afd4463-931c-4ef4-a1c6-2e8ce38e18fe" providerId="ADAL" clId="{F9D1B691-D76A-4B9E-B403-AB13CDB83064}" dt="2022-04-24T17:19:45.846" v="11071" actId="478"/>
          <ac:spMkLst>
            <pc:docMk/>
            <pc:sldMk cId="4134009160" sldId="333"/>
            <ac:spMk id="221" creationId="{1F8CCAED-B223-4895-945B-54E01616B83A}"/>
          </ac:spMkLst>
        </pc:spChg>
        <pc:spChg chg="del">
          <ac:chgData name="B10856017" userId="9afd4463-931c-4ef4-a1c6-2e8ce38e18fe" providerId="ADAL" clId="{F9D1B691-D76A-4B9E-B403-AB13CDB83064}" dt="2022-04-24T17:19:45.846" v="11071" actId="478"/>
          <ac:spMkLst>
            <pc:docMk/>
            <pc:sldMk cId="4134009160" sldId="333"/>
            <ac:spMk id="229" creationId="{5087589D-B2B3-4E04-8BAF-336193F4A036}"/>
          </ac:spMkLst>
        </pc:spChg>
        <pc:spChg chg="del">
          <ac:chgData name="B10856017" userId="9afd4463-931c-4ef4-a1c6-2e8ce38e18fe" providerId="ADAL" clId="{F9D1B691-D76A-4B9E-B403-AB13CDB83064}" dt="2022-04-24T17:19:45.846" v="11071" actId="478"/>
          <ac:spMkLst>
            <pc:docMk/>
            <pc:sldMk cId="4134009160" sldId="333"/>
            <ac:spMk id="230" creationId="{952BC4E1-5A5F-4F96-AF03-39C4DBEB8615}"/>
          </ac:spMkLst>
        </pc:spChg>
        <pc:spChg chg="mod">
          <ac:chgData name="B10856017" userId="9afd4463-931c-4ef4-a1c6-2e8ce38e18fe" providerId="ADAL" clId="{F9D1B691-D76A-4B9E-B403-AB13CDB83064}" dt="2022-04-25T03:47:00.161" v="11167" actId="27636"/>
          <ac:spMkLst>
            <pc:docMk/>
            <pc:sldMk cId="4134009160" sldId="333"/>
            <ac:spMk id="299" creationId="{E0D73AD6-EEE9-4A10-B5A7-E543E6675BE6}"/>
          </ac:spMkLst>
        </pc:spChg>
        <pc:spChg chg="mod">
          <ac:chgData name="B10856017" userId="9afd4463-931c-4ef4-a1c6-2e8ce38e18fe" providerId="ADAL" clId="{F9D1B691-D76A-4B9E-B403-AB13CDB83064}" dt="2022-04-25T03:47:00.143" v="11160" actId="27636"/>
          <ac:spMkLst>
            <pc:docMk/>
            <pc:sldMk cId="4134009160" sldId="333"/>
            <ac:spMk id="314" creationId="{871016B0-2E5B-4B81-B483-DD980144AB6C}"/>
          </ac:spMkLst>
        </pc:spChg>
        <pc:spChg chg="mod">
          <ac:chgData name="B10856017" userId="9afd4463-931c-4ef4-a1c6-2e8ce38e18fe" providerId="ADAL" clId="{F9D1B691-D76A-4B9E-B403-AB13CDB83064}" dt="2022-04-25T03:47:00.173" v="11170" actId="27636"/>
          <ac:spMkLst>
            <pc:docMk/>
            <pc:sldMk cId="4134009160" sldId="333"/>
            <ac:spMk id="315" creationId="{4127B0BD-1D54-44E0-865C-5E3E1F116253}"/>
          </ac:spMkLst>
        </pc:spChg>
        <pc:grpChg chg="add mod ord">
          <ac:chgData name="B10856017" userId="9afd4463-931c-4ef4-a1c6-2e8ce38e18fe" providerId="ADAL" clId="{F9D1B691-D76A-4B9E-B403-AB13CDB83064}" dt="2022-04-24T17:16:15.249" v="10960" actId="167"/>
          <ac:grpSpMkLst>
            <pc:docMk/>
            <pc:sldMk cId="4134009160" sldId="333"/>
            <ac:grpSpMk id="2" creationId="{8A412CD1-E4ED-44CE-9558-15C042AEB448}"/>
          </ac:grpSpMkLst>
        </pc:grpChg>
        <pc:grpChg chg="add mod">
          <ac:chgData name="B10856017" userId="9afd4463-931c-4ef4-a1c6-2e8ce38e18fe" providerId="ADAL" clId="{F9D1B691-D76A-4B9E-B403-AB13CDB83064}" dt="2022-04-24T17:19:49.152" v="11077" actId="164"/>
          <ac:grpSpMkLst>
            <pc:docMk/>
            <pc:sldMk cId="4134009160" sldId="333"/>
            <ac:grpSpMk id="4" creationId="{9C163474-7184-4972-846F-597F38EED5E9}"/>
          </ac:grpSpMkLst>
        </pc:grpChg>
        <pc:grpChg chg="del">
          <ac:chgData name="B10856017" userId="9afd4463-931c-4ef4-a1c6-2e8ce38e18fe" providerId="ADAL" clId="{F9D1B691-D76A-4B9E-B403-AB13CDB83064}" dt="2022-04-24T17:17:39.545" v="11013" actId="165"/>
          <ac:grpSpMkLst>
            <pc:docMk/>
            <pc:sldMk cId="4134009160" sldId="333"/>
            <ac:grpSpMk id="125" creationId="{E296B249-A6E1-4F2B-9BDF-2D307976349E}"/>
          </ac:grpSpMkLst>
        </pc:grpChg>
        <pc:grpChg chg="mod topLvl">
          <ac:chgData name="B10856017" userId="9afd4463-931c-4ef4-a1c6-2e8ce38e18fe" providerId="ADAL" clId="{F9D1B691-D76A-4B9E-B403-AB13CDB83064}" dt="2022-04-24T17:17:39.545" v="11013" actId="165"/>
          <ac:grpSpMkLst>
            <pc:docMk/>
            <pc:sldMk cId="4134009160" sldId="333"/>
            <ac:grpSpMk id="126" creationId="{40F18158-E555-4791-8210-800BEB8F0E91}"/>
          </ac:grpSpMkLst>
        </pc:grpChg>
        <pc:grpChg chg="add mod">
          <ac:chgData name="B10856017" userId="9afd4463-931c-4ef4-a1c6-2e8ce38e18fe" providerId="ADAL" clId="{F9D1B691-D76A-4B9E-B403-AB13CDB83064}" dt="2022-04-24T17:19:49.152" v="11077" actId="164"/>
          <ac:grpSpMkLst>
            <pc:docMk/>
            <pc:sldMk cId="4134009160" sldId="333"/>
            <ac:grpSpMk id="132" creationId="{35E5DD44-D5E6-4E51-A56E-CD5D89DB8097}"/>
          </ac:grpSpMkLst>
        </pc:grpChg>
        <pc:grpChg chg="add mod">
          <ac:chgData name="B10856017" userId="9afd4463-931c-4ef4-a1c6-2e8ce38e18fe" providerId="ADAL" clId="{F9D1B691-D76A-4B9E-B403-AB13CDB83064}" dt="2022-04-24T17:19:49.152" v="11077" actId="164"/>
          <ac:grpSpMkLst>
            <pc:docMk/>
            <pc:sldMk cId="4134009160" sldId="333"/>
            <ac:grpSpMk id="144" creationId="{9A1F4792-9000-46C7-8528-8744D654C466}"/>
          </ac:grpSpMkLst>
        </pc:grpChg>
        <pc:grpChg chg="mod">
          <ac:chgData name="B10856017" userId="9afd4463-931c-4ef4-a1c6-2e8ce38e18fe" providerId="ADAL" clId="{F9D1B691-D76A-4B9E-B403-AB13CDB83064}" dt="2022-04-24T17:15:35.414" v="10940" actId="164"/>
          <ac:grpSpMkLst>
            <pc:docMk/>
            <pc:sldMk cId="4134009160" sldId="333"/>
            <ac:grpSpMk id="174" creationId="{AD70020A-8B51-4C83-A1DD-E84F00C2E25F}"/>
          </ac:grpSpMkLst>
        </pc:grpChg>
        <pc:grpChg chg="mod">
          <ac:chgData name="B10856017" userId="9afd4463-931c-4ef4-a1c6-2e8ce38e18fe" providerId="ADAL" clId="{F9D1B691-D76A-4B9E-B403-AB13CDB83064}" dt="2022-04-24T17:17:39.545" v="11013" actId="165"/>
          <ac:grpSpMkLst>
            <pc:docMk/>
            <pc:sldMk cId="4134009160" sldId="333"/>
            <ac:grpSpMk id="184" creationId="{4CBA299F-9318-4564-9749-D86B7F6CB95B}"/>
          </ac:grpSpMkLst>
        </pc:grpChg>
        <pc:grpChg chg="del">
          <ac:chgData name="B10856017" userId="9afd4463-931c-4ef4-a1c6-2e8ce38e18fe" providerId="ADAL" clId="{F9D1B691-D76A-4B9E-B403-AB13CDB83064}" dt="2022-04-24T17:19:45.846" v="11071" actId="478"/>
          <ac:grpSpMkLst>
            <pc:docMk/>
            <pc:sldMk cId="4134009160" sldId="333"/>
            <ac:grpSpMk id="222" creationId="{CF0C14EF-B0A5-4C0A-A520-EA0719545F46}"/>
          </ac:grpSpMkLst>
        </pc:grpChg>
        <pc:grpChg chg="del">
          <ac:chgData name="B10856017" userId="9afd4463-931c-4ef4-a1c6-2e8ce38e18fe" providerId="ADAL" clId="{F9D1B691-D76A-4B9E-B403-AB13CDB83064}" dt="2022-04-24T17:19:45.846" v="11071" actId="478"/>
          <ac:grpSpMkLst>
            <pc:docMk/>
            <pc:sldMk cId="4134009160" sldId="333"/>
            <ac:grpSpMk id="232" creationId="{A36A7CA3-C392-4E39-B7B9-F623BC639E2A}"/>
          </ac:grpSpMkLst>
        </pc:grpChg>
        <pc:picChg chg="mod topLvl">
          <ac:chgData name="B10856017" userId="9afd4463-931c-4ef4-a1c6-2e8ce38e18fe" providerId="ADAL" clId="{F9D1B691-D76A-4B9E-B403-AB13CDB83064}" dt="2022-04-24T17:17:39.545" v="11013" actId="165"/>
          <ac:picMkLst>
            <pc:docMk/>
            <pc:sldMk cId="4134009160" sldId="333"/>
            <ac:picMk id="127" creationId="{27BF66CA-FA8F-47F0-ADC5-787689B4397E}"/>
          </ac:picMkLst>
        </pc:picChg>
        <pc:picChg chg="mod">
          <ac:chgData name="B10856017" userId="9afd4463-931c-4ef4-a1c6-2e8ce38e18fe" providerId="ADAL" clId="{F9D1B691-D76A-4B9E-B403-AB13CDB83064}" dt="2022-04-24T17:19:49.152" v="11077" actId="164"/>
          <ac:picMkLst>
            <pc:docMk/>
            <pc:sldMk cId="4134009160" sldId="333"/>
            <ac:picMk id="133" creationId="{B6B8CC13-939B-4B01-B188-65194F8254FE}"/>
          </ac:picMkLst>
        </pc:picChg>
        <pc:picChg chg="add mod">
          <ac:chgData name="B10856017" userId="9afd4463-931c-4ef4-a1c6-2e8ce38e18fe" providerId="ADAL" clId="{F9D1B691-D76A-4B9E-B403-AB13CDB83064}" dt="2022-04-24T17:19:49.152" v="11077" actId="164"/>
          <ac:picMkLst>
            <pc:docMk/>
            <pc:sldMk cId="4134009160" sldId="333"/>
            <ac:picMk id="135" creationId="{2BE9A894-835E-4248-9517-5ADBA679A97E}"/>
          </ac:picMkLst>
        </pc:picChg>
        <pc:picChg chg="add mod">
          <ac:chgData name="B10856017" userId="9afd4463-931c-4ef4-a1c6-2e8ce38e18fe" providerId="ADAL" clId="{F9D1B691-D76A-4B9E-B403-AB13CDB83064}" dt="2022-04-24T17:19:49.152" v="11077" actId="164"/>
          <ac:picMkLst>
            <pc:docMk/>
            <pc:sldMk cId="4134009160" sldId="333"/>
            <ac:picMk id="136" creationId="{5ABF8D36-EDC1-49AD-8B9F-4A86C0473E42}"/>
          </ac:picMkLst>
        </pc:picChg>
        <pc:picChg chg="add mod">
          <ac:chgData name="B10856017" userId="9afd4463-931c-4ef4-a1c6-2e8ce38e18fe" providerId="ADAL" clId="{F9D1B691-D76A-4B9E-B403-AB13CDB83064}" dt="2022-04-24T17:19:49.152" v="11077" actId="164"/>
          <ac:picMkLst>
            <pc:docMk/>
            <pc:sldMk cId="4134009160" sldId="333"/>
            <ac:picMk id="137" creationId="{C5019539-0CFE-480B-904D-A1115D15AD01}"/>
          </ac:picMkLst>
        </pc:picChg>
        <pc:picChg chg="add mod">
          <ac:chgData name="B10856017" userId="9afd4463-931c-4ef4-a1c6-2e8ce38e18fe" providerId="ADAL" clId="{F9D1B691-D76A-4B9E-B403-AB13CDB83064}" dt="2022-04-24T17:19:49.152" v="11077" actId="164"/>
          <ac:picMkLst>
            <pc:docMk/>
            <pc:sldMk cId="4134009160" sldId="333"/>
            <ac:picMk id="138" creationId="{76AE258C-21C0-4BE2-95D0-F846EF353F65}"/>
          </ac:picMkLst>
        </pc:picChg>
        <pc:picChg chg="add mod">
          <ac:chgData name="B10856017" userId="9afd4463-931c-4ef4-a1c6-2e8ce38e18fe" providerId="ADAL" clId="{F9D1B691-D76A-4B9E-B403-AB13CDB83064}" dt="2022-04-24T17:19:49.152" v="11077" actId="164"/>
          <ac:picMkLst>
            <pc:docMk/>
            <pc:sldMk cId="4134009160" sldId="333"/>
            <ac:picMk id="143" creationId="{FF668EFE-CF07-4B40-AF0F-84B42278D5F4}"/>
          </ac:picMkLst>
        </pc:picChg>
        <pc:picChg chg="mod">
          <ac:chgData name="B10856017" userId="9afd4463-931c-4ef4-a1c6-2e8ce38e18fe" providerId="ADAL" clId="{F9D1B691-D76A-4B9E-B403-AB13CDB83064}" dt="2022-04-24T17:15:35.414" v="10940" actId="164"/>
          <ac:picMkLst>
            <pc:docMk/>
            <pc:sldMk cId="4134009160" sldId="333"/>
            <ac:picMk id="175" creationId="{51155380-21F5-4B4E-8F47-00DAB362B321}"/>
          </ac:picMkLst>
        </pc:picChg>
        <pc:picChg chg="mod">
          <ac:chgData name="B10856017" userId="9afd4463-931c-4ef4-a1c6-2e8ce38e18fe" providerId="ADAL" clId="{F9D1B691-D76A-4B9E-B403-AB13CDB83064}" dt="2022-04-24T17:17:39.545" v="11013" actId="165"/>
          <ac:picMkLst>
            <pc:docMk/>
            <pc:sldMk cId="4134009160" sldId="333"/>
            <ac:picMk id="185" creationId="{266830C8-D757-40B4-A840-483ED6A0A580}"/>
          </ac:picMkLst>
        </pc:picChg>
        <pc:picChg chg="mod">
          <ac:chgData name="B10856017" userId="9afd4463-931c-4ef4-a1c6-2e8ce38e18fe" providerId="ADAL" clId="{F9D1B691-D76A-4B9E-B403-AB13CDB83064}" dt="2022-04-24T17:17:39.545" v="11013" actId="165"/>
          <ac:picMkLst>
            <pc:docMk/>
            <pc:sldMk cId="4134009160" sldId="333"/>
            <ac:picMk id="186" creationId="{B196931F-2123-44FD-A325-9980E7C86EE3}"/>
          </ac:picMkLst>
        </pc:picChg>
        <pc:picChg chg="mod">
          <ac:chgData name="B10856017" userId="9afd4463-931c-4ef4-a1c6-2e8ce38e18fe" providerId="ADAL" clId="{F9D1B691-D76A-4B9E-B403-AB13CDB83064}" dt="2022-04-24T17:17:39.545" v="11013" actId="165"/>
          <ac:picMkLst>
            <pc:docMk/>
            <pc:sldMk cId="4134009160" sldId="333"/>
            <ac:picMk id="187" creationId="{0C89798E-83AD-4D3A-8BD8-7BB33F414D4D}"/>
          </ac:picMkLst>
        </pc:picChg>
        <pc:picChg chg="mod">
          <ac:chgData name="B10856017" userId="9afd4463-931c-4ef4-a1c6-2e8ce38e18fe" providerId="ADAL" clId="{F9D1B691-D76A-4B9E-B403-AB13CDB83064}" dt="2022-04-24T17:17:39.545" v="11013" actId="165"/>
          <ac:picMkLst>
            <pc:docMk/>
            <pc:sldMk cId="4134009160" sldId="333"/>
            <ac:picMk id="188" creationId="{2D14411D-E22E-4C37-BF46-E6FDB9AAC917}"/>
          </ac:picMkLst>
        </pc:picChg>
        <pc:picChg chg="mod">
          <ac:chgData name="B10856017" userId="9afd4463-931c-4ef4-a1c6-2e8ce38e18fe" providerId="ADAL" clId="{F9D1B691-D76A-4B9E-B403-AB13CDB83064}" dt="2022-04-24T17:17:39.545" v="11013" actId="165"/>
          <ac:picMkLst>
            <pc:docMk/>
            <pc:sldMk cId="4134009160" sldId="333"/>
            <ac:picMk id="191" creationId="{BCDE7B88-2419-44F4-B7B5-8A24518C2417}"/>
          </ac:picMkLst>
        </pc:picChg>
        <pc:picChg chg="del">
          <ac:chgData name="B10856017" userId="9afd4463-931c-4ef4-a1c6-2e8ce38e18fe" providerId="ADAL" clId="{F9D1B691-D76A-4B9E-B403-AB13CDB83064}" dt="2022-04-24T17:19:45.846" v="11071" actId="478"/>
          <ac:picMkLst>
            <pc:docMk/>
            <pc:sldMk cId="4134009160" sldId="333"/>
            <ac:picMk id="225" creationId="{D9FCB92A-DD6E-4E65-96D7-48FC7EC9E56E}"/>
          </ac:picMkLst>
        </pc:picChg>
        <pc:picChg chg="del">
          <ac:chgData name="B10856017" userId="9afd4463-931c-4ef4-a1c6-2e8ce38e18fe" providerId="ADAL" clId="{F9D1B691-D76A-4B9E-B403-AB13CDB83064}" dt="2022-04-24T17:19:45.846" v="11071" actId="478"/>
          <ac:picMkLst>
            <pc:docMk/>
            <pc:sldMk cId="4134009160" sldId="333"/>
            <ac:picMk id="226" creationId="{0DA3D8F0-3AF4-4593-B5B5-88ACE1C7B41E}"/>
          </ac:picMkLst>
        </pc:picChg>
        <pc:picChg chg="del">
          <ac:chgData name="B10856017" userId="9afd4463-931c-4ef4-a1c6-2e8ce38e18fe" providerId="ADAL" clId="{F9D1B691-D76A-4B9E-B403-AB13CDB83064}" dt="2022-04-24T17:19:45.846" v="11071" actId="478"/>
          <ac:picMkLst>
            <pc:docMk/>
            <pc:sldMk cId="4134009160" sldId="333"/>
            <ac:picMk id="227" creationId="{EED98C43-C52D-4518-AA2E-E25A5EAB7017}"/>
          </ac:picMkLst>
        </pc:picChg>
        <pc:picChg chg="del">
          <ac:chgData name="B10856017" userId="9afd4463-931c-4ef4-a1c6-2e8ce38e18fe" providerId="ADAL" clId="{F9D1B691-D76A-4B9E-B403-AB13CDB83064}" dt="2022-04-24T17:19:45.846" v="11071" actId="478"/>
          <ac:picMkLst>
            <pc:docMk/>
            <pc:sldMk cId="4134009160" sldId="333"/>
            <ac:picMk id="228" creationId="{D274A62D-D5CB-49FD-B640-71F0CB100B0C}"/>
          </ac:picMkLst>
        </pc:picChg>
        <pc:picChg chg="del">
          <ac:chgData name="B10856017" userId="9afd4463-931c-4ef4-a1c6-2e8ce38e18fe" providerId="ADAL" clId="{F9D1B691-D76A-4B9E-B403-AB13CDB83064}" dt="2022-04-24T17:19:45.846" v="11071" actId="478"/>
          <ac:picMkLst>
            <pc:docMk/>
            <pc:sldMk cId="4134009160" sldId="333"/>
            <ac:picMk id="231" creationId="{55818E3D-23DE-4087-8590-461DE03C75A9}"/>
          </ac:picMkLst>
        </pc:picChg>
      </pc:sldChg>
      <pc:sldChg chg="add del">
        <pc:chgData name="B10856017" userId="9afd4463-931c-4ef4-a1c6-2e8ce38e18fe" providerId="ADAL" clId="{F9D1B691-D76A-4B9E-B403-AB13CDB83064}" dt="2022-04-24T17:17:14.354" v="10983" actId="2890"/>
        <pc:sldMkLst>
          <pc:docMk/>
          <pc:sldMk cId="972047628" sldId="334"/>
        </pc:sldMkLst>
      </pc:sldChg>
      <pc:sldMasterChg chg="modTransition setBg addSldLayout modSldLayout sldLayoutOrd">
        <pc:chgData name="B10856017" userId="9afd4463-931c-4ef4-a1c6-2e8ce38e18fe" providerId="ADAL" clId="{F9D1B691-D76A-4B9E-B403-AB13CDB83064}" dt="2022-04-22T09:24:11.942" v="1987" actId="164"/>
        <pc:sldMasterMkLst>
          <pc:docMk/>
          <pc:sldMasterMk cId="3011651028" sldId="2147483648"/>
        </pc:sldMasterMkLst>
        <pc:sldLayoutChg chg="modTransition setBg">
          <pc:chgData name="B10856017" userId="9afd4463-931c-4ef4-a1c6-2e8ce38e18fe" providerId="ADAL" clId="{F9D1B691-D76A-4B9E-B403-AB13CDB83064}" dt="2022-04-22T07:52:51.215" v="1044"/>
          <pc:sldLayoutMkLst>
            <pc:docMk/>
            <pc:sldMasterMk cId="3011651028" sldId="2147483648"/>
            <pc:sldLayoutMk cId="1204180822" sldId="2147483649"/>
          </pc:sldLayoutMkLst>
        </pc:sldLayoutChg>
        <pc:sldLayoutChg chg="addSp delSp modSp mod modTransition setBg">
          <pc:chgData name="B10856017" userId="9afd4463-931c-4ef4-a1c6-2e8ce38e18fe" providerId="ADAL" clId="{F9D1B691-D76A-4B9E-B403-AB13CDB83064}" dt="2022-04-22T09:24:11.942" v="1987" actId="164"/>
          <pc:sldLayoutMkLst>
            <pc:docMk/>
            <pc:sldMasterMk cId="3011651028" sldId="2147483648"/>
            <pc:sldLayoutMk cId="1293688563" sldId="2147483650"/>
          </pc:sldLayoutMkLst>
          <pc:spChg chg="add del mod">
            <ac:chgData name="B10856017" userId="9afd4463-931c-4ef4-a1c6-2e8ce38e18fe" providerId="ADAL" clId="{F9D1B691-D76A-4B9E-B403-AB13CDB83064}" dt="2022-04-22T07:49:51.298" v="1001" actId="478"/>
            <ac:spMkLst>
              <pc:docMk/>
              <pc:sldMasterMk cId="3011651028" sldId="2147483648"/>
              <pc:sldLayoutMk cId="1293688563" sldId="2147483650"/>
              <ac:spMk id="2" creationId="{EFFFD48A-CB23-4CCD-BD67-5CE7BAB3E3F6}"/>
            </ac:spMkLst>
          </pc:spChg>
          <pc:spChg chg="add del mod">
            <ac:chgData name="B10856017" userId="9afd4463-931c-4ef4-a1c6-2e8ce38e18fe" providerId="ADAL" clId="{F9D1B691-D76A-4B9E-B403-AB13CDB83064}" dt="2022-04-22T07:51:37.973" v="1030" actId="478"/>
            <ac:spMkLst>
              <pc:docMk/>
              <pc:sldMasterMk cId="3011651028" sldId="2147483648"/>
              <pc:sldLayoutMk cId="1293688563" sldId="2147483650"/>
              <ac:spMk id="3" creationId="{1FC2CE06-A6A0-4784-BF19-F2EA33699B20}"/>
            </ac:spMkLst>
          </pc:spChg>
          <pc:spChg chg="del">
            <ac:chgData name="B10856017" userId="9afd4463-931c-4ef4-a1c6-2e8ce38e18fe" providerId="ADAL" clId="{F9D1B691-D76A-4B9E-B403-AB13CDB83064}" dt="2022-04-17T12:06:56.368" v="549" actId="478"/>
            <ac:spMkLst>
              <pc:docMk/>
              <pc:sldMasterMk cId="3011651028" sldId="2147483648"/>
              <pc:sldLayoutMk cId="1293688563" sldId="2147483650"/>
              <ac:spMk id="3" creationId="{D0969B7A-CE85-4ADA-9EE2-94CB7654F3C3}"/>
            </ac:spMkLst>
          </pc:spChg>
          <pc:spChg chg="del">
            <ac:chgData name="B10856017" userId="9afd4463-931c-4ef4-a1c6-2e8ce38e18fe" providerId="ADAL" clId="{F9D1B691-D76A-4B9E-B403-AB13CDB83064}" dt="2022-04-17T12:13:21.719" v="595" actId="478"/>
            <ac:spMkLst>
              <pc:docMk/>
              <pc:sldMasterMk cId="3011651028" sldId="2147483648"/>
              <pc:sldLayoutMk cId="1293688563" sldId="2147483650"/>
              <ac:spMk id="4" creationId="{86B40E1E-6EF3-4035-94C7-B59513B253F1}"/>
            </ac:spMkLst>
          </pc:spChg>
          <pc:spChg chg="del">
            <ac:chgData name="B10856017" userId="9afd4463-931c-4ef4-a1c6-2e8ce38e18fe" providerId="ADAL" clId="{F9D1B691-D76A-4B9E-B403-AB13CDB83064}" dt="2022-04-17T12:13:26.663" v="597" actId="478"/>
            <ac:spMkLst>
              <pc:docMk/>
              <pc:sldMasterMk cId="3011651028" sldId="2147483648"/>
              <pc:sldLayoutMk cId="1293688563" sldId="2147483650"/>
              <ac:spMk id="5" creationId="{F15F412C-C31F-4FE9-AB7D-431E85C16F87}"/>
            </ac:spMkLst>
          </pc:spChg>
          <pc:spChg chg="del">
            <ac:chgData name="B10856017" userId="9afd4463-931c-4ef4-a1c6-2e8ce38e18fe" providerId="ADAL" clId="{F9D1B691-D76A-4B9E-B403-AB13CDB83064}" dt="2022-04-17T12:13:25.280" v="596" actId="478"/>
            <ac:spMkLst>
              <pc:docMk/>
              <pc:sldMasterMk cId="3011651028" sldId="2147483648"/>
              <pc:sldLayoutMk cId="1293688563" sldId="2147483650"/>
              <ac:spMk id="6" creationId="{ED7EBBA5-B83A-42BC-AD93-1889E201D8E2}"/>
            </ac:spMkLst>
          </pc:spChg>
          <pc:spChg chg="add del">
            <ac:chgData name="B10856017" userId="9afd4463-931c-4ef4-a1c6-2e8ce38e18fe" providerId="ADAL" clId="{F9D1B691-D76A-4B9E-B403-AB13CDB83064}" dt="2022-04-17T12:02:37.165" v="516" actId="22"/>
            <ac:spMkLst>
              <pc:docMk/>
              <pc:sldMasterMk cId="3011651028" sldId="2147483648"/>
              <pc:sldLayoutMk cId="1293688563" sldId="2147483650"/>
              <ac:spMk id="8" creationId="{C26A1654-E079-4FB7-A347-7EE131722D26}"/>
            </ac:spMkLst>
          </pc:spChg>
          <pc:spChg chg="add del mod">
            <ac:chgData name="B10856017" userId="9afd4463-931c-4ef4-a1c6-2e8ce38e18fe" providerId="ADAL" clId="{F9D1B691-D76A-4B9E-B403-AB13CDB83064}" dt="2022-04-22T07:49:14.241" v="998" actId="478"/>
            <ac:spMkLst>
              <pc:docMk/>
              <pc:sldMasterMk cId="3011651028" sldId="2147483648"/>
              <pc:sldLayoutMk cId="1293688563" sldId="2147483650"/>
              <ac:spMk id="15" creationId="{0CFB0B75-16E3-4FC1-9F44-E8BE88CC2E05}"/>
            </ac:spMkLst>
          </pc:spChg>
          <pc:spChg chg="add del mod">
            <ac:chgData name="B10856017" userId="9afd4463-931c-4ef4-a1c6-2e8ce38e18fe" providerId="ADAL" clId="{F9D1B691-D76A-4B9E-B403-AB13CDB83064}" dt="2022-04-22T09:04:34.337" v="1817" actId="123"/>
            <ac:spMkLst>
              <pc:docMk/>
              <pc:sldMasterMk cId="3011651028" sldId="2147483648"/>
              <pc:sldLayoutMk cId="1293688563" sldId="2147483650"/>
              <ac:spMk id="17" creationId="{6E894E40-4319-49E1-8D82-4CDB1BE5BC00}"/>
            </ac:spMkLst>
          </pc:spChg>
          <pc:spChg chg="add mod ord topLvl">
            <ac:chgData name="B10856017" userId="9afd4463-931c-4ef4-a1c6-2e8ce38e18fe" providerId="ADAL" clId="{F9D1B691-D76A-4B9E-B403-AB13CDB83064}" dt="2022-04-22T09:23:05.241" v="1980" actId="165"/>
            <ac:spMkLst>
              <pc:docMk/>
              <pc:sldMasterMk cId="3011651028" sldId="2147483648"/>
              <pc:sldLayoutMk cId="1293688563" sldId="2147483650"/>
              <ac:spMk id="19" creationId="{BE855A04-7F2A-42A9-8106-398C874FAF66}"/>
            </ac:spMkLst>
          </pc:spChg>
          <pc:spChg chg="add del mod">
            <ac:chgData name="B10856017" userId="9afd4463-931c-4ef4-a1c6-2e8ce38e18fe" providerId="ADAL" clId="{F9D1B691-D76A-4B9E-B403-AB13CDB83064}" dt="2022-04-22T09:02:42.170" v="1767" actId="478"/>
            <ac:spMkLst>
              <pc:docMk/>
              <pc:sldMasterMk cId="3011651028" sldId="2147483648"/>
              <pc:sldLayoutMk cId="1293688563" sldId="2147483650"/>
              <ac:spMk id="23" creationId="{F6EE9467-B22E-460B-9308-27E6C914AF5A}"/>
            </ac:spMkLst>
          </pc:spChg>
          <pc:grpChg chg="add del mod">
            <ac:chgData name="B10856017" userId="9afd4463-931c-4ef4-a1c6-2e8ce38e18fe" providerId="ADAL" clId="{F9D1B691-D76A-4B9E-B403-AB13CDB83064}" dt="2022-04-22T09:23:05.241" v="1980" actId="165"/>
            <ac:grpSpMkLst>
              <pc:docMk/>
              <pc:sldMasterMk cId="3011651028" sldId="2147483648"/>
              <pc:sldLayoutMk cId="1293688563" sldId="2147483650"/>
              <ac:grpSpMk id="4" creationId="{9B1F73D3-96A9-4743-9426-29A9818F1815}"/>
            </ac:grpSpMkLst>
          </pc:grpChg>
          <pc:grpChg chg="add mod">
            <ac:chgData name="B10856017" userId="9afd4463-931c-4ef4-a1c6-2e8ce38e18fe" providerId="ADAL" clId="{F9D1B691-D76A-4B9E-B403-AB13CDB83064}" dt="2022-04-22T09:24:11.942" v="1987" actId="164"/>
            <ac:grpSpMkLst>
              <pc:docMk/>
              <pc:sldMasterMk cId="3011651028" sldId="2147483648"/>
              <pc:sldLayoutMk cId="1293688563" sldId="2147483650"/>
              <ac:grpSpMk id="5" creationId="{EB0AFD00-C984-4BBD-AAA3-C84B41C3200A}"/>
            </ac:grpSpMkLst>
          </pc:grpChg>
          <pc:grpChg chg="add del mod">
            <ac:chgData name="B10856017" userId="9afd4463-931c-4ef4-a1c6-2e8ce38e18fe" providerId="ADAL" clId="{F9D1B691-D76A-4B9E-B403-AB13CDB83064}" dt="2022-04-17T12:12:32.234" v="588" actId="165"/>
            <ac:grpSpMkLst>
              <pc:docMk/>
              <pc:sldMasterMk cId="3011651028" sldId="2147483648"/>
              <pc:sldLayoutMk cId="1293688563" sldId="2147483650"/>
              <ac:grpSpMk id="20" creationId="{B94D7217-D3FA-417E-AE71-5BFD8A382C9D}"/>
            </ac:grpSpMkLst>
          </pc:grpChg>
          <pc:grpChg chg="add mod topLvl">
            <ac:chgData name="B10856017" userId="9afd4463-931c-4ef4-a1c6-2e8ce38e18fe" providerId="ADAL" clId="{F9D1B691-D76A-4B9E-B403-AB13CDB83064}" dt="2022-04-22T09:24:11.942" v="1987" actId="164"/>
            <ac:grpSpMkLst>
              <pc:docMk/>
              <pc:sldMasterMk cId="3011651028" sldId="2147483648"/>
              <pc:sldLayoutMk cId="1293688563" sldId="2147483650"/>
              <ac:grpSpMk id="21" creationId="{5249CE86-3B9D-433F-B9CB-BCF3B3F08FC6}"/>
            </ac:grpSpMkLst>
          </pc:grpChg>
          <pc:picChg chg="add mod topLvl">
            <ac:chgData name="B10856017" userId="9afd4463-931c-4ef4-a1c6-2e8ce38e18fe" providerId="ADAL" clId="{F9D1B691-D76A-4B9E-B403-AB13CDB83064}" dt="2022-04-22T09:23:05.241" v="1980" actId="165"/>
            <ac:picMkLst>
              <pc:docMk/>
              <pc:sldMasterMk cId="3011651028" sldId="2147483648"/>
              <pc:sldLayoutMk cId="1293688563" sldId="2147483650"/>
              <ac:picMk id="10" creationId="{594EFF18-725F-438F-A32B-259B03DAD86F}"/>
            </ac:picMkLst>
          </pc:picChg>
          <pc:picChg chg="add mod topLvl modCrop">
            <ac:chgData name="B10856017" userId="9afd4463-931c-4ef4-a1c6-2e8ce38e18fe" providerId="ADAL" clId="{F9D1B691-D76A-4B9E-B403-AB13CDB83064}" dt="2022-04-22T09:24:11.942" v="1987" actId="164"/>
            <ac:picMkLst>
              <pc:docMk/>
              <pc:sldMasterMk cId="3011651028" sldId="2147483648"/>
              <pc:sldLayoutMk cId="1293688563" sldId="2147483650"/>
              <ac:picMk id="12" creationId="{559CA95F-3E51-4CD3-BC2D-4DA2A3BEAC4B}"/>
            </ac:picMkLst>
          </pc:picChg>
          <pc:picChg chg="add mod topLvl">
            <ac:chgData name="B10856017" userId="9afd4463-931c-4ef4-a1c6-2e8ce38e18fe" providerId="ADAL" clId="{F9D1B691-D76A-4B9E-B403-AB13CDB83064}" dt="2022-04-22T09:24:11.942" v="1987" actId="164"/>
            <ac:picMkLst>
              <pc:docMk/>
              <pc:sldMasterMk cId="3011651028" sldId="2147483648"/>
              <pc:sldLayoutMk cId="1293688563" sldId="2147483650"/>
              <ac:picMk id="14" creationId="{6172ECFA-D4A7-4A94-BABD-81365C3A058A}"/>
            </ac:picMkLst>
          </pc:picChg>
          <pc:picChg chg="add mod topLvl">
            <ac:chgData name="B10856017" userId="9afd4463-931c-4ef4-a1c6-2e8ce38e18fe" providerId="ADAL" clId="{F9D1B691-D76A-4B9E-B403-AB13CDB83064}" dt="2022-04-22T09:24:11.942" v="1987" actId="164"/>
            <ac:picMkLst>
              <pc:docMk/>
              <pc:sldMasterMk cId="3011651028" sldId="2147483648"/>
              <pc:sldLayoutMk cId="1293688563" sldId="2147483650"/>
              <ac:picMk id="16" creationId="{5A4FD69B-F0C7-427F-8F0C-E2C21DE8FA73}"/>
            </ac:picMkLst>
          </pc:picChg>
          <pc:picChg chg="add mod topLvl">
            <ac:chgData name="B10856017" userId="9afd4463-931c-4ef4-a1c6-2e8ce38e18fe" providerId="ADAL" clId="{F9D1B691-D76A-4B9E-B403-AB13CDB83064}" dt="2022-04-22T09:24:11.942" v="1987" actId="164"/>
            <ac:picMkLst>
              <pc:docMk/>
              <pc:sldMasterMk cId="3011651028" sldId="2147483648"/>
              <pc:sldLayoutMk cId="1293688563" sldId="2147483650"/>
              <ac:picMk id="18" creationId="{47B18E13-6C23-4C9C-A39B-6040B48A59C5}"/>
            </ac:picMkLst>
          </pc:picChg>
          <pc:picChg chg="add mod topLvl">
            <ac:chgData name="B10856017" userId="9afd4463-931c-4ef4-a1c6-2e8ce38e18fe" providerId="ADAL" clId="{F9D1B691-D76A-4B9E-B403-AB13CDB83064}" dt="2022-04-22T09:24:11.942" v="1987" actId="164"/>
            <ac:picMkLst>
              <pc:docMk/>
              <pc:sldMasterMk cId="3011651028" sldId="2147483648"/>
              <pc:sldLayoutMk cId="1293688563" sldId="2147483650"/>
              <ac:picMk id="24" creationId="{881C78A2-A8FA-4B4C-870B-349F64A6A40A}"/>
            </ac:picMkLst>
          </pc:picChg>
          <pc:picChg chg="add mod topLvl">
            <ac:chgData name="B10856017" userId="9afd4463-931c-4ef4-a1c6-2e8ce38e18fe" providerId="ADAL" clId="{F9D1B691-D76A-4B9E-B403-AB13CDB83064}" dt="2022-04-22T09:24:11.942" v="1987" actId="164"/>
            <ac:picMkLst>
              <pc:docMk/>
              <pc:sldMasterMk cId="3011651028" sldId="2147483648"/>
              <pc:sldLayoutMk cId="1293688563" sldId="2147483650"/>
              <ac:picMk id="26" creationId="{800D052E-F8DB-467E-ABA6-C08ECB1EDC6B}"/>
            </ac:picMkLst>
          </pc:picChg>
          <pc:picChg chg="add mod topLvl">
            <ac:chgData name="B10856017" userId="9afd4463-931c-4ef4-a1c6-2e8ce38e18fe" providerId="ADAL" clId="{F9D1B691-D76A-4B9E-B403-AB13CDB83064}" dt="2022-04-22T09:24:11.942" v="1987" actId="164"/>
            <ac:picMkLst>
              <pc:docMk/>
              <pc:sldMasterMk cId="3011651028" sldId="2147483648"/>
              <pc:sldLayoutMk cId="1293688563" sldId="2147483650"/>
              <ac:picMk id="3074" creationId="{84994527-6E70-482B-BD20-27C38C975998}"/>
            </ac:picMkLst>
          </pc:picChg>
        </pc:sldLayoutChg>
        <pc:sldLayoutChg chg="modTransition setBg">
          <pc:chgData name="B10856017" userId="9afd4463-931c-4ef4-a1c6-2e8ce38e18fe" providerId="ADAL" clId="{F9D1B691-D76A-4B9E-B403-AB13CDB83064}" dt="2022-04-22T07:52:51.215" v="1044"/>
          <pc:sldLayoutMkLst>
            <pc:docMk/>
            <pc:sldMasterMk cId="3011651028" sldId="2147483648"/>
            <pc:sldLayoutMk cId="1797526008" sldId="2147483651"/>
          </pc:sldLayoutMkLst>
        </pc:sldLayoutChg>
        <pc:sldLayoutChg chg="modTransition setBg">
          <pc:chgData name="B10856017" userId="9afd4463-931c-4ef4-a1c6-2e8ce38e18fe" providerId="ADAL" clId="{F9D1B691-D76A-4B9E-B403-AB13CDB83064}" dt="2022-04-22T07:52:51.215" v="1044"/>
          <pc:sldLayoutMkLst>
            <pc:docMk/>
            <pc:sldMasterMk cId="3011651028" sldId="2147483648"/>
            <pc:sldLayoutMk cId="575544127" sldId="2147483652"/>
          </pc:sldLayoutMkLst>
        </pc:sldLayoutChg>
        <pc:sldLayoutChg chg="modTransition setBg">
          <pc:chgData name="B10856017" userId="9afd4463-931c-4ef4-a1c6-2e8ce38e18fe" providerId="ADAL" clId="{F9D1B691-D76A-4B9E-B403-AB13CDB83064}" dt="2022-04-22T07:52:51.215" v="1044"/>
          <pc:sldLayoutMkLst>
            <pc:docMk/>
            <pc:sldMasterMk cId="3011651028" sldId="2147483648"/>
            <pc:sldLayoutMk cId="3183335826" sldId="2147483653"/>
          </pc:sldLayoutMkLst>
        </pc:sldLayoutChg>
        <pc:sldLayoutChg chg="modTransition setBg">
          <pc:chgData name="B10856017" userId="9afd4463-931c-4ef4-a1c6-2e8ce38e18fe" providerId="ADAL" clId="{F9D1B691-D76A-4B9E-B403-AB13CDB83064}" dt="2022-04-22T07:52:51.215" v="1044"/>
          <pc:sldLayoutMkLst>
            <pc:docMk/>
            <pc:sldMasterMk cId="3011651028" sldId="2147483648"/>
            <pc:sldLayoutMk cId="800870109" sldId="2147483654"/>
          </pc:sldLayoutMkLst>
        </pc:sldLayoutChg>
        <pc:sldLayoutChg chg="modTransition setBg">
          <pc:chgData name="B10856017" userId="9afd4463-931c-4ef4-a1c6-2e8ce38e18fe" providerId="ADAL" clId="{F9D1B691-D76A-4B9E-B403-AB13CDB83064}" dt="2022-04-22T07:52:51.215" v="1044"/>
          <pc:sldLayoutMkLst>
            <pc:docMk/>
            <pc:sldMasterMk cId="3011651028" sldId="2147483648"/>
            <pc:sldLayoutMk cId="2360716699" sldId="2147483655"/>
          </pc:sldLayoutMkLst>
        </pc:sldLayoutChg>
        <pc:sldLayoutChg chg="modTransition setBg">
          <pc:chgData name="B10856017" userId="9afd4463-931c-4ef4-a1c6-2e8ce38e18fe" providerId="ADAL" clId="{F9D1B691-D76A-4B9E-B403-AB13CDB83064}" dt="2022-04-22T07:52:51.215" v="1044"/>
          <pc:sldLayoutMkLst>
            <pc:docMk/>
            <pc:sldMasterMk cId="3011651028" sldId="2147483648"/>
            <pc:sldLayoutMk cId="3236448153" sldId="2147483656"/>
          </pc:sldLayoutMkLst>
        </pc:sldLayoutChg>
        <pc:sldLayoutChg chg="modTransition setBg">
          <pc:chgData name="B10856017" userId="9afd4463-931c-4ef4-a1c6-2e8ce38e18fe" providerId="ADAL" clId="{F9D1B691-D76A-4B9E-B403-AB13CDB83064}" dt="2022-04-22T07:52:51.215" v="1044"/>
          <pc:sldLayoutMkLst>
            <pc:docMk/>
            <pc:sldMasterMk cId="3011651028" sldId="2147483648"/>
            <pc:sldLayoutMk cId="3858850047" sldId="2147483657"/>
          </pc:sldLayoutMkLst>
        </pc:sldLayoutChg>
        <pc:sldLayoutChg chg="modTransition setBg">
          <pc:chgData name="B10856017" userId="9afd4463-931c-4ef4-a1c6-2e8ce38e18fe" providerId="ADAL" clId="{F9D1B691-D76A-4B9E-B403-AB13CDB83064}" dt="2022-04-22T07:52:51.215" v="1044"/>
          <pc:sldLayoutMkLst>
            <pc:docMk/>
            <pc:sldMasterMk cId="3011651028" sldId="2147483648"/>
            <pc:sldLayoutMk cId="296246590" sldId="2147483658"/>
          </pc:sldLayoutMkLst>
        </pc:sldLayoutChg>
        <pc:sldLayoutChg chg="modTransition setBg">
          <pc:chgData name="B10856017" userId="9afd4463-931c-4ef4-a1c6-2e8ce38e18fe" providerId="ADAL" clId="{F9D1B691-D76A-4B9E-B403-AB13CDB83064}" dt="2022-04-22T07:52:51.215" v="1044"/>
          <pc:sldLayoutMkLst>
            <pc:docMk/>
            <pc:sldMasterMk cId="3011651028" sldId="2147483648"/>
            <pc:sldLayoutMk cId="2719224711" sldId="2147483659"/>
          </pc:sldLayoutMkLst>
        </pc:sldLayoutChg>
        <pc:sldLayoutChg chg="addSp delSp modSp add mod ord modTransition">
          <pc:chgData name="B10856017" userId="9afd4463-931c-4ef4-a1c6-2e8ce38e18fe" providerId="ADAL" clId="{F9D1B691-D76A-4B9E-B403-AB13CDB83064}" dt="2022-04-22T08:08:31.009" v="1282" actId="6014"/>
          <pc:sldLayoutMkLst>
            <pc:docMk/>
            <pc:sldMasterMk cId="744178659" sldId="2147483662"/>
            <pc:sldLayoutMk cId="1641096466" sldId="2147483660"/>
          </pc:sldLayoutMkLst>
          <pc:spChg chg="add del mod ord">
            <ac:chgData name="B10856017" userId="9afd4463-931c-4ef4-a1c6-2e8ce38e18fe" providerId="ADAL" clId="{F9D1B691-D76A-4B9E-B403-AB13CDB83064}" dt="2022-04-22T08:08:11.036" v="1278" actId="478"/>
            <ac:spMkLst>
              <pc:docMk/>
              <pc:sldMasterMk cId="744178659" sldId="2147483662"/>
              <pc:sldLayoutMk cId="1641096466" sldId="2147483660"/>
              <ac:spMk id="13" creationId="{FAD4127C-7DDE-46F7-8918-68E15D0CA8F3}"/>
            </ac:spMkLst>
          </pc:spChg>
        </pc:sldLayoutChg>
        <pc:sldLayoutChg chg="ord">
          <pc:chgData name="B10856017" userId="9afd4463-931c-4ef4-a1c6-2e8ce38e18fe" providerId="ADAL" clId="{F9D1B691-D76A-4B9E-B403-AB13CDB83064}" dt="2022-04-22T08:09:02.753" v="1286" actId="20578"/>
          <pc:sldLayoutMkLst>
            <pc:docMk/>
            <pc:sldMasterMk cId="744178659" sldId="2147483662"/>
            <pc:sldLayoutMk cId="2425691722" sldId="2147483661"/>
          </pc:sldLayoutMkLst>
        </pc:sldLayoutChg>
      </pc:sldMasterChg>
      <pc:sldMasterChg chg="new del mod addSldLayout delSldLayout">
        <pc:chgData name="B10856017" userId="9afd4463-931c-4ef4-a1c6-2e8ce38e18fe" providerId="ADAL" clId="{F9D1B691-D76A-4B9E-B403-AB13CDB83064}" dt="2022-04-22T08:05:49.193" v="1258" actId="2696"/>
        <pc:sldMasterMkLst>
          <pc:docMk/>
          <pc:sldMasterMk cId="3723841204" sldId="2147483660"/>
        </pc:sldMasterMkLst>
        <pc:sldLayoutChg chg="new del replId">
          <pc:chgData name="B10856017" userId="9afd4463-931c-4ef4-a1c6-2e8ce38e18fe" providerId="ADAL" clId="{F9D1B691-D76A-4B9E-B403-AB13CDB83064}" dt="2022-04-22T08:05:49.153" v="1247" actId="2696"/>
          <pc:sldLayoutMkLst>
            <pc:docMk/>
            <pc:sldMasterMk cId="3723841204" sldId="2147483660"/>
            <pc:sldLayoutMk cId="1124345201" sldId="2147483661"/>
          </pc:sldLayoutMkLst>
        </pc:sldLayoutChg>
        <pc:sldLayoutChg chg="new del replId">
          <pc:chgData name="B10856017" userId="9afd4463-931c-4ef4-a1c6-2e8ce38e18fe" providerId="ADAL" clId="{F9D1B691-D76A-4B9E-B403-AB13CDB83064}" dt="2022-04-22T08:05:49.156" v="1248" actId="2696"/>
          <pc:sldLayoutMkLst>
            <pc:docMk/>
            <pc:sldMasterMk cId="3723841204" sldId="2147483660"/>
            <pc:sldLayoutMk cId="3439287728" sldId="2147483662"/>
          </pc:sldLayoutMkLst>
        </pc:sldLayoutChg>
        <pc:sldLayoutChg chg="new del replId">
          <pc:chgData name="B10856017" userId="9afd4463-931c-4ef4-a1c6-2e8ce38e18fe" providerId="ADAL" clId="{F9D1B691-D76A-4B9E-B403-AB13CDB83064}" dt="2022-04-22T08:05:49.161" v="1249" actId="2696"/>
          <pc:sldLayoutMkLst>
            <pc:docMk/>
            <pc:sldMasterMk cId="3723841204" sldId="2147483660"/>
            <pc:sldLayoutMk cId="3590286184" sldId="2147483663"/>
          </pc:sldLayoutMkLst>
        </pc:sldLayoutChg>
        <pc:sldLayoutChg chg="new del replId">
          <pc:chgData name="B10856017" userId="9afd4463-931c-4ef4-a1c6-2e8ce38e18fe" providerId="ADAL" clId="{F9D1B691-D76A-4B9E-B403-AB13CDB83064}" dt="2022-04-22T08:05:49.164" v="1250" actId="2696"/>
          <pc:sldLayoutMkLst>
            <pc:docMk/>
            <pc:sldMasterMk cId="3723841204" sldId="2147483660"/>
            <pc:sldLayoutMk cId="1627095474" sldId="2147483664"/>
          </pc:sldLayoutMkLst>
        </pc:sldLayoutChg>
        <pc:sldLayoutChg chg="new del replId">
          <pc:chgData name="B10856017" userId="9afd4463-931c-4ef4-a1c6-2e8ce38e18fe" providerId="ADAL" clId="{F9D1B691-D76A-4B9E-B403-AB13CDB83064}" dt="2022-04-22T08:05:49.171" v="1251" actId="2696"/>
          <pc:sldLayoutMkLst>
            <pc:docMk/>
            <pc:sldMasterMk cId="3723841204" sldId="2147483660"/>
            <pc:sldLayoutMk cId="1979353421" sldId="2147483665"/>
          </pc:sldLayoutMkLst>
        </pc:sldLayoutChg>
        <pc:sldLayoutChg chg="new del replId">
          <pc:chgData name="B10856017" userId="9afd4463-931c-4ef4-a1c6-2e8ce38e18fe" providerId="ADAL" clId="{F9D1B691-D76A-4B9E-B403-AB13CDB83064}" dt="2022-04-22T08:05:49.173" v="1252" actId="2696"/>
          <pc:sldLayoutMkLst>
            <pc:docMk/>
            <pc:sldMasterMk cId="3723841204" sldId="2147483660"/>
            <pc:sldLayoutMk cId="3755003859" sldId="2147483666"/>
          </pc:sldLayoutMkLst>
        </pc:sldLayoutChg>
        <pc:sldLayoutChg chg="new del replId">
          <pc:chgData name="B10856017" userId="9afd4463-931c-4ef4-a1c6-2e8ce38e18fe" providerId="ADAL" clId="{F9D1B691-D76A-4B9E-B403-AB13CDB83064}" dt="2022-04-22T08:05:49.176" v="1253" actId="2696"/>
          <pc:sldLayoutMkLst>
            <pc:docMk/>
            <pc:sldMasterMk cId="3723841204" sldId="2147483660"/>
            <pc:sldLayoutMk cId="4174623605" sldId="2147483667"/>
          </pc:sldLayoutMkLst>
        </pc:sldLayoutChg>
        <pc:sldLayoutChg chg="new del replId">
          <pc:chgData name="B10856017" userId="9afd4463-931c-4ef4-a1c6-2e8ce38e18fe" providerId="ADAL" clId="{F9D1B691-D76A-4B9E-B403-AB13CDB83064}" dt="2022-04-22T08:05:49.181" v="1254" actId="2696"/>
          <pc:sldLayoutMkLst>
            <pc:docMk/>
            <pc:sldMasterMk cId="3723841204" sldId="2147483660"/>
            <pc:sldLayoutMk cId="3329294063" sldId="2147483668"/>
          </pc:sldLayoutMkLst>
        </pc:sldLayoutChg>
        <pc:sldLayoutChg chg="new del replId">
          <pc:chgData name="B10856017" userId="9afd4463-931c-4ef4-a1c6-2e8ce38e18fe" providerId="ADAL" clId="{F9D1B691-D76A-4B9E-B403-AB13CDB83064}" dt="2022-04-22T08:05:49.184" v="1255" actId="2696"/>
          <pc:sldLayoutMkLst>
            <pc:docMk/>
            <pc:sldMasterMk cId="3723841204" sldId="2147483660"/>
            <pc:sldLayoutMk cId="2525009702" sldId="2147483669"/>
          </pc:sldLayoutMkLst>
        </pc:sldLayoutChg>
        <pc:sldLayoutChg chg="new del replId">
          <pc:chgData name="B10856017" userId="9afd4463-931c-4ef4-a1c6-2e8ce38e18fe" providerId="ADAL" clId="{F9D1B691-D76A-4B9E-B403-AB13CDB83064}" dt="2022-04-22T08:05:49.187" v="1256" actId="2696"/>
          <pc:sldLayoutMkLst>
            <pc:docMk/>
            <pc:sldMasterMk cId="3723841204" sldId="2147483660"/>
            <pc:sldLayoutMk cId="2998030144" sldId="2147483670"/>
          </pc:sldLayoutMkLst>
        </pc:sldLayoutChg>
        <pc:sldLayoutChg chg="new del replId">
          <pc:chgData name="B10856017" userId="9afd4463-931c-4ef4-a1c6-2e8ce38e18fe" providerId="ADAL" clId="{F9D1B691-D76A-4B9E-B403-AB13CDB83064}" dt="2022-04-22T08:05:49.189" v="1257" actId="2696"/>
          <pc:sldLayoutMkLst>
            <pc:docMk/>
            <pc:sldMasterMk cId="3723841204" sldId="2147483660"/>
            <pc:sldLayoutMk cId="4129151044" sldId="2147483671"/>
          </pc:sldLayoutMkLst>
        </pc:sldLayoutChg>
      </pc:sldMasterChg>
      <pc:sldMasterChg chg="new mod addSldLayout modSldLayout sldLayoutOrd">
        <pc:chgData name="B10856017" userId="9afd4463-931c-4ef4-a1c6-2e8ce38e18fe" providerId="ADAL" clId="{F9D1B691-D76A-4B9E-B403-AB13CDB83064}" dt="2022-04-22T08:09:05.633" v="1288"/>
        <pc:sldMasterMkLst>
          <pc:docMk/>
          <pc:sldMasterMk cId="744178659" sldId="2147483662"/>
        </pc:sldMasterMkLst>
        <pc:sldLayoutChg chg="modSp mod ord modTransition">
          <pc:chgData name="B10856017" userId="9afd4463-931c-4ef4-a1c6-2e8ce38e18fe" providerId="ADAL" clId="{F9D1B691-D76A-4B9E-B403-AB13CDB83064}" dt="2022-04-22T08:08:55.809" v="1285"/>
          <pc:sldLayoutMkLst>
            <pc:docMk/>
            <pc:sldMasterMk cId="744178659" sldId="2147483662"/>
            <pc:sldLayoutMk cId="1641096466" sldId="2147483660"/>
          </pc:sldLayoutMkLst>
          <pc:spChg chg="mod">
            <ac:chgData name="B10856017" userId="9afd4463-931c-4ef4-a1c6-2e8ce38e18fe" providerId="ADAL" clId="{F9D1B691-D76A-4B9E-B403-AB13CDB83064}" dt="2022-04-22T08:08:55.805" v="1284" actId="20578"/>
            <ac:spMkLst>
              <pc:docMk/>
              <pc:sldMasterMk cId="744178659" sldId="2147483662"/>
              <pc:sldLayoutMk cId="1641096466" sldId="2147483660"/>
              <ac:spMk id="23" creationId="{F6EE9467-B22E-460B-9308-27E6C914AF5A}"/>
            </ac:spMkLst>
          </pc:spChg>
        </pc:sldLayoutChg>
        <pc:sldLayoutChg chg="modSp mod ord modTransition">
          <pc:chgData name="B10856017" userId="9afd4463-931c-4ef4-a1c6-2e8ce38e18fe" providerId="ADAL" clId="{F9D1B691-D76A-4B9E-B403-AB13CDB83064}" dt="2022-04-22T08:09:05.633" v="1288"/>
          <pc:sldLayoutMkLst>
            <pc:docMk/>
            <pc:sldMasterMk cId="744178659" sldId="2147483662"/>
            <pc:sldLayoutMk cId="2425691722" sldId="2147483661"/>
          </pc:sldLayoutMkLst>
          <pc:spChg chg="mod">
            <ac:chgData name="B10856017" userId="9afd4463-931c-4ef4-a1c6-2e8ce38e18fe" providerId="ADAL" clId="{F9D1B691-D76A-4B9E-B403-AB13CDB83064}" dt="2022-04-22T08:09:05.630" v="1287" actId="20578"/>
            <ac:spMkLst>
              <pc:docMk/>
              <pc:sldMasterMk cId="744178659" sldId="2147483662"/>
              <pc:sldLayoutMk cId="2425691722" sldId="2147483661"/>
              <ac:spMk id="23" creationId="{F6EE9467-B22E-460B-9308-27E6C914AF5A}"/>
            </ac:spMkLst>
          </pc:spChg>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3924178934" sldId="2147483663"/>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244068328" sldId="2147483664"/>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3872952549" sldId="2147483665"/>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1759471815" sldId="2147483666"/>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2495665443" sldId="2147483667"/>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3416878853" sldId="2147483668"/>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4232971034" sldId="2147483669"/>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1161190905" sldId="2147483670"/>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1627131738" sldId="2147483671"/>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2675311679" sldId="2147483672"/>
          </pc:sldLayoutMkLst>
        </pc:sldLayoutChg>
        <pc:sldLayoutChg chg="new replId">
          <pc:chgData name="B10856017" userId="9afd4463-931c-4ef4-a1c6-2e8ce38e18fe" providerId="ADAL" clId="{F9D1B691-D76A-4B9E-B403-AB13CDB83064}" dt="2022-04-22T08:08:52.420" v="1283" actId="6938"/>
          <pc:sldLayoutMkLst>
            <pc:docMk/>
            <pc:sldMasterMk cId="744178659" sldId="2147483662"/>
            <pc:sldLayoutMk cId="2102154066"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383CB-066C-48EB-88F4-52B3D44229A3}" type="datetimeFigureOut">
              <a:rPr lang="zh-TW" altLang="en-US" smtClean="0"/>
              <a:t>2022/4/24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9B354-D57B-420F-9EFB-54D2222066CF}" type="slidenum">
              <a:rPr lang="zh-TW" altLang="en-US" smtClean="0"/>
              <a:t>‹#›</a:t>
            </a:fld>
            <a:endParaRPr lang="zh-TW" altLang="en-US"/>
          </a:p>
        </p:txBody>
      </p:sp>
    </p:spTree>
    <p:extLst>
      <p:ext uri="{BB962C8B-B14F-4D97-AF65-F5344CB8AC3E}">
        <p14:creationId xmlns:p14="http://schemas.microsoft.com/office/powerpoint/2010/main" val="172826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sz="1200">
                <a:effectLst/>
                <a:latin typeface="Noto Serif TC (本文)"/>
                <a:ea typeface="標楷體" panose="03000509000000000000" pitchFamily="65" charset="-120"/>
                <a:cs typeface="Times New Roman" panose="02020603050405020304" pitchFamily="18" charset="0"/>
              </a:rPr>
              <a:t>自媒體經營者 像是網紅、 </a:t>
            </a:r>
            <a:r>
              <a:rPr lang="en-US" altLang="zh-TW" sz="1200" err="1">
                <a:effectLst/>
                <a:latin typeface="Noto Serif TC (本文)"/>
                <a:ea typeface="標楷體" panose="03000509000000000000" pitchFamily="65" charset="-120"/>
                <a:cs typeface="Times New Roman" panose="02020603050405020304" pitchFamily="18" charset="0"/>
              </a:rPr>
              <a:t>Ytber</a:t>
            </a:r>
            <a:r>
              <a:rPr lang="zh-TW" altLang="en-US" sz="1200">
                <a:effectLst/>
                <a:latin typeface="Noto Serif TC (本文)"/>
                <a:ea typeface="標楷體" panose="03000509000000000000" pitchFamily="65" charset="-120"/>
                <a:cs typeface="Times New Roman" panose="02020603050405020304" pitchFamily="18" charset="0"/>
              </a:rPr>
              <a:t>、</a:t>
            </a:r>
            <a:r>
              <a:rPr lang="en-US" altLang="zh-TW" sz="1200">
                <a:effectLst/>
                <a:latin typeface="Noto Serif TC (本文)"/>
                <a:ea typeface="標楷體" panose="03000509000000000000" pitchFamily="65" charset="-120"/>
                <a:cs typeface="Times New Roman" panose="02020603050405020304" pitchFamily="18" charset="0"/>
              </a:rPr>
              <a:t>Podcast</a:t>
            </a:r>
            <a:r>
              <a:rPr lang="zh-TW" altLang="en-US" sz="1200">
                <a:effectLst/>
                <a:latin typeface="Noto Serif TC (本文)"/>
                <a:ea typeface="標楷體" panose="03000509000000000000" pitchFamily="65" charset="-120"/>
                <a:cs typeface="Times New Roman" panose="02020603050405020304" pitchFamily="18" charset="0"/>
              </a:rPr>
              <a:t>、</a:t>
            </a:r>
            <a:r>
              <a:rPr lang="en-US" altLang="zh-TW" sz="1200">
                <a:effectLst/>
                <a:latin typeface="Noto Serif TC (本文)"/>
                <a:ea typeface="標楷體" panose="03000509000000000000" pitchFamily="65" charset="-120"/>
                <a:cs typeface="Times New Roman" panose="02020603050405020304" pitchFamily="18" charset="0"/>
              </a:rPr>
              <a:t>TikTok </a:t>
            </a:r>
          </a:p>
          <a:p>
            <a:pPr marL="228600" indent="-228600">
              <a:buAutoNum type="arabicPeriod"/>
            </a:pPr>
            <a:r>
              <a:rPr lang="zh-TW" altLang="zh-TW" sz="1200">
                <a:effectLst/>
                <a:latin typeface="Noto Serif TC (本文)"/>
                <a:ea typeface="標楷體" panose="03000509000000000000" pitchFamily="65" charset="-120"/>
                <a:cs typeface="Times New Roman" panose="02020603050405020304" pitchFamily="18" charset="0"/>
              </a:rPr>
              <a:t>服飾、鞋店、玩具模型</a:t>
            </a:r>
            <a:endParaRPr lang="en-US" altLang="zh-TW" sz="1200">
              <a:effectLst/>
              <a:latin typeface="Noto Serif TC (本文)"/>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14</a:t>
            </a:fld>
            <a:endParaRPr lang="zh-TW" altLang="en-US"/>
          </a:p>
        </p:txBody>
      </p:sp>
    </p:spTree>
    <p:extLst>
      <p:ext uri="{BB962C8B-B14F-4D97-AF65-F5344CB8AC3E}">
        <p14:creationId xmlns:p14="http://schemas.microsoft.com/office/powerpoint/2010/main" val="3582726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45</a:t>
            </a:fld>
            <a:endParaRPr lang="zh-TW" altLang="en-US"/>
          </a:p>
        </p:txBody>
      </p:sp>
    </p:spTree>
    <p:extLst>
      <p:ext uri="{BB962C8B-B14F-4D97-AF65-F5344CB8AC3E}">
        <p14:creationId xmlns:p14="http://schemas.microsoft.com/office/powerpoint/2010/main" val="1583013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https://cnews.com.tw/204220110a01/</a:t>
            </a:r>
          </a:p>
          <a:p>
            <a:r>
              <a:rPr lang="en-US" altLang="zh-TW"/>
              <a:t>https://ec.ltn.com.tw/article/breakingnews/3871642</a:t>
            </a:r>
          </a:p>
          <a:p>
            <a:r>
              <a:rPr lang="en-US" altLang="zh-TW"/>
              <a:t>https://www.blocktempo.com/instagram-adam-mosseri-studying-nft-feature/</a:t>
            </a:r>
            <a:endParaRPr lang="zh-TW" altLang="en-US"/>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46</a:t>
            </a:fld>
            <a:endParaRPr lang="zh-TW" altLang="en-US"/>
          </a:p>
        </p:txBody>
      </p:sp>
    </p:spTree>
    <p:extLst>
      <p:ext uri="{BB962C8B-B14F-4D97-AF65-F5344CB8AC3E}">
        <p14:creationId xmlns:p14="http://schemas.microsoft.com/office/powerpoint/2010/main" val="793108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https://cnews.com.tw/204220110a01/</a:t>
            </a:r>
          </a:p>
          <a:p>
            <a:r>
              <a:rPr lang="en-US" altLang="zh-TW"/>
              <a:t>https://ec.ltn.com.tw/article/breakingnews/3871642</a:t>
            </a:r>
          </a:p>
          <a:p>
            <a:r>
              <a:rPr lang="en-US" altLang="zh-TW"/>
              <a:t>https://www.blocktempo.com/instagram-adam-mosseri-studying-nft-feature/</a:t>
            </a:r>
            <a:endParaRPr lang="zh-TW" altLang="en-US"/>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47</a:t>
            </a:fld>
            <a:endParaRPr lang="zh-TW" altLang="en-US"/>
          </a:p>
        </p:txBody>
      </p:sp>
    </p:spTree>
    <p:extLst>
      <p:ext uri="{BB962C8B-B14F-4D97-AF65-F5344CB8AC3E}">
        <p14:creationId xmlns:p14="http://schemas.microsoft.com/office/powerpoint/2010/main" val="414232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16</a:t>
            </a:fld>
            <a:endParaRPr lang="zh-TW" altLang="en-US"/>
          </a:p>
        </p:txBody>
      </p:sp>
    </p:spTree>
    <p:extLst>
      <p:ext uri="{BB962C8B-B14F-4D97-AF65-F5344CB8AC3E}">
        <p14:creationId xmlns:p14="http://schemas.microsoft.com/office/powerpoint/2010/main" val="213267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21</a:t>
            </a:fld>
            <a:endParaRPr lang="zh-TW" altLang="en-US"/>
          </a:p>
        </p:txBody>
      </p:sp>
    </p:spTree>
    <p:extLst>
      <p:ext uri="{BB962C8B-B14F-4D97-AF65-F5344CB8AC3E}">
        <p14:creationId xmlns:p14="http://schemas.microsoft.com/office/powerpoint/2010/main" val="162383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電玩、遊戲市場一直是直播中相當熱門且蓬勃發展的領域，從電競賽事、退役電競選手，到一般遊戲玩家都可以透過直播向對遊戲有興趣的觀眾展示遊戲的畫面，觀眾也可以針對有興趣的遊戲觀摩、討論直播主的遊玩內容，讓討論遊戲這件事變得更簡單、即時。</a:t>
            </a:r>
            <a:r>
              <a:rPr lang="en-US"/>
              <a:t> </a:t>
            </a:r>
            <a:endParaRPr lang="zh-TW"/>
          </a:p>
          <a:p>
            <a:r>
              <a:rPr lang="en-US"/>
              <a:t>Twitch </a:t>
            </a:r>
            <a:r>
              <a:rPr lang="zh-TW" altLang="en-US" err="1"/>
              <a:t>作為遊戲直播的龍頭，其平台上除累積了相當大量對遊戲有興趣的觀眾外，其聊天室及和直播主互動的機制也相當成熟，</a:t>
            </a:r>
            <a:r>
              <a:rPr lang="en-US" err="1"/>
              <a:t>Twitch</a:t>
            </a:r>
            <a:r>
              <a:rPr lang="en-US"/>
              <a:t> </a:t>
            </a:r>
            <a:r>
              <a:rPr lang="zh-TW" altLang="en-US"/>
              <a:t>支援第三方開發的各式互動掛件，從貢獻榜、實時遊戲資訊、到音樂點播等功能應有盡有，幫助直播主在</a:t>
            </a:r>
            <a:r>
              <a:rPr lang="en-US"/>
              <a:t> Twitch </a:t>
            </a:r>
            <a:r>
              <a:rPr lang="zh-TW" altLang="en-US"/>
              <a:t>上能不斷製造互動，為觀眾帶來驚喜。</a:t>
            </a:r>
            <a:r>
              <a:rPr lang="en-US"/>
              <a:t> </a:t>
            </a:r>
            <a:endParaRPr lang="zh-TW"/>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36</a:t>
            </a:fld>
            <a:endParaRPr lang="zh-TW" altLang="en-US"/>
          </a:p>
        </p:txBody>
      </p:sp>
    </p:spTree>
    <p:extLst>
      <p:ext uri="{BB962C8B-B14F-4D97-AF65-F5344CB8AC3E}">
        <p14:creationId xmlns:p14="http://schemas.microsoft.com/office/powerpoint/2010/main" val="72103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身為影音界的霸主，</a:t>
            </a:r>
            <a:r>
              <a:rPr lang="en-US" altLang="zh-TW">
                <a:ea typeface="新細明體"/>
              </a:rPr>
              <a:t>YouTube </a:t>
            </a:r>
            <a:r>
              <a:rPr lang="zh-TW" altLang="en-US">
                <a:ea typeface="新細明體"/>
              </a:rPr>
              <a:t>進軍直播最強大的優勢，便在於他以影音起家，且擁有海量的用戶。</a:t>
            </a:r>
            <a:endParaRPr lang="zh-TW">
              <a:ea typeface="新細明體"/>
            </a:endParaRPr>
          </a:p>
          <a:p>
            <a:r>
              <a:rPr lang="zh-TW" altLang="en-US">
                <a:ea typeface="新細明體"/>
              </a:rPr>
              <a:t>這一特點也吸引許多本身帶有流量的媒體、網紅在上面開播，當然還有</a:t>
            </a:r>
            <a:r>
              <a:rPr lang="en-US" altLang="zh-TW">
                <a:ea typeface="新細明體"/>
              </a:rPr>
              <a:t> YouTuber </a:t>
            </a:r>
            <a:r>
              <a:rPr lang="zh-TW" altLang="en-US">
                <a:ea typeface="新細明體"/>
              </a:rPr>
              <a:t>們。</a:t>
            </a:r>
            <a:r>
              <a:rPr lang="en-US" altLang="zh-TW">
                <a:ea typeface="新細明體"/>
              </a:rPr>
              <a:t> </a:t>
            </a:r>
            <a:endParaRPr lang="zh-TW">
              <a:ea typeface="新細明體"/>
              <a:cs typeface="Calibri"/>
            </a:endParaRPr>
          </a:p>
          <a:p>
            <a:r>
              <a:rPr lang="zh-TW" altLang="en-US">
                <a:ea typeface="新細明體"/>
              </a:rPr>
              <a:t>習慣在</a:t>
            </a:r>
            <a:r>
              <a:rPr lang="en-US" altLang="zh-TW">
                <a:ea typeface="新細明體"/>
              </a:rPr>
              <a:t> YouTube </a:t>
            </a:r>
            <a:r>
              <a:rPr lang="zh-TW" altLang="en-US">
                <a:ea typeface="新細明體"/>
              </a:rPr>
              <a:t>上收看影片的用戶對直播的接受度相當高，且更能接受長影音而不容易失去興趣，這使</a:t>
            </a:r>
            <a:r>
              <a:rPr lang="en-US" altLang="zh-TW">
                <a:ea typeface="新細明體"/>
              </a:rPr>
              <a:t> YouTube </a:t>
            </a:r>
            <a:r>
              <a:rPr lang="zh-TW" altLang="en-US">
                <a:ea typeface="新細明體"/>
              </a:rPr>
              <a:t>成為想獲取龐大觀眾的絕佳管道，同時也成為媒體、新聞、電視節目轉攻直播的首選平台。</a:t>
            </a:r>
            <a:endParaRPr lang="zh-TW" altLang="en-US">
              <a:ea typeface="新細明體" panose="02020500000000000000" pitchFamily="18" charset="-120"/>
            </a:endParaRPr>
          </a:p>
          <a:p>
            <a:r>
              <a:rPr lang="en-US" altLang="zh-TW">
                <a:ea typeface="新細明體"/>
              </a:rPr>
              <a:t> </a:t>
            </a:r>
            <a:r>
              <a:rPr lang="zh-TW" altLang="en-US">
                <a:ea typeface="新細明體"/>
              </a:rPr>
              <a:t>但</a:t>
            </a:r>
            <a:r>
              <a:rPr lang="en-US" altLang="zh-TW">
                <a:ea typeface="新細明體"/>
              </a:rPr>
              <a:t> YouTube </a:t>
            </a:r>
            <a:r>
              <a:rPr lang="zh-TW" altLang="en-US">
                <a:ea typeface="新細明體"/>
              </a:rPr>
              <a:t>上的高度競爭，獲得粉絲的難度也相對提升，想透過</a:t>
            </a:r>
            <a:r>
              <a:rPr lang="en-US" altLang="zh-TW">
                <a:ea typeface="新細明體"/>
              </a:rPr>
              <a:t> YouTube </a:t>
            </a:r>
            <a:r>
              <a:rPr lang="zh-TW" altLang="en-US">
                <a:ea typeface="新細明體"/>
              </a:rPr>
              <a:t>直播積累粉絲，自媒體經營者需要擁有一些基本的粉絲基數，並透過高質量的內容，來培養起忠實粉絲。</a:t>
            </a:r>
            <a:endParaRPr lang="zh-TW">
              <a:ea typeface="新細明體" panose="02020500000000000000" pitchFamily="18" charset="-120"/>
              <a:cs typeface="Calibri" panose="020F0502020204030204"/>
            </a:endParaRPr>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37</a:t>
            </a:fld>
            <a:endParaRPr lang="zh-TW" altLang="en-US"/>
          </a:p>
        </p:txBody>
      </p:sp>
    </p:spTree>
    <p:extLst>
      <p:ext uri="{BB962C8B-B14F-4D97-AF65-F5344CB8AC3E}">
        <p14:creationId xmlns:p14="http://schemas.microsoft.com/office/powerpoint/2010/main" val="165931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相較傳統的星探洽談、經紀公司選拔等流程，簡單隨手即可開始的直播，讓許多有才藝、相貌姣好，或是極具個人特色的素人，也能成為小明星，擁有自己的粉絲與流量。</a:t>
            </a:r>
            <a:r>
              <a:rPr lang="en-US" altLang="zh-TW">
                <a:ea typeface="新細明體"/>
              </a:rPr>
              <a:t> </a:t>
            </a:r>
            <a:endParaRPr lang="zh-TW"/>
          </a:p>
          <a:p>
            <a:r>
              <a:rPr lang="zh-TW" altLang="en-US">
                <a:ea typeface="新細明體"/>
              </a:rPr>
              <a:t>而</a:t>
            </a:r>
            <a:r>
              <a:rPr lang="en-US" altLang="zh-TW">
                <a:ea typeface="新細明體"/>
              </a:rPr>
              <a:t> 17 LIVE </a:t>
            </a:r>
            <a:r>
              <a:rPr lang="zh-TW" altLang="en-US">
                <a:ea typeface="新細明體"/>
              </a:rPr>
              <a:t>直播作為台灣原生直播平台霸主，不僅為許許多多的素人圓夢，也成功讓休閒直播這樣的娛樂形式，進入大眾的生活中，並創造了相當可觀的經濟效益。</a:t>
            </a:r>
            <a:r>
              <a:rPr lang="en-US" altLang="zh-TW">
                <a:ea typeface="新細明體"/>
              </a:rPr>
              <a:t> </a:t>
            </a:r>
            <a:endParaRPr lang="zh-TW"/>
          </a:p>
          <a:p>
            <a:r>
              <a:rPr lang="en-US" altLang="zh-TW">
                <a:ea typeface="新細明體"/>
              </a:rPr>
              <a:t>17 LIVE </a:t>
            </a:r>
            <a:r>
              <a:rPr lang="zh-TW" altLang="en-US">
                <a:ea typeface="新細明體"/>
              </a:rPr>
              <a:t>作為針對即時影音串流（直播）而生的軟體，內有各式各樣的主題正在開播，從美食、旅遊、才藝到時事評論，豐富的主題讓觀眾能鎖定喜愛的主題收看，也讓人人直播主這個口號得以實現。</a:t>
            </a:r>
            <a:r>
              <a:rPr lang="en-US" altLang="zh-TW">
                <a:ea typeface="新細明體"/>
              </a:rPr>
              <a:t> </a:t>
            </a:r>
            <a:endParaRPr lang="zh-TW"/>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38</a:t>
            </a:fld>
            <a:endParaRPr lang="zh-TW" altLang="en-US"/>
          </a:p>
        </p:txBody>
      </p:sp>
    </p:spTree>
    <p:extLst>
      <p:ext uri="{BB962C8B-B14F-4D97-AF65-F5344CB8AC3E}">
        <p14:creationId xmlns:p14="http://schemas.microsoft.com/office/powerpoint/2010/main" val="3028027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err="1">
                <a:ea typeface="新細明體"/>
              </a:rPr>
              <a:t>專攻網路購物的電商服務平台們自然也沒有錯過這股潮流，蝦皮購物、</a:t>
            </a:r>
            <a:r>
              <a:rPr lang="en-US" altLang="zh-TW" err="1">
                <a:ea typeface="新細明體"/>
              </a:rPr>
              <a:t>momo</a:t>
            </a:r>
            <a:r>
              <a:rPr lang="en-US" altLang="zh-TW">
                <a:ea typeface="新細明體"/>
              </a:rPr>
              <a:t> </a:t>
            </a:r>
            <a:r>
              <a:rPr lang="zh-TW" altLang="en-US" err="1">
                <a:ea typeface="新細明體"/>
              </a:rPr>
              <a:t>購物網、</a:t>
            </a:r>
            <a:r>
              <a:rPr lang="en-US" altLang="zh-TW" err="1">
                <a:ea typeface="新細明體"/>
              </a:rPr>
              <a:t>PChome</a:t>
            </a:r>
            <a:r>
              <a:rPr lang="en-US" altLang="zh-TW">
                <a:ea typeface="新細明體"/>
              </a:rPr>
              <a:t> </a:t>
            </a:r>
            <a:r>
              <a:rPr lang="zh-TW" altLang="en-US">
                <a:ea typeface="新細明體"/>
              </a:rPr>
              <a:t>線上購物等大型電商平台也紛紛在其購物頁面中引進直播導購，不管是由平台開播還是入駐的品牌商自行開播，都可以藉由電商平台的超高流量，最大化開播的效益。</a:t>
            </a:r>
            <a:r>
              <a:rPr lang="en-US" altLang="zh-TW">
                <a:ea typeface="新細明體"/>
              </a:rPr>
              <a:t> </a:t>
            </a:r>
            <a:endParaRPr lang="zh-TW"/>
          </a:p>
          <a:p>
            <a:r>
              <a:rPr lang="zh-TW" altLang="en-US">
                <a:ea typeface="新細明體"/>
              </a:rPr>
              <a:t>電商平台自帶的流量與社群不同，社群是提供交流、互動的線上平台，在上面的用戶不見得想消費，但電商平台則是「完成交易」的場所，完成轉單的機率也會大幅提升，搭配電商平台不定時舉辦的促銷、信用卡回饋、大型電商節等，大幅提升消費者下單的機率。</a:t>
            </a:r>
            <a:r>
              <a:rPr lang="en-US" altLang="zh-TW">
                <a:ea typeface="新細明體"/>
              </a:rPr>
              <a:t> </a:t>
            </a:r>
            <a:endParaRPr lang="zh-TW"/>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39</a:t>
            </a:fld>
            <a:endParaRPr lang="zh-TW" altLang="en-US"/>
          </a:p>
        </p:txBody>
      </p:sp>
    </p:spTree>
    <p:extLst>
      <p:ext uri="{BB962C8B-B14F-4D97-AF65-F5344CB8AC3E}">
        <p14:creationId xmlns:p14="http://schemas.microsoft.com/office/powerpoint/2010/main" val="3983980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根據</a:t>
            </a:r>
            <a:r>
              <a:rPr lang="en-US" altLang="zh-TW">
                <a:ea typeface="新細明體"/>
              </a:rPr>
              <a:t> Facebook </a:t>
            </a:r>
            <a:r>
              <a:rPr lang="zh-TW" altLang="en-US">
                <a:ea typeface="新細明體"/>
              </a:rPr>
              <a:t>於</a:t>
            </a:r>
            <a:r>
              <a:rPr lang="en-US" altLang="zh-TW">
                <a:ea typeface="新細明體"/>
              </a:rPr>
              <a:t> 2022 </a:t>
            </a:r>
            <a:r>
              <a:rPr lang="zh-TW" altLang="en-US">
                <a:ea typeface="新細明體"/>
              </a:rPr>
              <a:t>年</a:t>
            </a:r>
            <a:r>
              <a:rPr lang="en-US" altLang="zh-TW">
                <a:ea typeface="新細明體"/>
              </a:rPr>
              <a:t> 2 </a:t>
            </a:r>
            <a:r>
              <a:rPr lang="zh-TW" altLang="en-US">
                <a:ea typeface="新細明體"/>
              </a:rPr>
              <a:t>月初發布的數據，截至</a:t>
            </a:r>
            <a:r>
              <a:rPr lang="en-US" altLang="zh-TW">
                <a:ea typeface="新細明體"/>
              </a:rPr>
              <a:t> 2021 </a:t>
            </a:r>
            <a:r>
              <a:rPr lang="zh-TW" altLang="en-US" err="1">
                <a:ea typeface="新細明體"/>
              </a:rPr>
              <a:t>年底，</a:t>
            </a:r>
            <a:r>
              <a:rPr lang="en-US" altLang="zh-TW" err="1">
                <a:ea typeface="新細明體"/>
              </a:rPr>
              <a:t>Facebook</a:t>
            </a:r>
            <a:r>
              <a:rPr lang="en-US" altLang="zh-TW">
                <a:ea typeface="新細明體"/>
              </a:rPr>
              <a:t> </a:t>
            </a:r>
            <a:r>
              <a:rPr lang="zh-TW" altLang="en-US">
                <a:ea typeface="新細明體"/>
              </a:rPr>
              <a:t>的全球每月活躍用戶數達到</a:t>
            </a:r>
            <a:r>
              <a:rPr lang="en-US" altLang="zh-TW">
                <a:ea typeface="新細明體"/>
              </a:rPr>
              <a:t> 35.9 </a:t>
            </a:r>
            <a:r>
              <a:rPr lang="zh-TW" altLang="en-US">
                <a:ea typeface="新細明體"/>
              </a:rPr>
              <a:t>億人，較前一年同期成長了</a:t>
            </a:r>
            <a:r>
              <a:rPr lang="en-US" altLang="zh-TW">
                <a:ea typeface="新細明體"/>
              </a:rPr>
              <a:t> 9 %</a:t>
            </a:r>
            <a:r>
              <a:rPr lang="zh-TW" altLang="en-US">
                <a:ea typeface="新細明體"/>
              </a:rPr>
              <a:t>，為</a:t>
            </a:r>
            <a:r>
              <a:rPr lang="en-US" altLang="zh-TW">
                <a:ea typeface="新細明體"/>
              </a:rPr>
              <a:t> Facebook Live </a:t>
            </a:r>
            <a:r>
              <a:rPr lang="zh-TW" altLang="en-US">
                <a:ea typeface="新細明體"/>
              </a:rPr>
              <a:t>打下了穩固的觀眾基礎，龐大的用戶基數及對社群的依賴性，使得影片及直播影片能在</a:t>
            </a:r>
            <a:r>
              <a:rPr lang="en-US" altLang="zh-TW">
                <a:ea typeface="新細明體"/>
              </a:rPr>
              <a:t> Facebook </a:t>
            </a:r>
            <a:r>
              <a:rPr lang="zh-TW" altLang="en-US">
                <a:ea typeface="新細明體"/>
              </a:rPr>
              <a:t>上以驚人的方式傳播。</a:t>
            </a:r>
            <a:r>
              <a:rPr lang="en-US" altLang="zh-TW">
                <a:ea typeface="新細明體"/>
              </a:rPr>
              <a:t> </a:t>
            </a:r>
            <a:endParaRPr lang="zh-TW"/>
          </a:p>
          <a:p>
            <a:r>
              <a:rPr lang="zh-TW" altLang="en-US">
                <a:ea typeface="新細明體"/>
              </a:rPr>
              <a:t>除社群的傳播速度外，直播影片會轉成一般影片，讓沒看到直播的人觀賞。易於使用的介面等優勢，都讓</a:t>
            </a:r>
            <a:r>
              <a:rPr lang="en-US" altLang="zh-TW">
                <a:ea typeface="新細明體"/>
              </a:rPr>
              <a:t> Facebook Live </a:t>
            </a:r>
            <a:r>
              <a:rPr lang="zh-TW" altLang="en-US" err="1">
                <a:ea typeface="新細明體"/>
              </a:rPr>
              <a:t>成為入門直播的好選擇。另外，</a:t>
            </a:r>
            <a:r>
              <a:rPr lang="en-US" altLang="zh-TW" err="1">
                <a:ea typeface="新細明體"/>
              </a:rPr>
              <a:t>Facebook</a:t>
            </a:r>
            <a:r>
              <a:rPr lang="en-US" altLang="zh-TW">
                <a:ea typeface="新細明體"/>
              </a:rPr>
              <a:t> </a:t>
            </a:r>
            <a:r>
              <a:rPr lang="zh-TW" altLang="en-US">
                <a:ea typeface="新細明體"/>
              </a:rPr>
              <a:t>也會針對已追蹤粉絲專頁的用戶進行推播，這也能有效的幫助自媒體經營者鞏固粉絲忠誠度、加深與觀眾的互動。</a:t>
            </a:r>
            <a:r>
              <a:rPr lang="en-US" altLang="zh-TW">
                <a:ea typeface="新細明體"/>
              </a:rPr>
              <a:t> </a:t>
            </a:r>
            <a:r>
              <a:rPr lang="zh-TW" altLang="en-US">
                <a:ea typeface="新細明體"/>
              </a:rPr>
              <a:t>然而和</a:t>
            </a:r>
            <a:r>
              <a:rPr lang="en-US" altLang="zh-TW">
                <a:ea typeface="新細明體"/>
              </a:rPr>
              <a:t> YouTube </a:t>
            </a:r>
            <a:r>
              <a:rPr lang="zh-TW" altLang="en-US">
                <a:ea typeface="新細明體"/>
              </a:rPr>
              <a:t>一樣，想搶到龐大的用戶基數，自然免不了激烈的競爭，基於</a:t>
            </a:r>
            <a:r>
              <a:rPr lang="en-US" altLang="zh-TW">
                <a:ea typeface="新細明體"/>
              </a:rPr>
              <a:t> Facebook </a:t>
            </a:r>
            <a:r>
              <a:rPr lang="zh-TW" altLang="en-US">
                <a:ea typeface="新細明體"/>
              </a:rPr>
              <a:t>本身「社群」的特性，想在</a:t>
            </a:r>
            <a:r>
              <a:rPr lang="en-US" altLang="zh-TW">
                <a:ea typeface="新細明體"/>
              </a:rPr>
              <a:t> Facebook </a:t>
            </a:r>
            <a:r>
              <a:rPr lang="zh-TW" altLang="en-US">
                <a:ea typeface="新細明體"/>
              </a:rPr>
              <a:t>直播上取得成績，維持粉專的高互動、鞏固觀眾對內容的依賴便相當重要。</a:t>
            </a:r>
            <a:endParaRPr lang="zh-TW">
              <a:ea typeface="新細明體"/>
            </a:endParaRPr>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40</a:t>
            </a:fld>
            <a:endParaRPr lang="zh-TW" altLang="en-US"/>
          </a:p>
        </p:txBody>
      </p:sp>
    </p:spTree>
    <p:extLst>
      <p:ext uri="{BB962C8B-B14F-4D97-AF65-F5344CB8AC3E}">
        <p14:creationId xmlns:p14="http://schemas.microsoft.com/office/powerpoint/2010/main" val="88964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雖然</a:t>
            </a:r>
            <a:r>
              <a:rPr lang="en-US" altLang="zh-TW">
                <a:ea typeface="新細明體"/>
              </a:rPr>
              <a:t> Instagram </a:t>
            </a:r>
            <a:r>
              <a:rPr lang="zh-TW" altLang="en-US">
                <a:ea typeface="新細明體"/>
              </a:rPr>
              <a:t>作為</a:t>
            </a:r>
            <a:r>
              <a:rPr lang="en-US" altLang="zh-TW">
                <a:ea typeface="新細明體"/>
              </a:rPr>
              <a:t> Facebook </a:t>
            </a:r>
            <a:r>
              <a:rPr lang="zh-TW" altLang="en-US">
                <a:ea typeface="新細明體"/>
              </a:rPr>
              <a:t>旗下的社群品牌，在社群互動及功能上大同小異，但因為其限時動態與圖片貼文的形式，建立起的用戶特性和</a:t>
            </a:r>
            <a:r>
              <a:rPr lang="en-US" altLang="zh-TW">
                <a:ea typeface="新細明體"/>
              </a:rPr>
              <a:t> Facebook </a:t>
            </a:r>
            <a:r>
              <a:rPr lang="zh-TW" altLang="en-US">
                <a:ea typeface="新細明體"/>
              </a:rPr>
              <a:t>還是有所區別。根據</a:t>
            </a:r>
            <a:r>
              <a:rPr lang="en-US" altLang="zh-TW">
                <a:ea typeface="新細明體"/>
              </a:rPr>
              <a:t> Statista </a:t>
            </a:r>
            <a:r>
              <a:rPr lang="zh-TW" altLang="en-US">
                <a:ea typeface="新細明體"/>
              </a:rPr>
              <a:t>於</a:t>
            </a:r>
            <a:r>
              <a:rPr lang="en-US" altLang="zh-TW">
                <a:ea typeface="新細明體"/>
              </a:rPr>
              <a:t> 2021</a:t>
            </a:r>
            <a:r>
              <a:rPr lang="zh-TW" altLang="en-US">
                <a:ea typeface="新細明體"/>
              </a:rPr>
              <a:t>年</a:t>
            </a:r>
            <a:r>
              <a:rPr lang="en-US" altLang="zh-TW">
                <a:ea typeface="新細明體"/>
              </a:rPr>
              <a:t> 10 </a:t>
            </a:r>
            <a:r>
              <a:rPr lang="zh-TW" altLang="en-US">
                <a:ea typeface="新細明體"/>
              </a:rPr>
              <a:t>月數據顯示</a:t>
            </a:r>
            <a:r>
              <a:rPr lang="en-US" altLang="zh-TW">
                <a:ea typeface="新細明體"/>
              </a:rPr>
              <a:t> Instagram </a:t>
            </a:r>
            <a:r>
              <a:rPr lang="zh-TW" altLang="en-US">
                <a:ea typeface="新細明體"/>
              </a:rPr>
              <a:t>使用者中以</a:t>
            </a:r>
            <a:r>
              <a:rPr lang="en-US" altLang="zh-TW">
                <a:ea typeface="新細明體"/>
              </a:rPr>
              <a:t> 18 – 34 </a:t>
            </a:r>
            <a:r>
              <a:rPr lang="zh-TW" altLang="en-US">
                <a:ea typeface="新細明體"/>
              </a:rPr>
              <a:t>歲為主要用戶</a:t>
            </a:r>
            <a:r>
              <a:rPr lang="en-US" altLang="zh-TW">
                <a:ea typeface="新細明體"/>
              </a:rPr>
              <a:t> ( </a:t>
            </a:r>
            <a:r>
              <a:rPr lang="zh-TW" altLang="en-US">
                <a:ea typeface="新細明體"/>
              </a:rPr>
              <a:t>佔總體</a:t>
            </a:r>
            <a:r>
              <a:rPr lang="en-US" altLang="zh-TW">
                <a:ea typeface="新細明體"/>
              </a:rPr>
              <a:t> 62.2% )</a:t>
            </a:r>
            <a:r>
              <a:rPr lang="zh-TW" altLang="en-US">
                <a:ea typeface="新細明體"/>
              </a:rPr>
              <a:t>，容易吸引女性及年輕族群，若你的觀眾族群是這兩大族群，或許</a:t>
            </a:r>
            <a:r>
              <a:rPr lang="en-US" altLang="zh-TW">
                <a:ea typeface="新細明體"/>
              </a:rPr>
              <a:t> Instagram </a:t>
            </a:r>
            <a:r>
              <a:rPr lang="zh-TW" altLang="en-US">
                <a:ea typeface="新細明體"/>
              </a:rPr>
              <a:t>會更適合你。</a:t>
            </a:r>
            <a:r>
              <a:rPr lang="en-US" altLang="zh-TW">
                <a:ea typeface="新細明體"/>
              </a:rPr>
              <a:t> </a:t>
            </a:r>
            <a:r>
              <a:rPr lang="zh-TW" altLang="en-US" err="1">
                <a:ea typeface="新細明體"/>
              </a:rPr>
              <a:t>此外，</a:t>
            </a:r>
            <a:r>
              <a:rPr lang="en-US" altLang="zh-TW" err="1">
                <a:ea typeface="新細明體"/>
              </a:rPr>
              <a:t>Instagram</a:t>
            </a:r>
            <a:r>
              <a:rPr lang="en-US" altLang="zh-TW">
                <a:ea typeface="新細明體"/>
              </a:rPr>
              <a:t> </a:t>
            </a:r>
            <a:r>
              <a:rPr lang="zh-TW" altLang="en-US">
                <a:ea typeface="新細明體"/>
              </a:rPr>
              <a:t>上邀請觀眾加入直播間的功能，相當適合自媒體經營者和觀眾聊天、問答，進行談話性質的互動。經營者可以在</a:t>
            </a:r>
            <a:r>
              <a:rPr lang="en-US" altLang="zh-TW">
                <a:ea typeface="新細明體"/>
              </a:rPr>
              <a:t> Facebook </a:t>
            </a:r>
            <a:r>
              <a:rPr lang="zh-TW" altLang="en-US" err="1">
                <a:ea typeface="新細明體"/>
              </a:rPr>
              <a:t>上播放常規直播，</a:t>
            </a:r>
            <a:r>
              <a:rPr lang="en-US" altLang="zh-TW" err="1">
                <a:ea typeface="新細明體"/>
              </a:rPr>
              <a:t>Instagram</a:t>
            </a:r>
            <a:r>
              <a:rPr lang="en-US" altLang="zh-TW">
                <a:ea typeface="新細明體"/>
              </a:rPr>
              <a:t> </a:t>
            </a:r>
            <a:r>
              <a:rPr lang="zh-TW" altLang="en-US">
                <a:ea typeface="新細明體"/>
              </a:rPr>
              <a:t>上則是分享自己的生活、對事件的看法等，幫助觀眾更深入了解自己。</a:t>
            </a:r>
            <a:endParaRPr lang="zh-TW">
              <a:ea typeface="新細明體"/>
            </a:endParaRPr>
          </a:p>
        </p:txBody>
      </p:sp>
      <p:sp>
        <p:nvSpPr>
          <p:cNvPr id="4" name="投影片編號版面配置區 3"/>
          <p:cNvSpPr>
            <a:spLocks noGrp="1"/>
          </p:cNvSpPr>
          <p:nvPr>
            <p:ph type="sldNum" sz="quarter" idx="5"/>
          </p:nvPr>
        </p:nvSpPr>
        <p:spPr/>
        <p:txBody>
          <a:bodyPr/>
          <a:lstStyle/>
          <a:p>
            <a:fld id="{D049B354-D57B-420F-9EFB-54D2222066CF}" type="slidenum">
              <a:rPr lang="zh-TW" altLang="en-US" smtClean="0"/>
              <a:t>41</a:t>
            </a:fld>
            <a:endParaRPr lang="zh-TW" altLang="en-US"/>
          </a:p>
        </p:txBody>
      </p:sp>
    </p:spTree>
    <p:extLst>
      <p:ext uri="{BB962C8B-B14F-4D97-AF65-F5344CB8AC3E}">
        <p14:creationId xmlns:p14="http://schemas.microsoft.com/office/powerpoint/2010/main" val="4100993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alphaModFix amt="80000"/>
            <a:lum/>
          </a:blip>
          <a:srcRect/>
          <a:stretch>
            <a:fillRect t="-39000" b="-39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CF9263-F526-4604-B044-A76F66EA93E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A82DBC5-ACB7-4247-B276-AF575BA592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9E4E968-38BF-4F88-A8E4-BF2527A596BF}"/>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5" name="頁尾版面配置區 4">
            <a:extLst>
              <a:ext uri="{FF2B5EF4-FFF2-40B4-BE49-F238E27FC236}">
                <a16:creationId xmlns:a16="http://schemas.microsoft.com/office/drawing/2014/main" id="{BE3E7ADE-ADCA-4B25-B561-CDE4B5AC6AB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CA4D9B1-542A-4BFC-A73D-C98FA51DF85D}"/>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120418082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C7BD79-4013-4DCB-94F9-E7657613B0B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8F90060-3A5C-4CFE-9BB1-8D0B9962F51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1F036E-F325-4A20-9E29-46725B47E3F1}"/>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5" name="頁尾版面配置區 4">
            <a:extLst>
              <a:ext uri="{FF2B5EF4-FFF2-40B4-BE49-F238E27FC236}">
                <a16:creationId xmlns:a16="http://schemas.microsoft.com/office/drawing/2014/main" id="{AC943892-C41C-4830-9FC2-6D6E77A9010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6F0965-541B-48EF-901A-4235B39F4994}"/>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29624659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D98FE0D-3381-409D-AA90-539471774AA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E8E4B77-47AE-467E-96F9-CBFAC71A561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B7B930E-678D-48B4-892A-68BDD3A269B2}"/>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5" name="頁尾版面配置區 4">
            <a:extLst>
              <a:ext uri="{FF2B5EF4-FFF2-40B4-BE49-F238E27FC236}">
                <a16:creationId xmlns:a16="http://schemas.microsoft.com/office/drawing/2014/main" id="{7FCACF3A-6F34-4794-A0A3-D7F8E0A7AB0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0CF1B21-A3BB-420B-B1B5-4DBCD1B9D63A}"/>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271922471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EB0AFD00-C984-4BBD-AAA3-C84B41C3200A}"/>
              </a:ext>
            </a:extLst>
          </p:cNvPr>
          <p:cNvGrpSpPr/>
          <p:nvPr userDrawn="1"/>
        </p:nvGrpSpPr>
        <p:grpSpPr>
          <a:xfrm>
            <a:off x="242400" y="310648"/>
            <a:ext cx="11707200" cy="6373931"/>
            <a:chOff x="242400" y="310648"/>
            <a:chExt cx="11707200" cy="6373931"/>
          </a:xfrm>
        </p:grpSpPr>
        <p:pic>
          <p:nvPicPr>
            <p:cNvPr id="3074" name="Picture 2">
              <a:extLst>
                <a:ext uri="{FF2B5EF4-FFF2-40B4-BE49-F238E27FC236}">
                  <a16:creationId xmlns:a16="http://schemas.microsoft.com/office/drawing/2014/main" id="{84994527-6E70-482B-BD20-27C38C975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2400" y="310648"/>
              <a:ext cx="1904999" cy="68103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5249CE86-3B9D-433F-B9CB-BCF3B3F08FC6}"/>
                </a:ext>
              </a:extLst>
            </p:cNvPr>
            <p:cNvGrpSpPr/>
            <p:nvPr userDrawn="1"/>
          </p:nvGrpSpPr>
          <p:grpSpPr>
            <a:xfrm>
              <a:off x="10236000" y="6324579"/>
              <a:ext cx="360000" cy="360000"/>
              <a:chOff x="10237839" y="5678081"/>
              <a:chExt cx="365125" cy="365125"/>
            </a:xfrm>
          </p:grpSpPr>
          <p:sp>
            <p:nvSpPr>
              <p:cNvPr id="19" name="橢圓 18">
                <a:extLst>
                  <a:ext uri="{FF2B5EF4-FFF2-40B4-BE49-F238E27FC236}">
                    <a16:creationId xmlns:a16="http://schemas.microsoft.com/office/drawing/2014/main" id="{BE855A04-7F2A-42A9-8106-398C874FAF66}"/>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594EFF18-725F-438F-A32B-259B03DAD86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12" name="圖片 11">
              <a:extLst>
                <a:ext uri="{FF2B5EF4-FFF2-40B4-BE49-F238E27FC236}">
                  <a16:creationId xmlns:a16="http://schemas.microsoft.com/office/drawing/2014/main" id="{559CA95F-3E51-4CD3-BC2D-4DA2A3BEAC4B}"/>
                </a:ext>
              </a:extLst>
            </p:cNvPr>
            <p:cNvPicPr preferRelativeResize="0">
              <a:picLocks/>
            </p:cNvPicPr>
            <p:nvPr userDrawn="1"/>
          </p:nvPicPr>
          <p:blipFill rotWithShape="1">
            <a:blip r:embed="rId4">
              <a:extLst>
                <a:ext uri="{28A0092B-C50C-407E-A947-70E740481C1C}">
                  <a14:useLocalDpi xmlns:a14="http://schemas.microsoft.com/office/drawing/2010/main" val="0"/>
                </a:ext>
              </a:extLst>
            </a:blip>
            <a:srcRect t="2260" b="3018"/>
            <a:stretch/>
          </p:blipFill>
          <p:spPr>
            <a:xfrm>
              <a:off x="7986000" y="6324579"/>
              <a:ext cx="540000" cy="360000"/>
            </a:xfrm>
            <a:prstGeom prst="rect">
              <a:avLst/>
            </a:prstGeom>
          </p:spPr>
        </p:pic>
        <p:pic>
          <p:nvPicPr>
            <p:cNvPr id="14" name="圖片 13">
              <a:extLst>
                <a:ext uri="{FF2B5EF4-FFF2-40B4-BE49-F238E27FC236}">
                  <a16:creationId xmlns:a16="http://schemas.microsoft.com/office/drawing/2014/main" id="{6172ECFA-D4A7-4A94-BABD-81365C3A058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916000" y="6324579"/>
              <a:ext cx="360000" cy="360000"/>
            </a:xfrm>
            <a:prstGeom prst="rect">
              <a:avLst/>
            </a:prstGeom>
          </p:spPr>
        </p:pic>
        <p:pic>
          <p:nvPicPr>
            <p:cNvPr id="16" name="圖片 15">
              <a:extLst>
                <a:ext uri="{FF2B5EF4-FFF2-40B4-BE49-F238E27FC236}">
                  <a16:creationId xmlns:a16="http://schemas.microsoft.com/office/drawing/2014/main" id="{5A4FD69B-F0C7-427F-8F0C-E2C21DE8FA7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756000" y="6324579"/>
              <a:ext cx="360000" cy="360000"/>
            </a:xfrm>
            <a:prstGeom prst="rect">
              <a:avLst/>
            </a:prstGeom>
          </p:spPr>
        </p:pic>
        <p:pic>
          <p:nvPicPr>
            <p:cNvPr id="18" name="圖片 17">
              <a:extLst>
                <a:ext uri="{FF2B5EF4-FFF2-40B4-BE49-F238E27FC236}">
                  <a16:creationId xmlns:a16="http://schemas.microsoft.com/office/drawing/2014/main" id="{47B18E13-6C23-4C9C-A39B-6040B48A59C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596000" y="6324579"/>
              <a:ext cx="360000" cy="360000"/>
            </a:xfrm>
            <a:prstGeom prst="rect">
              <a:avLst/>
            </a:prstGeom>
          </p:spPr>
        </p:pic>
        <p:pic>
          <p:nvPicPr>
            <p:cNvPr id="24" name="圖片 23">
              <a:extLst>
                <a:ext uri="{FF2B5EF4-FFF2-40B4-BE49-F238E27FC236}">
                  <a16:creationId xmlns:a16="http://schemas.microsoft.com/office/drawing/2014/main" id="{881C78A2-A8FA-4B4C-870B-349F64A6A40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924799" y="471166"/>
              <a:ext cx="360000" cy="360000"/>
            </a:xfrm>
            <a:prstGeom prst="rect">
              <a:avLst/>
            </a:prstGeom>
          </p:spPr>
        </p:pic>
        <p:pic>
          <p:nvPicPr>
            <p:cNvPr id="26" name="圖片 25">
              <a:extLst>
                <a:ext uri="{FF2B5EF4-FFF2-40B4-BE49-F238E27FC236}">
                  <a16:creationId xmlns:a16="http://schemas.microsoft.com/office/drawing/2014/main" id="{800D052E-F8DB-467E-ABA6-C08ECB1EDC6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589600" y="471166"/>
              <a:ext cx="360000" cy="360000"/>
            </a:xfrm>
            <a:prstGeom prst="rect">
              <a:avLst/>
            </a:prstGeom>
          </p:spPr>
        </p:pic>
      </p:grpSp>
      <p:sp>
        <p:nvSpPr>
          <p:cNvPr id="17" name="直排文字版面配置區 2">
            <a:extLst>
              <a:ext uri="{FF2B5EF4-FFF2-40B4-BE49-F238E27FC236}">
                <a16:creationId xmlns:a16="http://schemas.microsoft.com/office/drawing/2014/main" id="{6E894E40-4319-49E1-8D82-4CDB1BE5BC00}"/>
              </a:ext>
            </a:extLst>
          </p:cNvPr>
          <p:cNvSpPr>
            <a:spLocks noGrp="1"/>
          </p:cNvSpPr>
          <p:nvPr userDrawn="1">
            <p:ph type="body" orient="vert" idx="1"/>
          </p:nvPr>
        </p:nvSpPr>
        <p:spPr>
          <a:xfrm>
            <a:off x="1596000" y="1498132"/>
            <a:ext cx="9000000" cy="4320000"/>
          </a:xfrm>
        </p:spPr>
        <p:txBody>
          <a:bodyPr vert="horz" anchor="ctr"/>
          <a:lstStyle>
            <a:lvl1pPr marL="0" indent="504000" algn="just" hangingPunct="0">
              <a:lnSpc>
                <a:spcPct val="200000"/>
              </a:lnSpc>
              <a:spcBef>
                <a:spcPts val="1200"/>
              </a:spcBef>
              <a:spcAft>
                <a:spcPts val="1200"/>
              </a:spcAft>
              <a:buFontTx/>
              <a:buNone/>
              <a:defRPr/>
            </a:lvl1pPr>
            <a:lvl2pPr marL="457200" indent="504000" algn="just" hangingPunct="0">
              <a:lnSpc>
                <a:spcPct val="200000"/>
              </a:lnSpc>
              <a:spcBef>
                <a:spcPts val="1200"/>
              </a:spcBef>
              <a:spcAft>
                <a:spcPts val="1200"/>
              </a:spcAft>
              <a:buFontTx/>
              <a:buNone/>
              <a:defRPr/>
            </a:lvl2pPr>
            <a:lvl3pPr marL="914400" indent="504000" algn="just" hangingPunct="0">
              <a:lnSpc>
                <a:spcPct val="200000"/>
              </a:lnSpc>
              <a:spcBef>
                <a:spcPts val="1200"/>
              </a:spcBef>
              <a:spcAft>
                <a:spcPts val="1200"/>
              </a:spcAft>
              <a:buFontTx/>
              <a:buNone/>
              <a:defRPr/>
            </a:lvl3pPr>
            <a:lvl4pPr marL="1371600" indent="504000" algn="just" hangingPunct="0">
              <a:lnSpc>
                <a:spcPct val="200000"/>
              </a:lnSpc>
              <a:spcBef>
                <a:spcPts val="1200"/>
              </a:spcBef>
              <a:spcAft>
                <a:spcPts val="1200"/>
              </a:spcAft>
              <a:buFontTx/>
              <a:buNone/>
              <a:defRPr/>
            </a:lvl4pPr>
            <a:lvl5pPr marL="1828800" indent="504000" algn="just" hangingPunct="0">
              <a:lnSpc>
                <a:spcPct val="200000"/>
              </a:lnSpc>
              <a:spcBef>
                <a:spcPts val="1200"/>
              </a:spcBef>
              <a:spcAft>
                <a:spcPts val="1200"/>
              </a:spcAft>
              <a:buFontTx/>
              <a:buNone/>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r>
              <a:rPr lang="en-US" altLang="zh-TW"/>
              <a:t>3</a:t>
            </a:r>
            <a:endParaRPr lang="zh-TW" altLang="en-US"/>
          </a:p>
        </p:txBody>
      </p:sp>
    </p:spTree>
    <p:extLst>
      <p:ext uri="{BB962C8B-B14F-4D97-AF65-F5344CB8AC3E}">
        <p14:creationId xmlns:p14="http://schemas.microsoft.com/office/powerpoint/2010/main" val="12936885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2A29A6-FE15-4118-8796-DE03536A50D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91F290-558F-4D73-978B-50242573FA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3703EE8-DC2D-4C7D-9720-3718135E0AF0}"/>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5" name="頁尾版面配置區 4">
            <a:extLst>
              <a:ext uri="{FF2B5EF4-FFF2-40B4-BE49-F238E27FC236}">
                <a16:creationId xmlns:a16="http://schemas.microsoft.com/office/drawing/2014/main" id="{94DDD921-F82F-41E9-82B7-C5D563538A9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D08C48-7D81-407D-902C-5F5834D45DE4}"/>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179752600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71589-645F-4CC3-BDA8-465F91F409E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A335DF9-66FD-45B5-945C-EB0C5FE4693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B7B2195-69B3-44C9-B878-BE4CF7F68270}"/>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3197F3-1226-4506-8EBA-31FE84F4F088}"/>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6" name="頁尾版面配置區 5">
            <a:extLst>
              <a:ext uri="{FF2B5EF4-FFF2-40B4-BE49-F238E27FC236}">
                <a16:creationId xmlns:a16="http://schemas.microsoft.com/office/drawing/2014/main" id="{2873E72A-B4C5-4A07-8D52-E86CA28382F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07E1F92-DFDD-49AB-B7F1-A69FD2F15F18}"/>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5755441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2BB94B-070B-411B-9982-FC4EF7E3CDA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414A3B2-9658-4F6A-AB1F-5D279890B7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DC69164-8859-4C21-953D-4142F056C22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5CC3A30-DBFC-472F-AF38-E5A32C05D1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AA0FAC6-88F3-40FB-8DA3-B6D02218F86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8E255FD-0818-43F7-B70A-FE2F89D94C9A}"/>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8" name="頁尾版面配置區 7">
            <a:extLst>
              <a:ext uri="{FF2B5EF4-FFF2-40B4-BE49-F238E27FC236}">
                <a16:creationId xmlns:a16="http://schemas.microsoft.com/office/drawing/2014/main" id="{DD1DB0E7-F0D6-43AF-8494-408BBFC5162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3CA471B-2FFD-4476-A449-28FC99AF9EC5}"/>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318333582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E23F72-6AD5-4FDD-8F01-680F5B0A862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FE585E8-B310-46CF-9E6C-A0895144FF2D}"/>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4" name="頁尾版面配置區 3">
            <a:extLst>
              <a:ext uri="{FF2B5EF4-FFF2-40B4-BE49-F238E27FC236}">
                <a16:creationId xmlns:a16="http://schemas.microsoft.com/office/drawing/2014/main" id="{EF4380A7-653A-41D8-B6BC-EF2CB38FD6B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C8E22B6-6B5A-43E1-9B8C-22217D1551EE}"/>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80087010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F6D3B79-4834-4AF1-B1BA-7D188E955AEE}"/>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3" name="頁尾版面配置區 2">
            <a:extLst>
              <a:ext uri="{FF2B5EF4-FFF2-40B4-BE49-F238E27FC236}">
                <a16:creationId xmlns:a16="http://schemas.microsoft.com/office/drawing/2014/main" id="{3ACB682E-950D-4A0F-A45C-C13481D0AC3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B222D6D-D2EB-4B4D-A936-1C25C7ABC806}"/>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23607166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988C4-A7EE-48B7-A755-A65C5FAFB5A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01D7729-70E0-48CD-90FB-341C31717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2FF6ED5-9BE6-4020-A2E8-79CE9CEAA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0AD1EA7-D9F4-4573-A12E-E23A11BE787E}"/>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6" name="頁尾版面配置區 5">
            <a:extLst>
              <a:ext uri="{FF2B5EF4-FFF2-40B4-BE49-F238E27FC236}">
                <a16:creationId xmlns:a16="http://schemas.microsoft.com/office/drawing/2014/main" id="{6E46D7D8-1A53-4F41-84B8-165111713F8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8F5EA78-2CED-4111-ADBB-C759F0F2D185}"/>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32364481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B76D9-DD1F-4100-967A-446421263E4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387E48-EFC0-470E-997E-9775EA75A9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819A6A5-8292-4176-8305-5A173D610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267D873-3824-4E80-8DF8-E1403CC8E51A}"/>
              </a:ext>
            </a:extLst>
          </p:cNvPr>
          <p:cNvSpPr>
            <a:spLocks noGrp="1"/>
          </p:cNvSpPr>
          <p:nvPr>
            <p:ph type="dt" sz="half" idx="10"/>
          </p:nvPr>
        </p:nvSpPr>
        <p:spPr/>
        <p:txBody>
          <a:bodyPr/>
          <a:lstStyle/>
          <a:p>
            <a:fld id="{B5A8030B-D4C3-4C38-8115-1E4E9C22E1C5}" type="datetimeFigureOut">
              <a:rPr lang="zh-TW" altLang="en-US" smtClean="0"/>
              <a:t>2022/4/24</a:t>
            </a:fld>
            <a:endParaRPr lang="zh-TW" altLang="en-US"/>
          </a:p>
        </p:txBody>
      </p:sp>
      <p:sp>
        <p:nvSpPr>
          <p:cNvPr id="6" name="頁尾版面配置區 5">
            <a:extLst>
              <a:ext uri="{FF2B5EF4-FFF2-40B4-BE49-F238E27FC236}">
                <a16:creationId xmlns:a16="http://schemas.microsoft.com/office/drawing/2014/main" id="{BC81C247-3665-418E-B47B-A636E4B4E01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9B40847-B5FE-413A-B62D-7F71F1462E8D}"/>
              </a:ext>
            </a:extLst>
          </p:cNvPr>
          <p:cNvSpPr>
            <a:spLocks noGrp="1"/>
          </p:cNvSpPr>
          <p:nvPr>
            <p:ph type="sldNum" sz="quarter" idx="12"/>
          </p:nvPr>
        </p:nvSpPr>
        <p:spPr/>
        <p:txBody>
          <a:body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38588500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D3C462E-724D-4BC5-8FDB-62ABA97A8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012A3CE-E623-44FA-B5C4-8F5F53A169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585B056-0258-4CEA-95F3-7CFF9D9805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A8030B-D4C3-4C38-8115-1E4E9C22E1C5}" type="datetimeFigureOut">
              <a:rPr lang="zh-TW" altLang="en-US" smtClean="0"/>
              <a:t>2022/4/24</a:t>
            </a:fld>
            <a:endParaRPr lang="zh-TW" altLang="en-US"/>
          </a:p>
        </p:txBody>
      </p:sp>
      <p:sp>
        <p:nvSpPr>
          <p:cNvPr id="5" name="頁尾版面配置區 4">
            <a:extLst>
              <a:ext uri="{FF2B5EF4-FFF2-40B4-BE49-F238E27FC236}">
                <a16:creationId xmlns:a16="http://schemas.microsoft.com/office/drawing/2014/main" id="{74B95838-9C7A-4CCB-80AC-D9EBC110DE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51BC69C-8E92-4190-8FB9-F1E7B4D69D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122FE-D689-4890-BE3F-8433F9728BDA}" type="slidenum">
              <a:rPr lang="zh-TW" altLang="en-US" smtClean="0"/>
              <a:t>‹#›</a:t>
            </a:fld>
            <a:endParaRPr lang="zh-TW" altLang="en-US"/>
          </a:p>
        </p:txBody>
      </p:sp>
    </p:spTree>
    <p:extLst>
      <p:ext uri="{BB962C8B-B14F-4D97-AF65-F5344CB8AC3E}">
        <p14:creationId xmlns:p14="http://schemas.microsoft.com/office/powerpoint/2010/main" val="301165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png"/><Relationship Id="rId18" Type="http://schemas.openxmlformats.org/officeDocument/2006/relationships/image" Target="../media/image22.png"/><Relationship Id="rId3" Type="http://schemas.openxmlformats.org/officeDocument/2006/relationships/image" Target="../media/image13.png"/><Relationship Id="rId21" Type="http://schemas.openxmlformats.org/officeDocument/2006/relationships/image" Target="../media/image24.png"/><Relationship Id="rId7" Type="http://schemas.openxmlformats.org/officeDocument/2006/relationships/image" Target="../media/image16.png"/><Relationship Id="rId12" Type="http://schemas.openxmlformats.org/officeDocument/2006/relationships/image" Target="../media/image3.png"/><Relationship Id="rId17" Type="http://schemas.openxmlformats.org/officeDocument/2006/relationships/image" Target="../media/image21.png"/><Relationship Id="rId2" Type="http://schemas.openxmlformats.org/officeDocument/2006/relationships/image" Target="../media/image12.png"/><Relationship Id="rId16" Type="http://schemas.openxmlformats.org/officeDocument/2006/relationships/image" Target="../media/image7.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27.png"/><Relationship Id="rId5" Type="http://schemas.openxmlformats.org/officeDocument/2006/relationships/image" Target="../media/image14.png"/><Relationship Id="rId15" Type="http://schemas.openxmlformats.org/officeDocument/2006/relationships/image" Target="../media/image6.png"/><Relationship Id="rId23" Type="http://schemas.openxmlformats.org/officeDocument/2006/relationships/image" Target="../media/image26.png"/><Relationship Id="rId10" Type="http://schemas.openxmlformats.org/officeDocument/2006/relationships/image" Target="../media/image19.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8.png"/><Relationship Id="rId14" Type="http://schemas.openxmlformats.org/officeDocument/2006/relationships/image" Target="../media/image5.png"/><Relationship Id="rId22"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9.png"/><Relationship Id="rId5" Type="http://schemas.openxmlformats.org/officeDocument/2006/relationships/image" Target="../media/image8.png"/><Relationship Id="rId10" Type="http://schemas.openxmlformats.org/officeDocument/2006/relationships/image" Target="../media/image28.png"/><Relationship Id="rId4" Type="http://schemas.openxmlformats.org/officeDocument/2006/relationships/image" Target="../media/image13.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png"/><Relationship Id="rId18" Type="http://schemas.openxmlformats.org/officeDocument/2006/relationships/image" Target="../media/image22.png"/><Relationship Id="rId3" Type="http://schemas.openxmlformats.org/officeDocument/2006/relationships/image" Target="../media/image13.png"/><Relationship Id="rId21" Type="http://schemas.openxmlformats.org/officeDocument/2006/relationships/image" Target="../media/image26.png"/><Relationship Id="rId7" Type="http://schemas.openxmlformats.org/officeDocument/2006/relationships/image" Target="../media/image16.png"/><Relationship Id="rId12" Type="http://schemas.openxmlformats.org/officeDocument/2006/relationships/image" Target="../media/image3.png"/><Relationship Id="rId17" Type="http://schemas.openxmlformats.org/officeDocument/2006/relationships/image" Target="../media/image21.png"/><Relationship Id="rId2" Type="http://schemas.openxmlformats.org/officeDocument/2006/relationships/image" Target="../media/image12.png"/><Relationship Id="rId16" Type="http://schemas.openxmlformats.org/officeDocument/2006/relationships/image" Target="../media/image7.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25.png"/><Relationship Id="rId5" Type="http://schemas.openxmlformats.org/officeDocument/2006/relationships/image" Target="../media/image14.png"/><Relationship Id="rId15" Type="http://schemas.openxmlformats.org/officeDocument/2006/relationships/image" Target="../media/image6.png"/><Relationship Id="rId23"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18.png"/><Relationship Id="rId14" Type="http://schemas.openxmlformats.org/officeDocument/2006/relationships/image" Target="../media/image5.png"/><Relationship Id="rId22"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png"/><Relationship Id="rId18" Type="http://schemas.openxmlformats.org/officeDocument/2006/relationships/image" Target="../media/image22.png"/><Relationship Id="rId3" Type="http://schemas.openxmlformats.org/officeDocument/2006/relationships/image" Target="../media/image13.png"/><Relationship Id="rId21" Type="http://schemas.openxmlformats.org/officeDocument/2006/relationships/image" Target="../media/image26.png"/><Relationship Id="rId7" Type="http://schemas.openxmlformats.org/officeDocument/2006/relationships/image" Target="../media/image16.png"/><Relationship Id="rId12" Type="http://schemas.openxmlformats.org/officeDocument/2006/relationships/image" Target="../media/image3.png"/><Relationship Id="rId17" Type="http://schemas.openxmlformats.org/officeDocument/2006/relationships/image" Target="../media/image21.png"/><Relationship Id="rId2" Type="http://schemas.openxmlformats.org/officeDocument/2006/relationships/image" Target="../media/image12.png"/><Relationship Id="rId16" Type="http://schemas.openxmlformats.org/officeDocument/2006/relationships/image" Target="../media/image7.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25.png"/><Relationship Id="rId5" Type="http://schemas.openxmlformats.org/officeDocument/2006/relationships/image" Target="../media/image14.png"/><Relationship Id="rId15" Type="http://schemas.openxmlformats.org/officeDocument/2006/relationships/image" Target="../media/image6.png"/><Relationship Id="rId23"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18.png"/><Relationship Id="rId14" Type="http://schemas.openxmlformats.org/officeDocument/2006/relationships/image" Target="../media/image5.png"/><Relationship Id="rId22"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27.png"/><Relationship Id="rId7" Type="http://schemas.openxmlformats.org/officeDocument/2006/relationships/image" Target="../media/image16.png"/><Relationship Id="rId12" Type="http://schemas.openxmlformats.org/officeDocument/2006/relationships/image" Target="../media/image3.png"/><Relationship Id="rId17" Type="http://schemas.openxmlformats.org/officeDocument/2006/relationships/image" Target="../media/image22.png"/><Relationship Id="rId2" Type="http://schemas.openxmlformats.org/officeDocument/2006/relationships/image" Target="../media/image12.png"/><Relationship Id="rId16" Type="http://schemas.openxmlformats.org/officeDocument/2006/relationships/image" Target="../media/image21.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6.png"/><Relationship Id="rId23" Type="http://schemas.openxmlformats.org/officeDocument/2006/relationships/image" Target="../media/image25.png"/><Relationship Id="rId10" Type="http://schemas.openxmlformats.org/officeDocument/2006/relationships/image" Target="../media/image19.png"/><Relationship Id="rId19"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18.png"/><Relationship Id="rId14" Type="http://schemas.openxmlformats.org/officeDocument/2006/relationships/image" Target="../media/image5.png"/><Relationship Id="rId2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image" Target="../media/image3.png"/><Relationship Id="rId17" Type="http://schemas.openxmlformats.org/officeDocument/2006/relationships/image" Target="../media/image22.png"/><Relationship Id="rId2" Type="http://schemas.openxmlformats.org/officeDocument/2006/relationships/image" Target="../media/image19.png"/><Relationship Id="rId16" Type="http://schemas.openxmlformats.org/officeDocument/2006/relationships/image" Target="../media/image21.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5" Type="http://schemas.openxmlformats.org/officeDocument/2006/relationships/image" Target="../media/image6.png"/><Relationship Id="rId23" Type="http://schemas.openxmlformats.org/officeDocument/2006/relationships/image" Target="../media/image25.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16.png"/><Relationship Id="rId14" Type="http://schemas.openxmlformats.org/officeDocument/2006/relationships/image" Target="../media/image5.png"/><Relationship Id="rId22"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6.png"/><Relationship Id="rId18" Type="http://schemas.openxmlformats.org/officeDocument/2006/relationships/image" Target="../media/image26.png"/><Relationship Id="rId3" Type="http://schemas.openxmlformats.org/officeDocument/2006/relationships/image" Target="../media/image13.png"/><Relationship Id="rId21" Type="http://schemas.openxmlformats.org/officeDocument/2006/relationships/image" Target="../media/image25.png"/><Relationship Id="rId7" Type="http://schemas.openxmlformats.org/officeDocument/2006/relationships/image" Target="../media/image16.png"/><Relationship Id="rId12" Type="http://schemas.openxmlformats.org/officeDocument/2006/relationships/image" Target="../media/image5.png"/><Relationship Id="rId17" Type="http://schemas.openxmlformats.org/officeDocument/2006/relationships/image" Target="../media/image29.png"/><Relationship Id="rId2" Type="http://schemas.openxmlformats.org/officeDocument/2006/relationships/image" Target="../media/image12.png"/><Relationship Id="rId16" Type="http://schemas.openxmlformats.org/officeDocument/2006/relationships/image" Target="../media/image28.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4.png"/><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20.png"/><Relationship Id="rId10" Type="http://schemas.openxmlformats.org/officeDocument/2006/relationships/image" Target="../media/image3.png"/><Relationship Id="rId19"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18.png"/><Relationship Id="rId14" Type="http://schemas.openxmlformats.org/officeDocument/2006/relationships/image" Target="../media/image21.png"/><Relationship Id="rId22"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2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22.png"/><Relationship Id="rId2" Type="http://schemas.openxmlformats.org/officeDocument/2006/relationships/image" Target="../media/image24.png"/><Relationship Id="rId16" Type="http://schemas.openxmlformats.org/officeDocument/2006/relationships/image" Target="../media/image21.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5" Type="http://schemas.openxmlformats.org/officeDocument/2006/relationships/image" Target="../media/image6.png"/><Relationship Id="rId23" Type="http://schemas.openxmlformats.org/officeDocument/2006/relationships/image" Target="../media/image20.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16.png"/><Relationship Id="rId14" Type="http://schemas.openxmlformats.org/officeDocument/2006/relationships/image" Target="../media/image5.png"/><Relationship Id="rId22"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6.png"/><Relationship Id="rId18" Type="http://schemas.openxmlformats.org/officeDocument/2006/relationships/image" Target="../media/image26.png"/><Relationship Id="rId3" Type="http://schemas.openxmlformats.org/officeDocument/2006/relationships/image" Target="../media/image13.png"/><Relationship Id="rId21" Type="http://schemas.openxmlformats.org/officeDocument/2006/relationships/image" Target="../media/image25.png"/><Relationship Id="rId7" Type="http://schemas.openxmlformats.org/officeDocument/2006/relationships/image" Target="../media/image16.png"/><Relationship Id="rId12" Type="http://schemas.openxmlformats.org/officeDocument/2006/relationships/image" Target="../media/image5.png"/><Relationship Id="rId17" Type="http://schemas.openxmlformats.org/officeDocument/2006/relationships/image" Target="../media/image29.png"/><Relationship Id="rId2" Type="http://schemas.openxmlformats.org/officeDocument/2006/relationships/image" Target="../media/image12.png"/><Relationship Id="rId16" Type="http://schemas.openxmlformats.org/officeDocument/2006/relationships/image" Target="../media/image28.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4.png"/><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20.png"/><Relationship Id="rId10" Type="http://schemas.openxmlformats.org/officeDocument/2006/relationships/image" Target="../media/image3.png"/><Relationship Id="rId19"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18.png"/><Relationship Id="rId14" Type="http://schemas.openxmlformats.org/officeDocument/2006/relationships/image" Target="../media/image21.png"/><Relationship Id="rId22"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16.png"/><Relationship Id="rId26" Type="http://schemas.openxmlformats.org/officeDocument/2006/relationships/image" Target="../media/image22.png"/><Relationship Id="rId3" Type="http://schemas.openxmlformats.org/officeDocument/2006/relationships/image" Target="../media/image13.png"/><Relationship Id="rId21" Type="http://schemas.openxmlformats.org/officeDocument/2006/relationships/image" Target="../media/image3.png"/><Relationship Id="rId7" Type="http://schemas.openxmlformats.org/officeDocument/2006/relationships/image" Target="../media/image25.png"/><Relationship Id="rId12" Type="http://schemas.openxmlformats.org/officeDocument/2006/relationships/image" Target="../media/image33.png"/><Relationship Id="rId17" Type="http://schemas.openxmlformats.org/officeDocument/2006/relationships/image" Target="../media/image12.png"/><Relationship Id="rId25" Type="http://schemas.openxmlformats.org/officeDocument/2006/relationships/image" Target="../media/image21.png"/><Relationship Id="rId2" Type="http://schemas.openxmlformats.org/officeDocument/2006/relationships/image" Target="../media/image24.png"/><Relationship Id="rId16" Type="http://schemas.microsoft.com/office/2007/relationships/hdphoto" Target="../media/hdphoto4.wdp"/><Relationship Id="rId20" Type="http://schemas.openxmlformats.org/officeDocument/2006/relationships/image" Target="../media/image18.png"/><Relationship Id="rId29"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2.wdp"/><Relationship Id="rId24" Type="http://schemas.openxmlformats.org/officeDocument/2006/relationships/image" Target="../media/image6.png"/><Relationship Id="rId32"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35.png"/><Relationship Id="rId23" Type="http://schemas.openxmlformats.org/officeDocument/2006/relationships/image" Target="../media/image5.png"/><Relationship Id="rId28" Type="http://schemas.openxmlformats.org/officeDocument/2006/relationships/image" Target="../media/image29.png"/><Relationship Id="rId10" Type="http://schemas.openxmlformats.org/officeDocument/2006/relationships/image" Target="../media/image32.png"/><Relationship Id="rId19" Type="http://schemas.openxmlformats.org/officeDocument/2006/relationships/image" Target="../media/image17.png"/><Relationship Id="rId31"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31.png"/><Relationship Id="rId14" Type="http://schemas.microsoft.com/office/2007/relationships/hdphoto" Target="../media/hdphoto3.wdp"/><Relationship Id="rId22" Type="http://schemas.openxmlformats.org/officeDocument/2006/relationships/image" Target="../media/image4.png"/><Relationship Id="rId27" Type="http://schemas.openxmlformats.org/officeDocument/2006/relationships/image" Target="../media/image28.png"/><Relationship Id="rId30"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2.png"/><Relationship Id="rId18" Type="http://schemas.openxmlformats.org/officeDocument/2006/relationships/image" Target="../media/image35.png"/><Relationship Id="rId26" Type="http://schemas.openxmlformats.org/officeDocument/2006/relationships/image" Target="../media/image5.png"/><Relationship Id="rId3" Type="http://schemas.openxmlformats.org/officeDocument/2006/relationships/image" Target="../media/image13.png"/><Relationship Id="rId21" Type="http://schemas.openxmlformats.org/officeDocument/2006/relationships/image" Target="../media/image16.png"/><Relationship Id="rId7" Type="http://schemas.openxmlformats.org/officeDocument/2006/relationships/image" Target="../media/image25.png"/><Relationship Id="rId12" Type="http://schemas.openxmlformats.org/officeDocument/2006/relationships/image" Target="../media/image29.png"/><Relationship Id="rId17" Type="http://schemas.microsoft.com/office/2007/relationships/hdphoto" Target="../media/hdphoto3.wdp"/><Relationship Id="rId25" Type="http://schemas.openxmlformats.org/officeDocument/2006/relationships/image" Target="../media/image4.png"/><Relationship Id="rId2" Type="http://schemas.openxmlformats.org/officeDocument/2006/relationships/image" Target="../media/image24.png"/><Relationship Id="rId16" Type="http://schemas.openxmlformats.org/officeDocument/2006/relationships/image" Target="../media/image34.png"/><Relationship Id="rId20" Type="http://schemas.openxmlformats.org/officeDocument/2006/relationships/image" Target="../media/image12.png"/><Relationship Id="rId29"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8.png"/><Relationship Id="rId24" Type="http://schemas.openxmlformats.org/officeDocument/2006/relationships/image" Target="../media/image3.png"/><Relationship Id="rId32"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33.png"/><Relationship Id="rId23" Type="http://schemas.openxmlformats.org/officeDocument/2006/relationships/image" Target="../media/image18.png"/><Relationship Id="rId28" Type="http://schemas.openxmlformats.org/officeDocument/2006/relationships/image" Target="../media/image21.png"/><Relationship Id="rId10" Type="http://schemas.openxmlformats.org/officeDocument/2006/relationships/image" Target="../media/image22.png"/><Relationship Id="rId19" Type="http://schemas.microsoft.com/office/2007/relationships/hdphoto" Target="../media/hdphoto4.wdp"/><Relationship Id="rId31"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14" Type="http://schemas.microsoft.com/office/2007/relationships/hdphoto" Target="../media/hdphoto2.wdp"/><Relationship Id="rId22" Type="http://schemas.openxmlformats.org/officeDocument/2006/relationships/image" Target="../media/image17.png"/><Relationship Id="rId27" Type="http://schemas.openxmlformats.org/officeDocument/2006/relationships/image" Target="../media/image6.png"/><Relationship Id="rId30"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png"/><Relationship Id="rId18" Type="http://schemas.openxmlformats.org/officeDocument/2006/relationships/image" Target="../media/image4.png"/><Relationship Id="rId3" Type="http://schemas.microsoft.com/office/2007/relationships/hdphoto" Target="../media/hdphoto2.wdp"/><Relationship Id="rId21" Type="http://schemas.openxmlformats.org/officeDocument/2006/relationships/image" Target="../media/image21.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3.png"/><Relationship Id="rId25" Type="http://schemas.openxmlformats.org/officeDocument/2006/relationships/image" Target="../media/image20.png"/><Relationship Id="rId2" Type="http://schemas.openxmlformats.org/officeDocument/2006/relationships/image" Target="../media/image32.png"/><Relationship Id="rId16" Type="http://schemas.openxmlformats.org/officeDocument/2006/relationships/image" Target="../media/image18.png"/><Relationship Id="rId20"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5.png"/><Relationship Id="rId24" Type="http://schemas.openxmlformats.org/officeDocument/2006/relationships/image" Target="../media/image19.png"/><Relationship Id="rId5"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31.png"/><Relationship Id="rId10" Type="http://schemas.microsoft.com/office/2007/relationships/hdphoto" Target="../media/hdphoto3.wdp"/><Relationship Id="rId19"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34.png"/><Relationship Id="rId14" Type="http://schemas.openxmlformats.org/officeDocument/2006/relationships/image" Target="../media/image16.png"/><Relationship Id="rId22"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png"/><Relationship Id="rId18" Type="http://schemas.openxmlformats.org/officeDocument/2006/relationships/image" Target="../media/image4.png"/><Relationship Id="rId3" Type="http://schemas.microsoft.com/office/2007/relationships/hdphoto" Target="../media/hdphoto2.wdp"/><Relationship Id="rId21" Type="http://schemas.openxmlformats.org/officeDocument/2006/relationships/image" Target="../media/image21.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3.png"/><Relationship Id="rId25" Type="http://schemas.openxmlformats.org/officeDocument/2006/relationships/image" Target="../media/image20.png"/><Relationship Id="rId2" Type="http://schemas.openxmlformats.org/officeDocument/2006/relationships/image" Target="../media/image32.png"/><Relationship Id="rId16" Type="http://schemas.openxmlformats.org/officeDocument/2006/relationships/image" Target="../media/image18.png"/><Relationship Id="rId20"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5.png"/><Relationship Id="rId24" Type="http://schemas.openxmlformats.org/officeDocument/2006/relationships/image" Target="../media/image19.png"/><Relationship Id="rId5"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31.png"/><Relationship Id="rId10" Type="http://schemas.microsoft.com/office/2007/relationships/hdphoto" Target="../media/hdphoto3.wdp"/><Relationship Id="rId19"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34.png"/><Relationship Id="rId14" Type="http://schemas.openxmlformats.org/officeDocument/2006/relationships/image" Target="../media/image16.png"/><Relationship Id="rId22"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3.wdp"/><Relationship Id="rId7"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3.png"/><Relationship Id="rId9" Type="http://schemas.microsoft.com/office/2007/relationships/hdphoto" Target="../media/hdphoto4.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BBA13E-D5F2-446E-8D2E-AC81EEA25E7E}"/>
              </a:ext>
            </a:extLst>
          </p:cNvPr>
          <p:cNvSpPr>
            <a:spLocks noGrp="1"/>
          </p:cNvSpPr>
          <p:nvPr>
            <p:ph type="ctrTitle"/>
          </p:nvPr>
        </p:nvSpPr>
        <p:spPr/>
        <p:txBody>
          <a:bodyPr/>
          <a:lstStyle/>
          <a:p>
            <a:r>
              <a:rPr lang="en-US" altLang="zh-TW"/>
              <a:t>Instagram </a:t>
            </a:r>
            <a:r>
              <a:rPr lang="zh-TW" altLang="en-US"/>
              <a:t>直播</a:t>
            </a:r>
          </a:p>
        </p:txBody>
      </p:sp>
      <p:sp>
        <p:nvSpPr>
          <p:cNvPr id="3" name="副標題 2">
            <a:extLst>
              <a:ext uri="{FF2B5EF4-FFF2-40B4-BE49-F238E27FC236}">
                <a16:creationId xmlns:a16="http://schemas.microsoft.com/office/drawing/2014/main" id="{B9389B6C-B6CB-4C0D-A6E6-4A69D027D32B}"/>
              </a:ext>
            </a:extLst>
          </p:cNvPr>
          <p:cNvSpPr>
            <a:spLocks noGrp="1"/>
          </p:cNvSpPr>
          <p:nvPr>
            <p:ph type="subTitle" idx="1"/>
          </p:nvPr>
        </p:nvSpPr>
        <p:spPr>
          <a:xfrm>
            <a:off x="1524000" y="4079875"/>
            <a:ext cx="9144000" cy="1655762"/>
          </a:xfrm>
        </p:spPr>
        <p:txBody>
          <a:bodyPr vert="horz" lIns="91440" tIns="45720" rIns="91440" bIns="45720" rtlCol="0" anchor="t">
            <a:normAutofit fontScale="92500" lnSpcReduction="10000"/>
          </a:bodyPr>
          <a:lstStyle/>
          <a:p>
            <a:r>
              <a:rPr lang="en-US" altLang="zh-TW"/>
              <a:t>B10856012 </a:t>
            </a:r>
            <a:r>
              <a:rPr lang="zh-TW" altLang="en-US"/>
              <a:t>吳明軒 組長</a:t>
            </a:r>
          </a:p>
          <a:p>
            <a:r>
              <a:rPr lang="en-US">
                <a:ea typeface="+mn-lt"/>
                <a:cs typeface="+mn-lt"/>
              </a:rPr>
              <a:t>B10856017 </a:t>
            </a:r>
            <a:r>
              <a:rPr lang="zh-TW" altLang="en-US">
                <a:ea typeface="+mn-lt"/>
                <a:cs typeface="+mn-lt"/>
              </a:rPr>
              <a:t>洪珮芠</a:t>
            </a:r>
            <a:endParaRPr lang="en-US">
              <a:ea typeface="+mn-lt"/>
              <a:cs typeface="+mn-lt"/>
            </a:endParaRPr>
          </a:p>
          <a:p>
            <a:r>
              <a:rPr lang="en-US" altLang="zh-TW"/>
              <a:t> B10856050 </a:t>
            </a:r>
            <a:r>
              <a:rPr lang="zh-TW" altLang="en-US"/>
              <a:t>蔡承恩 </a:t>
            </a:r>
          </a:p>
          <a:p>
            <a:r>
              <a:rPr lang="en-US" altLang="zh-TW"/>
              <a:t>B10856055 </a:t>
            </a:r>
            <a:r>
              <a:rPr lang="zh-TW" altLang="en-US"/>
              <a:t>吳雲聖</a:t>
            </a:r>
          </a:p>
        </p:txBody>
      </p:sp>
    </p:spTree>
    <p:extLst>
      <p:ext uri="{BB962C8B-B14F-4D97-AF65-F5344CB8AC3E}">
        <p14:creationId xmlns:p14="http://schemas.microsoft.com/office/powerpoint/2010/main" val="10627822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a:extLst>
              <a:ext uri="{FF2B5EF4-FFF2-40B4-BE49-F238E27FC236}">
                <a16:creationId xmlns:a16="http://schemas.microsoft.com/office/drawing/2014/main" id="{42175D3B-3CDA-43A4-8A4A-AE7A4BB834BB}"/>
              </a:ext>
            </a:extLst>
          </p:cNvPr>
          <p:cNvSpPr txBox="1">
            <a:spLocks/>
          </p:cNvSpPr>
          <p:nvPr/>
        </p:nvSpPr>
        <p:spPr>
          <a:xfrm>
            <a:off x="259334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a:t>兩人離開原因</a:t>
            </a:r>
          </a:p>
        </p:txBody>
      </p:sp>
      <p:sp>
        <p:nvSpPr>
          <p:cNvPr id="11" name="標題 1">
            <a:extLst>
              <a:ext uri="{FF2B5EF4-FFF2-40B4-BE49-F238E27FC236}">
                <a16:creationId xmlns:a16="http://schemas.microsoft.com/office/drawing/2014/main" id="{B4968479-1F77-4FCD-A62E-6C1F3F108F75}"/>
              </a:ext>
            </a:extLst>
          </p:cNvPr>
          <p:cNvSpPr txBox="1">
            <a:spLocks/>
          </p:cNvSpPr>
          <p:nvPr/>
        </p:nvSpPr>
        <p:spPr>
          <a:xfrm>
            <a:off x="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創辦過程</a:t>
            </a:r>
          </a:p>
        </p:txBody>
      </p:sp>
      <p:sp>
        <p:nvSpPr>
          <p:cNvPr id="6" name="矩形: 圓角 5">
            <a:extLst>
              <a:ext uri="{FF2B5EF4-FFF2-40B4-BE49-F238E27FC236}">
                <a16:creationId xmlns:a16="http://schemas.microsoft.com/office/drawing/2014/main" id="{79D0F6B9-3E3F-46EA-BB8D-957B9AC3534E}"/>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 name="矩形: 圓角 7">
            <a:extLst>
              <a:ext uri="{FF2B5EF4-FFF2-40B4-BE49-F238E27FC236}">
                <a16:creationId xmlns:a16="http://schemas.microsoft.com/office/drawing/2014/main" id="{D444C426-FB34-4CC0-A31C-CAB66128A382}"/>
              </a:ext>
            </a:extLst>
          </p:cNvPr>
          <p:cNvSpPr>
            <a:spLocks noGrp="1" noRot="1" noMove="1" noResize="1" noEditPoints="1" noAdjustHandles="1" noChangeArrowheads="1" noChangeShapeType="1"/>
          </p:cNvSpPr>
          <p:nvPr/>
        </p:nvSpPr>
        <p:spPr>
          <a:xfrm>
            <a:off x="4817554"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3" name="矩形: 圓角 12">
            <a:extLst>
              <a:ext uri="{FF2B5EF4-FFF2-40B4-BE49-F238E27FC236}">
                <a16:creationId xmlns:a16="http://schemas.microsoft.com/office/drawing/2014/main" id="{3151EE64-5804-4E91-B416-81BFC5AF2403}"/>
              </a:ext>
            </a:extLst>
          </p:cNvPr>
          <p:cNvSpPr>
            <a:spLocks noGrp="1" noRot="1" noMove="1" noResize="1" noEditPoints="1" noAdjustHandles="1" noChangeArrowheads="1" noChangeShapeType="1"/>
          </p:cNvSpPr>
          <p:nvPr/>
        </p:nvSpPr>
        <p:spPr>
          <a:xfrm>
            <a:off x="3088660"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5" name="矩形: 圓角 14">
            <a:extLst>
              <a:ext uri="{FF2B5EF4-FFF2-40B4-BE49-F238E27FC236}">
                <a16:creationId xmlns:a16="http://schemas.microsoft.com/office/drawing/2014/main" id="{A65F382A-DFA0-4ED3-81C1-00EF014C06E9}"/>
              </a:ext>
            </a:extLst>
          </p:cNvPr>
          <p:cNvSpPr>
            <a:spLocks noGrp="1" noRot="1" noMove="1" noResize="1" noEditPoints="1" noAdjustHandles="1" noChangeArrowheads="1" noChangeShapeType="1"/>
          </p:cNvSpPr>
          <p:nvPr/>
        </p:nvSpPr>
        <p:spPr>
          <a:xfrm>
            <a:off x="3953107"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7" name="矩形: 圓角 16">
            <a:extLst>
              <a:ext uri="{FF2B5EF4-FFF2-40B4-BE49-F238E27FC236}">
                <a16:creationId xmlns:a16="http://schemas.microsoft.com/office/drawing/2014/main" id="{58D85BB1-97B6-4D19-A2FB-EE944E9B6FF5}"/>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9" name="矩形: 圓角 18">
            <a:extLst>
              <a:ext uri="{FF2B5EF4-FFF2-40B4-BE49-F238E27FC236}">
                <a16:creationId xmlns:a16="http://schemas.microsoft.com/office/drawing/2014/main" id="{EC99AC3E-0477-44EE-A3D6-7258F5FA9597}"/>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21" name="矩形: 圓角 20">
            <a:extLst>
              <a:ext uri="{FF2B5EF4-FFF2-40B4-BE49-F238E27FC236}">
                <a16:creationId xmlns:a16="http://schemas.microsoft.com/office/drawing/2014/main" id="{362DB0B8-CB11-439C-B612-4591D0E8CF6D}"/>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23" name="矩形: 圓角 22">
            <a:extLst>
              <a:ext uri="{FF2B5EF4-FFF2-40B4-BE49-F238E27FC236}">
                <a16:creationId xmlns:a16="http://schemas.microsoft.com/office/drawing/2014/main" id="{6D1C66F4-6E73-4F2B-8B42-1C68CE9E6222}"/>
              </a:ext>
            </a:extLst>
          </p:cNvPr>
          <p:cNvSpPr>
            <a:spLocks noGrp="1" noRot="1" noMove="1" noResize="1" noEditPoints="1" noAdjustHandles="1" noChangeArrowheads="1" noChangeShapeType="1"/>
          </p:cNvSpPr>
          <p:nvPr/>
        </p:nvSpPr>
        <p:spPr>
          <a:xfrm>
            <a:off x="8275340" y="95408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2" name="直排文字版面配置區 1">
            <a:extLst>
              <a:ext uri="{FF2B5EF4-FFF2-40B4-BE49-F238E27FC236}">
                <a16:creationId xmlns:a16="http://schemas.microsoft.com/office/drawing/2014/main" id="{12921F29-97F0-4F5C-A6C4-9BA356F10F9C}"/>
              </a:ext>
            </a:extLst>
          </p:cNvPr>
          <p:cNvSpPr>
            <a:spLocks noGrp="1"/>
          </p:cNvSpPr>
          <p:nvPr>
            <p:ph type="body" orient="vert" idx="1"/>
          </p:nvPr>
        </p:nvSpPr>
        <p:spPr/>
        <p:txBody>
          <a:bodyPr>
            <a:normAutofit/>
          </a:bodyPr>
          <a:lstStyle/>
          <a:p>
            <a:r>
              <a:rPr lang="zh-TW" altLang="en-US" sz="2000"/>
              <a:t>在臉書收購時執行長馬克．佐克柏（</a:t>
            </a:r>
            <a:r>
              <a:rPr lang="en-US" altLang="zh-TW" sz="2000"/>
              <a:t>Mark Zuckerberg</a:t>
            </a:r>
            <a:r>
              <a:rPr lang="zh-TW" altLang="en-US" sz="2000"/>
              <a:t>）曾保證會給</a:t>
            </a:r>
            <a:r>
              <a:rPr lang="en-US" altLang="zh-TW" sz="2000"/>
              <a:t>IG</a:t>
            </a:r>
            <a:r>
              <a:rPr lang="zh-TW" altLang="en-US" sz="2000"/>
              <a:t>獨立的空間，然而，臉書講求數字，</a:t>
            </a:r>
            <a:r>
              <a:rPr lang="en-US" altLang="zh-TW" sz="2000"/>
              <a:t>IG </a:t>
            </a:r>
            <a:r>
              <a:rPr lang="zh-TW" altLang="en-US" sz="2000"/>
              <a:t>卻強調人性，兩者文化大相逕庭。雖然佐克柏在頭幾年做到讓 </a:t>
            </a:r>
            <a:r>
              <a:rPr lang="en-US" altLang="zh-TW" sz="2000"/>
              <a:t>IG </a:t>
            </a:r>
            <a:r>
              <a:rPr lang="zh-TW" altLang="en-US" sz="2000"/>
              <a:t>自由發揮，後期卻不是如此。因此</a:t>
            </a:r>
            <a:r>
              <a:rPr lang="en-US" altLang="zh-TW" sz="2000"/>
              <a:t>2018 </a:t>
            </a:r>
            <a:r>
              <a:rPr lang="zh-TW" altLang="en-US" sz="2000"/>
              <a:t>年，兩位創辦人決定辭職，離開一手創立的公司。</a:t>
            </a:r>
          </a:p>
        </p:txBody>
      </p:sp>
    </p:spTree>
    <p:extLst>
      <p:ext uri="{BB962C8B-B14F-4D97-AF65-F5344CB8AC3E}">
        <p14:creationId xmlns:p14="http://schemas.microsoft.com/office/powerpoint/2010/main" val="336649437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9E21B0-C789-40E2-AAA6-5D7CD60B10BE}"/>
              </a:ext>
            </a:extLst>
          </p:cNvPr>
          <p:cNvSpPr>
            <a:spLocks noGrp="1"/>
          </p:cNvSpPr>
          <p:nvPr>
            <p:ph type="title" idx="4294967295"/>
          </p:nvPr>
        </p:nvSpPr>
        <p:spPr>
          <a:xfrm>
            <a:off x="2593340" y="168566"/>
            <a:ext cx="7005320" cy="965200"/>
          </a:xfrm>
        </p:spPr>
        <p:txBody>
          <a:bodyPr/>
          <a:lstStyle/>
          <a:p>
            <a:pPr algn="ctr"/>
            <a:r>
              <a:rPr lang="zh-TW" altLang="en-US"/>
              <a:t>目錄</a:t>
            </a:r>
          </a:p>
        </p:txBody>
      </p:sp>
      <p:sp>
        <p:nvSpPr>
          <p:cNvPr id="6" name="橢圓 5">
            <a:extLst>
              <a:ext uri="{FF2B5EF4-FFF2-40B4-BE49-F238E27FC236}">
                <a16:creationId xmlns:a16="http://schemas.microsoft.com/office/drawing/2014/main" id="{D481A3EC-1C4B-456C-A9CB-C7FA9530B1B5}"/>
              </a:ext>
            </a:extLst>
          </p:cNvPr>
          <p:cNvSpPr/>
          <p:nvPr/>
        </p:nvSpPr>
        <p:spPr>
          <a:xfrm>
            <a:off x="710400" y="2028501"/>
            <a:ext cx="2160000" cy="2160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8" name="橢圓 7">
            <a:extLst>
              <a:ext uri="{FF2B5EF4-FFF2-40B4-BE49-F238E27FC236}">
                <a16:creationId xmlns:a16="http://schemas.microsoft.com/office/drawing/2014/main" id="{7CEF3039-0147-47D3-8F26-E4E347AD2B7E}"/>
              </a:ext>
            </a:extLst>
          </p:cNvPr>
          <p:cNvSpPr/>
          <p:nvPr/>
        </p:nvSpPr>
        <p:spPr>
          <a:xfrm>
            <a:off x="3580800" y="2028501"/>
            <a:ext cx="2160000" cy="2160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9" name="橢圓 8">
            <a:extLst>
              <a:ext uri="{FF2B5EF4-FFF2-40B4-BE49-F238E27FC236}">
                <a16:creationId xmlns:a16="http://schemas.microsoft.com/office/drawing/2014/main" id="{A02D5DD2-9477-42C1-A453-71856542612A}"/>
              </a:ext>
            </a:extLst>
          </p:cNvPr>
          <p:cNvSpPr/>
          <p:nvPr/>
        </p:nvSpPr>
        <p:spPr>
          <a:xfrm>
            <a:off x="6451200" y="2028501"/>
            <a:ext cx="2160000" cy="2160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10" name="橢圓 9">
            <a:extLst>
              <a:ext uri="{FF2B5EF4-FFF2-40B4-BE49-F238E27FC236}">
                <a16:creationId xmlns:a16="http://schemas.microsoft.com/office/drawing/2014/main" id="{22FFEF44-DD2B-4EC4-8D25-50F66005AC01}"/>
              </a:ext>
            </a:extLst>
          </p:cNvPr>
          <p:cNvSpPr/>
          <p:nvPr/>
        </p:nvSpPr>
        <p:spPr>
          <a:xfrm>
            <a:off x="9321600" y="2028501"/>
            <a:ext cx="2160000" cy="2160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14" name="文字方塊 13">
            <a:extLst>
              <a:ext uri="{FF2B5EF4-FFF2-40B4-BE49-F238E27FC236}">
                <a16:creationId xmlns:a16="http://schemas.microsoft.com/office/drawing/2014/main" id="{FEF0647F-4A2B-4F98-A44C-4C41E08D637A}"/>
              </a:ext>
            </a:extLst>
          </p:cNvPr>
          <p:cNvSpPr txBox="1"/>
          <p:nvPr/>
        </p:nvSpPr>
        <p:spPr>
          <a:xfrm>
            <a:off x="710400" y="4355650"/>
            <a:ext cx="2160000" cy="1080000"/>
          </a:xfrm>
          <a:prstGeom prst="rect">
            <a:avLst/>
          </a:prstGeom>
          <a:noFill/>
        </p:spPr>
        <p:txBody>
          <a:bodyPr wrap="square">
            <a:spAutoFit/>
          </a:bodyPr>
          <a:lstStyle/>
          <a:p>
            <a:pPr algn="ctr">
              <a:lnSpc>
                <a:spcPct val="150000"/>
              </a:lnSpc>
            </a:pPr>
            <a:r>
              <a:rPr lang="zh-TW" altLang="en-US" sz="2400"/>
              <a:t>公司背景</a:t>
            </a:r>
            <a:endParaRPr lang="en-US" altLang="zh-TW" sz="2400"/>
          </a:p>
          <a:p>
            <a:pPr algn="ctr">
              <a:lnSpc>
                <a:spcPct val="150000"/>
              </a:lnSpc>
            </a:pPr>
            <a:r>
              <a:rPr lang="zh-TW" altLang="en-US" sz="2400"/>
              <a:t>創辦人</a:t>
            </a:r>
          </a:p>
        </p:txBody>
      </p:sp>
      <p:sp>
        <p:nvSpPr>
          <p:cNvPr id="16" name="文字方塊 15">
            <a:extLst>
              <a:ext uri="{FF2B5EF4-FFF2-40B4-BE49-F238E27FC236}">
                <a16:creationId xmlns:a16="http://schemas.microsoft.com/office/drawing/2014/main" id="{038D957D-5135-463F-B63B-BCD034864057}"/>
              </a:ext>
            </a:extLst>
          </p:cNvPr>
          <p:cNvSpPr txBox="1"/>
          <p:nvPr/>
        </p:nvSpPr>
        <p:spPr>
          <a:xfrm>
            <a:off x="3580800" y="4355650"/>
            <a:ext cx="2160000" cy="1080000"/>
          </a:xfrm>
          <a:prstGeom prst="rect">
            <a:avLst/>
          </a:prstGeom>
          <a:noFill/>
        </p:spPr>
        <p:txBody>
          <a:bodyPr wrap="square">
            <a:spAutoFit/>
          </a:bodyPr>
          <a:lstStyle/>
          <a:p>
            <a:pPr algn="ctr">
              <a:lnSpc>
                <a:spcPct val="150000"/>
              </a:lnSpc>
            </a:pPr>
            <a:r>
              <a:rPr lang="zh-TW" altLang="en-US" sz="2400"/>
              <a:t>商業模式</a:t>
            </a:r>
          </a:p>
        </p:txBody>
      </p:sp>
      <p:sp>
        <p:nvSpPr>
          <p:cNvPr id="18" name="文字方塊 17">
            <a:extLst>
              <a:ext uri="{FF2B5EF4-FFF2-40B4-BE49-F238E27FC236}">
                <a16:creationId xmlns:a16="http://schemas.microsoft.com/office/drawing/2014/main" id="{309AC1A6-5329-497E-9C2A-C47584C8EB96}"/>
              </a:ext>
            </a:extLst>
          </p:cNvPr>
          <p:cNvSpPr txBox="1"/>
          <p:nvPr/>
        </p:nvSpPr>
        <p:spPr>
          <a:xfrm>
            <a:off x="6451200" y="4355650"/>
            <a:ext cx="2160000" cy="1080000"/>
          </a:xfrm>
          <a:prstGeom prst="rect">
            <a:avLst/>
          </a:prstGeom>
          <a:noFill/>
        </p:spPr>
        <p:txBody>
          <a:bodyPr wrap="square">
            <a:spAutoFit/>
          </a:bodyPr>
          <a:lstStyle/>
          <a:p>
            <a:pPr algn="ctr">
              <a:lnSpc>
                <a:spcPct val="150000"/>
              </a:lnSpc>
            </a:pPr>
            <a:r>
              <a:rPr lang="zh-TW" altLang="en-US" sz="2400"/>
              <a:t>競爭者</a:t>
            </a:r>
          </a:p>
        </p:txBody>
      </p:sp>
      <p:sp>
        <p:nvSpPr>
          <p:cNvPr id="20" name="文字方塊 19">
            <a:extLst>
              <a:ext uri="{FF2B5EF4-FFF2-40B4-BE49-F238E27FC236}">
                <a16:creationId xmlns:a16="http://schemas.microsoft.com/office/drawing/2014/main" id="{DD89DA20-F483-4E57-8C35-B3636DC12A7D}"/>
              </a:ext>
            </a:extLst>
          </p:cNvPr>
          <p:cNvSpPr txBox="1"/>
          <p:nvPr/>
        </p:nvSpPr>
        <p:spPr>
          <a:xfrm>
            <a:off x="9321600" y="4355650"/>
            <a:ext cx="2160000" cy="1080000"/>
          </a:xfrm>
          <a:prstGeom prst="rect">
            <a:avLst/>
          </a:prstGeom>
          <a:noFill/>
        </p:spPr>
        <p:txBody>
          <a:bodyPr wrap="square">
            <a:spAutoFit/>
          </a:bodyPr>
          <a:lstStyle/>
          <a:p>
            <a:pPr algn="ctr">
              <a:lnSpc>
                <a:spcPct val="150000"/>
              </a:lnSpc>
            </a:pPr>
            <a:r>
              <a:rPr lang="zh-TW" altLang="en-US" sz="2400"/>
              <a:t>未來發展</a:t>
            </a:r>
            <a:endParaRPr lang="en-US" altLang="zh-TW" sz="2400"/>
          </a:p>
          <a:p>
            <a:pPr algn="ctr">
              <a:lnSpc>
                <a:spcPct val="150000"/>
              </a:lnSpc>
            </a:pPr>
            <a:r>
              <a:rPr lang="zh-TW" altLang="en-US" sz="2400"/>
              <a:t>與問題</a:t>
            </a:r>
          </a:p>
        </p:txBody>
      </p:sp>
      <p:sp>
        <p:nvSpPr>
          <p:cNvPr id="4" name="文字方塊 3">
            <a:extLst>
              <a:ext uri="{FF2B5EF4-FFF2-40B4-BE49-F238E27FC236}">
                <a16:creationId xmlns:a16="http://schemas.microsoft.com/office/drawing/2014/main" id="{A92858A7-5B7E-41BF-8AB6-DD473490F4A3}"/>
              </a:ext>
            </a:extLst>
          </p:cNvPr>
          <p:cNvSpPr txBox="1"/>
          <p:nvPr/>
        </p:nvSpPr>
        <p:spPr>
          <a:xfrm>
            <a:off x="6451200" y="2446782"/>
            <a:ext cx="2160000" cy="1323439"/>
          </a:xfrm>
          <a:prstGeom prst="rect">
            <a:avLst/>
          </a:prstGeom>
          <a:noFill/>
        </p:spPr>
        <p:txBody>
          <a:bodyPr wrap="square" numCol="1" spcCol="2340000" rtlCol="0" anchor="ctr">
            <a:spAutoFit/>
          </a:bodyPr>
          <a:lstStyle/>
          <a:p>
            <a:pPr algn="ctr"/>
            <a:r>
              <a:rPr lang="en-US" altLang="zh-TW" sz="8000">
                <a:ln w="0"/>
                <a:effectLst>
                  <a:outerShdw blurRad="38100" dist="19050" dir="2700000" algn="tl" rotWithShape="0">
                    <a:schemeClr val="dk1">
                      <a:alpha val="40000"/>
                    </a:schemeClr>
                  </a:outerShdw>
                </a:effectLst>
                <a:latin typeface="+mn-ea"/>
              </a:rPr>
              <a:t>4</a:t>
            </a:r>
            <a:endParaRPr lang="zh-TW" altLang="en-US" sz="8000">
              <a:ln w="0"/>
              <a:effectLst>
                <a:outerShdw blurRad="38100" dist="19050" dir="2700000" algn="tl" rotWithShape="0">
                  <a:schemeClr val="dk1">
                    <a:alpha val="40000"/>
                  </a:schemeClr>
                </a:outerShdw>
              </a:effectLst>
              <a:latin typeface="+mn-ea"/>
            </a:endParaRPr>
          </a:p>
        </p:txBody>
      </p:sp>
      <p:sp>
        <p:nvSpPr>
          <p:cNvPr id="15" name="文字方塊 14">
            <a:extLst>
              <a:ext uri="{FF2B5EF4-FFF2-40B4-BE49-F238E27FC236}">
                <a16:creationId xmlns:a16="http://schemas.microsoft.com/office/drawing/2014/main" id="{27D623FE-9EB8-403F-9FB8-AE2EA5B74C1D}"/>
              </a:ext>
            </a:extLst>
          </p:cNvPr>
          <p:cNvSpPr txBox="1"/>
          <p:nvPr/>
        </p:nvSpPr>
        <p:spPr>
          <a:xfrm>
            <a:off x="35808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2</a:t>
            </a:r>
            <a:endParaRPr lang="zh-TW" altLang="en-US" sz="8000">
              <a:ln w="0"/>
              <a:effectLst>
                <a:outerShdw blurRad="38100" dist="19050" dir="2700000" algn="tl" rotWithShape="0">
                  <a:schemeClr val="dk1">
                    <a:alpha val="40000"/>
                  </a:schemeClr>
                </a:outerShdw>
              </a:effectLst>
              <a:latin typeface="+mn-ea"/>
            </a:endParaRPr>
          </a:p>
        </p:txBody>
      </p:sp>
      <p:sp>
        <p:nvSpPr>
          <p:cNvPr id="17" name="文字方塊 16">
            <a:extLst>
              <a:ext uri="{FF2B5EF4-FFF2-40B4-BE49-F238E27FC236}">
                <a16:creationId xmlns:a16="http://schemas.microsoft.com/office/drawing/2014/main" id="{B0D391B4-B384-43F8-99E9-99BC68823599}"/>
              </a:ext>
            </a:extLst>
          </p:cNvPr>
          <p:cNvSpPr txBox="1"/>
          <p:nvPr/>
        </p:nvSpPr>
        <p:spPr>
          <a:xfrm>
            <a:off x="93216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3</a:t>
            </a:r>
            <a:endParaRPr lang="zh-TW" altLang="en-US" sz="8000">
              <a:ln w="0"/>
              <a:effectLst>
                <a:outerShdw blurRad="38100" dist="19050" dir="2700000" algn="tl" rotWithShape="0">
                  <a:schemeClr val="dk1">
                    <a:alpha val="40000"/>
                  </a:schemeClr>
                </a:outerShdw>
              </a:effectLst>
              <a:latin typeface="+mn-ea"/>
            </a:endParaRPr>
          </a:p>
        </p:txBody>
      </p:sp>
      <p:sp>
        <p:nvSpPr>
          <p:cNvPr id="19" name="文字方塊 18">
            <a:extLst>
              <a:ext uri="{FF2B5EF4-FFF2-40B4-BE49-F238E27FC236}">
                <a16:creationId xmlns:a16="http://schemas.microsoft.com/office/drawing/2014/main" id="{CB22B63D-5BF9-476E-99A3-6FCA9BBA30CC}"/>
              </a:ext>
            </a:extLst>
          </p:cNvPr>
          <p:cNvSpPr txBox="1"/>
          <p:nvPr/>
        </p:nvSpPr>
        <p:spPr>
          <a:xfrm>
            <a:off x="7104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1</a:t>
            </a:r>
            <a:endParaRPr lang="zh-TW" altLang="en-US" sz="8000">
              <a:ln w="0"/>
              <a:effectLst>
                <a:outerShdw blurRad="38100" dist="19050" dir="2700000" algn="tl" rotWithShape="0">
                  <a:schemeClr val="dk1">
                    <a:alpha val="40000"/>
                  </a:schemeClr>
                </a:outerShdw>
              </a:effectLst>
              <a:latin typeface="+mn-ea"/>
            </a:endParaRPr>
          </a:p>
        </p:txBody>
      </p:sp>
    </p:spTree>
    <p:extLst>
      <p:ext uri="{BB962C8B-B14F-4D97-AF65-F5344CB8AC3E}">
        <p14:creationId xmlns:p14="http://schemas.microsoft.com/office/powerpoint/2010/main" val="2975679493"/>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橢圓 10">
            <a:extLst>
              <a:ext uri="{FF2B5EF4-FFF2-40B4-BE49-F238E27FC236}">
                <a16:creationId xmlns:a16="http://schemas.microsoft.com/office/drawing/2014/main" id="{6E78E797-B88C-4D39-A812-0D08D3723B43}"/>
              </a:ext>
            </a:extLst>
          </p:cNvPr>
          <p:cNvSpPr/>
          <p:nvPr/>
        </p:nvSpPr>
        <p:spPr>
          <a:xfrm>
            <a:off x="-923192" y="-3590192"/>
            <a:ext cx="14038385" cy="14038385"/>
          </a:xfrm>
          <a:prstGeom prst="ellipse">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47E0DED9-5995-4342-A5F0-D8A76C46AE33}"/>
              </a:ext>
            </a:extLst>
          </p:cNvPr>
          <p:cNvSpPr txBox="1"/>
          <p:nvPr/>
        </p:nvSpPr>
        <p:spPr>
          <a:xfrm>
            <a:off x="4011486" y="3136613"/>
            <a:ext cx="4169028" cy="584775"/>
          </a:xfrm>
          <a:prstGeom prst="rect">
            <a:avLst/>
          </a:prstGeom>
          <a:noFill/>
        </p:spPr>
        <p:txBody>
          <a:bodyPr wrap="square">
            <a:spAutoFit/>
          </a:bodyPr>
          <a:lstStyle/>
          <a:p>
            <a:pPr algn="ctr"/>
            <a:r>
              <a:rPr lang="zh-TW" altLang="en-US" sz="3200">
                <a:ln w="0"/>
                <a:effectLst>
                  <a:outerShdw blurRad="38100" dist="19050" dir="2700000" algn="tl" rotWithShape="0">
                    <a:schemeClr val="dk1">
                      <a:alpha val="40000"/>
                    </a:schemeClr>
                  </a:outerShdw>
                </a:effectLst>
              </a:rPr>
              <a:t>商業模式</a:t>
            </a:r>
          </a:p>
        </p:txBody>
      </p:sp>
    </p:spTree>
    <p:extLst>
      <p:ext uri="{BB962C8B-B14F-4D97-AF65-F5344CB8AC3E}">
        <p14:creationId xmlns:p14="http://schemas.microsoft.com/office/powerpoint/2010/main" val="2903615432"/>
      </p:ext>
    </p:extLst>
  </p:cSld>
  <p:clrMapOvr>
    <a:masterClrMapping/>
  </p:clrMapOvr>
  <mc:AlternateContent xmlns:mc="http://schemas.openxmlformats.org/markup-compatibility/2006">
    <mc:Choice xmlns:p159="http://schemas.microsoft.com/office/powerpoint/2015/09/main" Requires="p159">
      <p:transition spd="med" advClick="0" advTm="0">
        <p159:morph option="byObject"/>
      </p:transition>
    </mc:Choice>
    <mc:Fallback>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群組 206">
            <a:extLst>
              <a:ext uri="{FF2B5EF4-FFF2-40B4-BE49-F238E27FC236}">
                <a16:creationId xmlns:a16="http://schemas.microsoft.com/office/drawing/2014/main" id="{1C962C4F-9163-4E76-AB06-8CB551F00523}"/>
              </a:ext>
            </a:extLst>
          </p:cNvPr>
          <p:cNvGrpSpPr/>
          <p:nvPr/>
        </p:nvGrpSpPr>
        <p:grpSpPr>
          <a:xfrm>
            <a:off x="4296000" y="5421245"/>
            <a:ext cx="3600000" cy="2160000"/>
            <a:chOff x="-1" y="0"/>
            <a:chExt cx="12192003" cy="6858000"/>
          </a:xfrm>
        </p:grpSpPr>
        <p:grpSp>
          <p:nvGrpSpPr>
            <p:cNvPr id="208" name="群組 207">
              <a:extLst>
                <a:ext uri="{FF2B5EF4-FFF2-40B4-BE49-F238E27FC236}">
                  <a16:creationId xmlns:a16="http://schemas.microsoft.com/office/drawing/2014/main" id="{2D04A591-281E-4855-A3D3-3AE728AC3FB4}"/>
                </a:ext>
              </a:extLst>
            </p:cNvPr>
            <p:cNvGrpSpPr/>
            <p:nvPr/>
          </p:nvGrpSpPr>
          <p:grpSpPr>
            <a:xfrm>
              <a:off x="-1" y="0"/>
              <a:ext cx="12192003" cy="6858000"/>
              <a:chOff x="-1" y="0"/>
              <a:chExt cx="12192003" cy="6858000"/>
            </a:xfrm>
          </p:grpSpPr>
          <p:sp>
            <p:nvSpPr>
              <p:cNvPr id="213" name="矩形 212">
                <a:extLst>
                  <a:ext uri="{FF2B5EF4-FFF2-40B4-BE49-F238E27FC236}">
                    <a16:creationId xmlns:a16="http://schemas.microsoft.com/office/drawing/2014/main" id="{8221186B-4D7A-46C6-AFE1-DE6CD28167E2}"/>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14" name="標題 2">
                <a:extLst>
                  <a:ext uri="{FF2B5EF4-FFF2-40B4-BE49-F238E27FC236}">
                    <a16:creationId xmlns:a16="http://schemas.microsoft.com/office/drawing/2014/main" id="{2C0909AB-3C3C-4840-97AC-93CFE75CBD72}"/>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5" name="標題 2">
                <a:extLst>
                  <a:ext uri="{FF2B5EF4-FFF2-40B4-BE49-F238E27FC236}">
                    <a16:creationId xmlns:a16="http://schemas.microsoft.com/office/drawing/2014/main" id="{C6CF666D-A018-41F8-B455-B5BF9DA4E492}"/>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6" name="群組 215">
                <a:extLst>
                  <a:ext uri="{FF2B5EF4-FFF2-40B4-BE49-F238E27FC236}">
                    <a16:creationId xmlns:a16="http://schemas.microsoft.com/office/drawing/2014/main" id="{9F58DB37-D725-4353-9013-49CC4E888D06}"/>
                  </a:ext>
                </a:extLst>
              </p:cNvPr>
              <p:cNvGrpSpPr/>
              <p:nvPr/>
            </p:nvGrpSpPr>
            <p:grpSpPr>
              <a:xfrm>
                <a:off x="225948" y="659521"/>
                <a:ext cx="830498" cy="830498"/>
                <a:chOff x="864916" y="1972234"/>
                <a:chExt cx="751840" cy="751840"/>
              </a:xfrm>
            </p:grpSpPr>
            <p:pic>
              <p:nvPicPr>
                <p:cNvPr id="223" name="圖片 222">
                  <a:extLst>
                    <a:ext uri="{FF2B5EF4-FFF2-40B4-BE49-F238E27FC236}">
                      <a16:creationId xmlns:a16="http://schemas.microsoft.com/office/drawing/2014/main" id="{76D97788-E121-4ED1-A0DC-86E78B8CD0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24" name="橢圓 223">
                  <a:extLst>
                    <a:ext uri="{FF2B5EF4-FFF2-40B4-BE49-F238E27FC236}">
                      <a16:creationId xmlns:a16="http://schemas.microsoft.com/office/drawing/2014/main" id="{7C4C5FF6-7506-470E-B9A4-ECF4480B5FF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7" name="圖片 216">
                <a:extLst>
                  <a:ext uri="{FF2B5EF4-FFF2-40B4-BE49-F238E27FC236}">
                    <a16:creationId xmlns:a16="http://schemas.microsoft.com/office/drawing/2014/main" id="{40769982-389C-4BBE-A1CC-00B7E3640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8" name="圖片 217">
                <a:extLst>
                  <a:ext uri="{FF2B5EF4-FFF2-40B4-BE49-F238E27FC236}">
                    <a16:creationId xmlns:a16="http://schemas.microsoft.com/office/drawing/2014/main" id="{8472E844-941C-4804-896D-F31EA65D61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9" name="圖片 218">
                <a:extLst>
                  <a:ext uri="{FF2B5EF4-FFF2-40B4-BE49-F238E27FC236}">
                    <a16:creationId xmlns:a16="http://schemas.microsoft.com/office/drawing/2014/main" id="{D2921F98-DDEE-41DE-AC51-1361B57B2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20" name="圖片 219">
                <a:extLst>
                  <a:ext uri="{FF2B5EF4-FFF2-40B4-BE49-F238E27FC236}">
                    <a16:creationId xmlns:a16="http://schemas.microsoft.com/office/drawing/2014/main" id="{53BE3D80-6C82-41C3-8947-0E3A42125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21" name="標題 2">
                <a:extLst>
                  <a:ext uri="{FF2B5EF4-FFF2-40B4-BE49-F238E27FC236}">
                    <a16:creationId xmlns:a16="http://schemas.microsoft.com/office/drawing/2014/main" id="{91307B2D-F1DD-4A25-A6CE-FE2E5FC71D5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222" name="矩形 221">
                <a:extLst>
                  <a:ext uri="{FF2B5EF4-FFF2-40B4-BE49-F238E27FC236}">
                    <a16:creationId xmlns:a16="http://schemas.microsoft.com/office/drawing/2014/main" id="{93572F2D-7A9E-4BD5-87CB-F184F64F4A4D}"/>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9" name="圖片 208">
              <a:extLst>
                <a:ext uri="{FF2B5EF4-FFF2-40B4-BE49-F238E27FC236}">
                  <a16:creationId xmlns:a16="http://schemas.microsoft.com/office/drawing/2014/main" id="{D17E8D5B-060A-4258-AC25-B7B990BDBF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8505" y="2119059"/>
              <a:ext cx="3542995" cy="3542995"/>
            </a:xfrm>
            <a:prstGeom prst="rect">
              <a:avLst/>
            </a:prstGeom>
          </p:spPr>
        </p:pic>
        <p:sp>
          <p:nvSpPr>
            <p:cNvPr id="210" name="文字方塊 209">
              <a:extLst>
                <a:ext uri="{FF2B5EF4-FFF2-40B4-BE49-F238E27FC236}">
                  <a16:creationId xmlns:a16="http://schemas.microsoft.com/office/drawing/2014/main" id="{97473D17-FFC3-408C-999F-8FF390493B62}"/>
                </a:ext>
              </a:extLst>
            </p:cNvPr>
            <p:cNvSpPr txBox="1"/>
            <p:nvPr/>
          </p:nvSpPr>
          <p:spPr>
            <a:xfrm>
              <a:off x="1098597" y="3629139"/>
              <a:ext cx="1091966" cy="200055"/>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211" name="文字方塊 210">
              <a:extLst>
                <a:ext uri="{FF2B5EF4-FFF2-40B4-BE49-F238E27FC236}">
                  <a16:creationId xmlns:a16="http://schemas.microsoft.com/office/drawing/2014/main" id="{DF06A97A-9BDF-4BA9-94B1-84FEF6B2ABF5}"/>
                </a:ext>
              </a:extLst>
            </p:cNvPr>
            <p:cNvSpPr txBox="1"/>
            <p:nvPr/>
          </p:nvSpPr>
          <p:spPr>
            <a:xfrm>
              <a:off x="1098597" y="4428452"/>
              <a:ext cx="1181734" cy="200055"/>
            </a:xfrm>
            <a:prstGeom prst="rect">
              <a:avLst/>
            </a:prstGeom>
            <a:noFill/>
          </p:spPr>
          <p:txBody>
            <a:bodyPr wrap="none" rtlCol="0">
              <a:spAutoFit/>
            </a:bodyPr>
            <a:lstStyle/>
            <a:p>
              <a:r>
                <a:rPr lang="en-US" altLang="zh-TW" sz="700"/>
                <a:t>2.</a:t>
              </a:r>
              <a:r>
                <a:rPr lang="zh-TW" altLang="en-US" sz="700"/>
                <a:t> 擁有社交媒體的影響力</a:t>
              </a:r>
            </a:p>
          </p:txBody>
        </p:sp>
        <p:sp>
          <p:nvSpPr>
            <p:cNvPr id="212" name="文字方塊 211">
              <a:extLst>
                <a:ext uri="{FF2B5EF4-FFF2-40B4-BE49-F238E27FC236}">
                  <a16:creationId xmlns:a16="http://schemas.microsoft.com/office/drawing/2014/main" id="{E6F31E81-B58C-48DD-8A64-1D7358170798}"/>
                </a:ext>
              </a:extLst>
            </p:cNvPr>
            <p:cNvSpPr txBox="1"/>
            <p:nvPr/>
          </p:nvSpPr>
          <p:spPr>
            <a:xfrm>
              <a:off x="1100284" y="2905780"/>
              <a:ext cx="992579" cy="200055"/>
            </a:xfrm>
            <a:prstGeom prst="rect">
              <a:avLst/>
            </a:prstGeom>
            <a:noFill/>
          </p:spPr>
          <p:txBody>
            <a:bodyPr wrap="none" rtlCol="0">
              <a:spAutoFit/>
            </a:bodyPr>
            <a:lstStyle/>
            <a:p>
              <a:r>
                <a:rPr lang="zh-TW" altLang="en-US" sz="700"/>
                <a:t>主要是建立在平台上</a:t>
              </a:r>
            </a:p>
          </p:txBody>
        </p:sp>
      </p:grpSp>
      <p:grpSp>
        <p:nvGrpSpPr>
          <p:cNvPr id="225" name="群組 224">
            <a:extLst>
              <a:ext uri="{FF2B5EF4-FFF2-40B4-BE49-F238E27FC236}">
                <a16:creationId xmlns:a16="http://schemas.microsoft.com/office/drawing/2014/main" id="{3CE60DA2-9D1A-43B9-85B5-1A0A363AD334}"/>
              </a:ext>
            </a:extLst>
          </p:cNvPr>
          <p:cNvGrpSpPr/>
          <p:nvPr/>
        </p:nvGrpSpPr>
        <p:grpSpPr>
          <a:xfrm>
            <a:off x="8244000" y="5421245"/>
            <a:ext cx="3600000" cy="2160000"/>
            <a:chOff x="-1" y="0"/>
            <a:chExt cx="12192003" cy="6858000"/>
          </a:xfrm>
        </p:grpSpPr>
        <p:grpSp>
          <p:nvGrpSpPr>
            <p:cNvPr id="226" name="群組 225">
              <a:extLst>
                <a:ext uri="{FF2B5EF4-FFF2-40B4-BE49-F238E27FC236}">
                  <a16:creationId xmlns:a16="http://schemas.microsoft.com/office/drawing/2014/main" id="{A74F3A1A-25EA-49FD-B4FB-BA180474AD80}"/>
                </a:ext>
              </a:extLst>
            </p:cNvPr>
            <p:cNvGrpSpPr/>
            <p:nvPr/>
          </p:nvGrpSpPr>
          <p:grpSpPr>
            <a:xfrm>
              <a:off x="-1" y="0"/>
              <a:ext cx="12192003" cy="6858000"/>
              <a:chOff x="-1" y="0"/>
              <a:chExt cx="12192003" cy="6858000"/>
            </a:xfrm>
          </p:grpSpPr>
          <p:sp>
            <p:nvSpPr>
              <p:cNvPr id="229" name="矩形 228">
                <a:extLst>
                  <a:ext uri="{FF2B5EF4-FFF2-40B4-BE49-F238E27FC236}">
                    <a16:creationId xmlns:a16="http://schemas.microsoft.com/office/drawing/2014/main" id="{F8FD65E4-D949-4979-91E8-506C9DD9943B}"/>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30" name="標題 2">
                <a:extLst>
                  <a:ext uri="{FF2B5EF4-FFF2-40B4-BE49-F238E27FC236}">
                    <a16:creationId xmlns:a16="http://schemas.microsoft.com/office/drawing/2014/main" id="{7EFCAF72-38A6-42F1-A97F-AB1EFD52B6B0}"/>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31" name="標題 2">
                <a:extLst>
                  <a:ext uri="{FF2B5EF4-FFF2-40B4-BE49-F238E27FC236}">
                    <a16:creationId xmlns:a16="http://schemas.microsoft.com/office/drawing/2014/main" id="{18EE8387-1D5F-4A3A-A018-02B8866C3E34}"/>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32" name="群組 231">
                <a:extLst>
                  <a:ext uri="{FF2B5EF4-FFF2-40B4-BE49-F238E27FC236}">
                    <a16:creationId xmlns:a16="http://schemas.microsoft.com/office/drawing/2014/main" id="{6874EE2C-2EAF-4BF4-9C90-DFFD8BAD45AE}"/>
                  </a:ext>
                </a:extLst>
              </p:cNvPr>
              <p:cNvGrpSpPr/>
              <p:nvPr/>
            </p:nvGrpSpPr>
            <p:grpSpPr>
              <a:xfrm>
                <a:off x="225948" y="659521"/>
                <a:ext cx="830498" cy="830498"/>
                <a:chOff x="864916" y="1972234"/>
                <a:chExt cx="751840" cy="751840"/>
              </a:xfrm>
            </p:grpSpPr>
            <p:pic>
              <p:nvPicPr>
                <p:cNvPr id="239" name="圖片 238">
                  <a:extLst>
                    <a:ext uri="{FF2B5EF4-FFF2-40B4-BE49-F238E27FC236}">
                      <a16:creationId xmlns:a16="http://schemas.microsoft.com/office/drawing/2014/main" id="{230FAAA7-94F4-4C3F-B46C-C08A091BBA2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40" name="橢圓 239">
                  <a:extLst>
                    <a:ext uri="{FF2B5EF4-FFF2-40B4-BE49-F238E27FC236}">
                      <a16:creationId xmlns:a16="http://schemas.microsoft.com/office/drawing/2014/main" id="{E32521B4-F27D-42F1-A85B-C2E5A73B52DF}"/>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33" name="圖片 232">
                <a:extLst>
                  <a:ext uri="{FF2B5EF4-FFF2-40B4-BE49-F238E27FC236}">
                    <a16:creationId xmlns:a16="http://schemas.microsoft.com/office/drawing/2014/main" id="{D345C57D-A091-442F-9942-D22C71F4B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34" name="圖片 233">
                <a:extLst>
                  <a:ext uri="{FF2B5EF4-FFF2-40B4-BE49-F238E27FC236}">
                    <a16:creationId xmlns:a16="http://schemas.microsoft.com/office/drawing/2014/main" id="{D2F2E0CB-6A3F-4EB9-8B12-E64B6621F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35" name="圖片 234">
                <a:extLst>
                  <a:ext uri="{FF2B5EF4-FFF2-40B4-BE49-F238E27FC236}">
                    <a16:creationId xmlns:a16="http://schemas.microsoft.com/office/drawing/2014/main" id="{F26EA827-2C86-4D29-8F3E-8F7BB1782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36" name="圖片 235">
                <a:extLst>
                  <a:ext uri="{FF2B5EF4-FFF2-40B4-BE49-F238E27FC236}">
                    <a16:creationId xmlns:a16="http://schemas.microsoft.com/office/drawing/2014/main" id="{1F721D98-B0E8-49E3-B4B0-DF538B67FA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37" name="標題 2">
                <a:extLst>
                  <a:ext uri="{FF2B5EF4-FFF2-40B4-BE49-F238E27FC236}">
                    <a16:creationId xmlns:a16="http://schemas.microsoft.com/office/drawing/2014/main" id="{69EFC77C-4754-444B-90DC-247DCA0C9740}"/>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38" name="矩形 237">
                <a:extLst>
                  <a:ext uri="{FF2B5EF4-FFF2-40B4-BE49-F238E27FC236}">
                    <a16:creationId xmlns:a16="http://schemas.microsoft.com/office/drawing/2014/main" id="{F77122B4-3411-4767-A754-F18400939A5E}"/>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27" name="圖片 226">
              <a:extLst>
                <a:ext uri="{FF2B5EF4-FFF2-40B4-BE49-F238E27FC236}">
                  <a16:creationId xmlns:a16="http://schemas.microsoft.com/office/drawing/2014/main" id="{ECAAA72F-9E49-446D-BA65-DA36D1A8FA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846" y="1755509"/>
              <a:ext cx="4154463" cy="4154463"/>
            </a:xfrm>
            <a:prstGeom prst="rect">
              <a:avLst/>
            </a:prstGeom>
          </p:spPr>
        </p:pic>
        <p:sp>
          <p:nvSpPr>
            <p:cNvPr id="228" name="文字方塊 227">
              <a:extLst>
                <a:ext uri="{FF2B5EF4-FFF2-40B4-BE49-F238E27FC236}">
                  <a16:creationId xmlns:a16="http://schemas.microsoft.com/office/drawing/2014/main" id="{92FF8948-D6F0-46DF-B515-E2794A8AB32A}"/>
                </a:ext>
              </a:extLst>
            </p:cNvPr>
            <p:cNvSpPr txBox="1"/>
            <p:nvPr/>
          </p:nvSpPr>
          <p:spPr>
            <a:xfrm>
              <a:off x="5486154" y="3628947"/>
              <a:ext cx="1710725" cy="200055"/>
            </a:xfrm>
            <a:prstGeom prst="rect">
              <a:avLst/>
            </a:prstGeom>
            <a:noFill/>
          </p:spPr>
          <p:txBody>
            <a:bodyPr wrap="none" rtlCol="0">
              <a:spAutoFit/>
            </a:bodyPr>
            <a:lstStyle/>
            <a:p>
              <a:r>
                <a:rPr lang="zh-TW" altLang="en-US" sz="700"/>
                <a:t>主要是以手機、平板</a:t>
              </a:r>
              <a:r>
                <a:rPr lang="en-US" altLang="zh-TW" sz="700"/>
                <a:t>APP</a:t>
              </a:r>
              <a:r>
                <a:rPr lang="zh-TW" altLang="en-US" sz="700"/>
                <a:t>和電腦的網頁</a:t>
              </a:r>
            </a:p>
          </p:txBody>
        </p:sp>
      </p:grpSp>
      <p:grpSp>
        <p:nvGrpSpPr>
          <p:cNvPr id="241" name="群組 240">
            <a:extLst>
              <a:ext uri="{FF2B5EF4-FFF2-40B4-BE49-F238E27FC236}">
                <a16:creationId xmlns:a16="http://schemas.microsoft.com/office/drawing/2014/main" id="{84579848-7A57-47CB-A65B-3AD9BC8FF5C6}"/>
              </a:ext>
            </a:extLst>
          </p:cNvPr>
          <p:cNvGrpSpPr/>
          <p:nvPr/>
        </p:nvGrpSpPr>
        <p:grpSpPr>
          <a:xfrm>
            <a:off x="348000" y="5421245"/>
            <a:ext cx="3600000" cy="2160000"/>
            <a:chOff x="-1" y="0"/>
            <a:chExt cx="12192003" cy="6858000"/>
          </a:xfrm>
        </p:grpSpPr>
        <p:sp>
          <p:nvSpPr>
            <p:cNvPr id="242" name="矩形 241">
              <a:extLst>
                <a:ext uri="{FF2B5EF4-FFF2-40B4-BE49-F238E27FC236}">
                  <a16:creationId xmlns:a16="http://schemas.microsoft.com/office/drawing/2014/main" id="{1E49A78F-E21C-40A8-AFF7-787A434D9C9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43" name="標題 2">
              <a:extLst>
                <a:ext uri="{FF2B5EF4-FFF2-40B4-BE49-F238E27FC236}">
                  <a16:creationId xmlns:a16="http://schemas.microsoft.com/office/drawing/2014/main" id="{650B15EA-05D7-4556-AA32-0F9E963B2BA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44" name="標題 2">
              <a:extLst>
                <a:ext uri="{FF2B5EF4-FFF2-40B4-BE49-F238E27FC236}">
                  <a16:creationId xmlns:a16="http://schemas.microsoft.com/office/drawing/2014/main" id="{D87D7505-9DC8-4B53-B58F-4354DA79ABFB}"/>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45" name="群組 244">
              <a:extLst>
                <a:ext uri="{FF2B5EF4-FFF2-40B4-BE49-F238E27FC236}">
                  <a16:creationId xmlns:a16="http://schemas.microsoft.com/office/drawing/2014/main" id="{7F1A7000-7A62-433F-BB59-FEC2D46F1CE7}"/>
                </a:ext>
              </a:extLst>
            </p:cNvPr>
            <p:cNvGrpSpPr/>
            <p:nvPr/>
          </p:nvGrpSpPr>
          <p:grpSpPr>
            <a:xfrm>
              <a:off x="225948" y="659521"/>
              <a:ext cx="830498" cy="853007"/>
              <a:chOff x="864916" y="1972234"/>
              <a:chExt cx="751840" cy="772217"/>
            </a:xfrm>
          </p:grpSpPr>
          <p:pic>
            <p:nvPicPr>
              <p:cNvPr id="256" name="圖片 255">
                <a:extLst>
                  <a:ext uri="{FF2B5EF4-FFF2-40B4-BE49-F238E27FC236}">
                    <a16:creationId xmlns:a16="http://schemas.microsoft.com/office/drawing/2014/main" id="{739072ED-216E-45E0-BDB5-7AC1779657F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57" name="橢圓 256">
                <a:extLst>
                  <a:ext uri="{FF2B5EF4-FFF2-40B4-BE49-F238E27FC236}">
                    <a16:creationId xmlns:a16="http://schemas.microsoft.com/office/drawing/2014/main" id="{30413A36-637C-464B-AE81-DDBC1AC8A0C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46" name="圖片 245">
              <a:extLst>
                <a:ext uri="{FF2B5EF4-FFF2-40B4-BE49-F238E27FC236}">
                  <a16:creationId xmlns:a16="http://schemas.microsoft.com/office/drawing/2014/main" id="{9D3F66E5-B6DD-468C-A624-778A7EDB7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47" name="圖片 246">
              <a:extLst>
                <a:ext uri="{FF2B5EF4-FFF2-40B4-BE49-F238E27FC236}">
                  <a16:creationId xmlns:a16="http://schemas.microsoft.com/office/drawing/2014/main" id="{0BC27172-1FF1-462D-988B-55DBB14FC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48" name="圖片 247">
              <a:extLst>
                <a:ext uri="{FF2B5EF4-FFF2-40B4-BE49-F238E27FC236}">
                  <a16:creationId xmlns:a16="http://schemas.microsoft.com/office/drawing/2014/main" id="{D22747BB-3457-486B-B646-48FCF3749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49" name="圖片 248">
              <a:extLst>
                <a:ext uri="{FF2B5EF4-FFF2-40B4-BE49-F238E27FC236}">
                  <a16:creationId xmlns:a16="http://schemas.microsoft.com/office/drawing/2014/main" id="{2FE2EA6C-F39D-477E-ACB3-27ECEBD2CE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50" name="標題 2">
              <a:extLst>
                <a:ext uri="{FF2B5EF4-FFF2-40B4-BE49-F238E27FC236}">
                  <a16:creationId xmlns:a16="http://schemas.microsoft.com/office/drawing/2014/main" id="{B4F119A1-378F-4A26-B9BD-3C9BD7AAB913}"/>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251" name="矩形 250">
              <a:extLst>
                <a:ext uri="{FF2B5EF4-FFF2-40B4-BE49-F238E27FC236}">
                  <a16:creationId xmlns:a16="http://schemas.microsoft.com/office/drawing/2014/main" id="{1848FD06-1CC7-45DA-9C77-C862893A0C55}"/>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252" name="圖片 251">
              <a:extLst>
                <a:ext uri="{FF2B5EF4-FFF2-40B4-BE49-F238E27FC236}">
                  <a16:creationId xmlns:a16="http://schemas.microsoft.com/office/drawing/2014/main" id="{13733641-9049-49A0-81CA-6649674E20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2476" y="2353518"/>
              <a:ext cx="3085795" cy="3085795"/>
            </a:xfrm>
            <a:prstGeom prst="rect">
              <a:avLst/>
            </a:prstGeom>
          </p:spPr>
        </p:pic>
        <p:grpSp>
          <p:nvGrpSpPr>
            <p:cNvPr id="253" name="群組 252">
              <a:extLst>
                <a:ext uri="{FF2B5EF4-FFF2-40B4-BE49-F238E27FC236}">
                  <a16:creationId xmlns:a16="http://schemas.microsoft.com/office/drawing/2014/main" id="{C9C208F5-79CE-4E80-A897-23048505CC8E}"/>
                </a:ext>
              </a:extLst>
            </p:cNvPr>
            <p:cNvGrpSpPr/>
            <p:nvPr/>
          </p:nvGrpSpPr>
          <p:grpSpPr>
            <a:xfrm>
              <a:off x="1316238" y="2971998"/>
              <a:ext cx="5760000" cy="1988306"/>
              <a:chOff x="1316238" y="2971998"/>
              <a:chExt cx="5760000" cy="1988306"/>
            </a:xfrm>
          </p:grpSpPr>
          <p:sp>
            <p:nvSpPr>
              <p:cNvPr id="254" name="矩形 253">
                <a:extLst>
                  <a:ext uri="{FF2B5EF4-FFF2-40B4-BE49-F238E27FC236}">
                    <a16:creationId xmlns:a16="http://schemas.microsoft.com/office/drawing/2014/main" id="{11A97023-1382-414A-B4B7-CD877C504C51}"/>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255" name="文字方塊 254">
                <a:extLst>
                  <a:ext uri="{FF2B5EF4-FFF2-40B4-BE49-F238E27FC236}">
                    <a16:creationId xmlns:a16="http://schemas.microsoft.com/office/drawing/2014/main" id="{84E84377-5E48-4371-B278-8A0C71B7C377}"/>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112000" y="847229"/>
            <a:ext cx="10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a:t>…</a:t>
            </a:r>
            <a:endParaRPr lang="zh-TW" altLang="en-US" sz="4000" b="1"/>
          </a:p>
        </p:txBody>
      </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229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userDrawn="1"/>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2">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userDrawn="1"/>
        </p:nvPicPr>
        <p:blipFill rotWithShape="1">
          <a:blip r:embed="rId13">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userDrawn="1"/>
        </p:nvPicPr>
        <p:blipFill>
          <a:blip r:embed="rId14">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userDrawn="1"/>
        </p:nvPicPr>
        <p:blipFill>
          <a:blip r:embed="rId15">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pic>
        <p:nvPicPr>
          <p:cNvPr id="45" name="圖片 44">
            <a:extLst>
              <a:ext uri="{FF2B5EF4-FFF2-40B4-BE49-F238E27FC236}">
                <a16:creationId xmlns:a16="http://schemas.microsoft.com/office/drawing/2014/main" id="{83B5421B-D7E5-41B0-9EC7-C7D1D362389E}"/>
              </a:ext>
            </a:extLst>
          </p:cNvPr>
          <p:cNvPicPr/>
          <p:nvPr userDrawn="1"/>
        </p:nvPicPr>
        <p:blipFill>
          <a:blip r:embed="rId16">
            <a:extLst>
              <a:ext uri="{28A0092B-C50C-407E-A947-70E740481C1C}">
                <a14:useLocalDpi xmlns:a14="http://schemas.microsoft.com/office/drawing/2010/main" val="0"/>
              </a:ext>
            </a:extLst>
          </a:blip>
          <a:stretch>
            <a:fillRect/>
          </a:stretch>
        </p:blipFill>
        <p:spPr>
          <a:xfrm>
            <a:off x="2204913"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4" name="群組 3">
            <a:extLst>
              <a:ext uri="{FF2B5EF4-FFF2-40B4-BE49-F238E27FC236}">
                <a16:creationId xmlns:a16="http://schemas.microsoft.com/office/drawing/2014/main" id="{C78D0889-0DFD-4061-8AE2-862E8FD0CF0F}"/>
              </a:ext>
            </a:extLst>
          </p:cNvPr>
          <p:cNvGrpSpPr/>
          <p:nvPr/>
        </p:nvGrpSpPr>
        <p:grpSpPr>
          <a:xfrm>
            <a:off x="2106959" y="1156643"/>
            <a:ext cx="7972000" cy="1152000"/>
            <a:chOff x="2106959" y="1156643"/>
            <a:chExt cx="7972000" cy="1152000"/>
          </a:xfrm>
        </p:grpSpPr>
        <p:sp>
          <p:nvSpPr>
            <p:cNvPr id="50" name="橢圓 49">
              <a:extLst>
                <a:ext uri="{FF2B5EF4-FFF2-40B4-BE49-F238E27FC236}">
                  <a16:creationId xmlns:a16="http://schemas.microsoft.com/office/drawing/2014/main" id="{D9C8EBA5-5D3C-4332-83C4-02024AD08BD8}"/>
                </a:ext>
              </a:extLst>
            </p:cNvPr>
            <p:cNvSpPr/>
            <p:nvPr/>
          </p:nvSpPr>
          <p:spPr>
            <a:xfrm>
              <a:off x="2106959" y="1156643"/>
              <a:ext cx="1152000" cy="1152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1" name="橢圓 50">
              <a:extLst>
                <a:ext uri="{FF2B5EF4-FFF2-40B4-BE49-F238E27FC236}">
                  <a16:creationId xmlns:a16="http://schemas.microsoft.com/office/drawing/2014/main" id="{995BA951-20A9-4460-8A9F-439957997E26}"/>
                </a:ext>
              </a:extLst>
            </p:cNvPr>
            <p:cNvSpPr/>
            <p:nvPr/>
          </p:nvSpPr>
          <p:spPr>
            <a:xfrm>
              <a:off x="4380292" y="1156643"/>
              <a:ext cx="1152000" cy="1152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2" name="橢圓 51">
              <a:extLst>
                <a:ext uri="{FF2B5EF4-FFF2-40B4-BE49-F238E27FC236}">
                  <a16:creationId xmlns:a16="http://schemas.microsoft.com/office/drawing/2014/main" id="{CE5ED235-FF4D-4471-9478-21E78CB43C1E}"/>
                </a:ext>
              </a:extLst>
            </p:cNvPr>
            <p:cNvSpPr/>
            <p:nvPr/>
          </p:nvSpPr>
          <p:spPr>
            <a:xfrm>
              <a:off x="6653625" y="1156643"/>
              <a:ext cx="1152000" cy="1152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3" name="橢圓 52">
              <a:extLst>
                <a:ext uri="{FF2B5EF4-FFF2-40B4-BE49-F238E27FC236}">
                  <a16:creationId xmlns:a16="http://schemas.microsoft.com/office/drawing/2014/main" id="{BBED22F9-A47B-42FB-A17E-E71D68FB550A}"/>
                </a:ext>
              </a:extLst>
            </p:cNvPr>
            <p:cNvSpPr/>
            <p:nvPr/>
          </p:nvSpPr>
          <p:spPr>
            <a:xfrm>
              <a:off x="8926959" y="1156643"/>
              <a:ext cx="1152000" cy="1152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sp>
        <p:nvSpPr>
          <p:cNvPr id="54" name="文字方塊 53">
            <a:extLst>
              <a:ext uri="{FF2B5EF4-FFF2-40B4-BE49-F238E27FC236}">
                <a16:creationId xmlns:a16="http://schemas.microsoft.com/office/drawing/2014/main" id="{CBCE606F-C65A-4831-92EE-343FC1E8FD6B}"/>
              </a:ext>
            </a:extLst>
          </p:cNvPr>
          <p:cNvSpPr txBox="1"/>
          <p:nvPr/>
        </p:nvSpPr>
        <p:spPr>
          <a:xfrm>
            <a:off x="1975190" y="2290566"/>
            <a:ext cx="1415538" cy="377604"/>
          </a:xfrm>
          <a:prstGeom prst="rect">
            <a:avLst/>
          </a:prstGeom>
          <a:noFill/>
        </p:spPr>
        <p:txBody>
          <a:bodyPr wrap="square">
            <a:spAutoFit/>
          </a:bodyPr>
          <a:lstStyle/>
          <a:p>
            <a:pPr algn="ctr">
              <a:lnSpc>
                <a:spcPct val="150000"/>
              </a:lnSpc>
            </a:pPr>
            <a:r>
              <a:rPr lang="zh-TW" altLang="en-US" sz="1400"/>
              <a:t>關鍵合作夥伴</a:t>
            </a:r>
          </a:p>
        </p:txBody>
      </p:sp>
      <p:sp>
        <p:nvSpPr>
          <p:cNvPr id="55" name="文字方塊 54">
            <a:extLst>
              <a:ext uri="{FF2B5EF4-FFF2-40B4-BE49-F238E27FC236}">
                <a16:creationId xmlns:a16="http://schemas.microsoft.com/office/drawing/2014/main" id="{85875186-1418-46A1-9C91-96CC55C93CA6}"/>
              </a:ext>
            </a:extLst>
          </p:cNvPr>
          <p:cNvSpPr txBox="1"/>
          <p:nvPr/>
        </p:nvSpPr>
        <p:spPr>
          <a:xfrm>
            <a:off x="4337633" y="2290566"/>
            <a:ext cx="1229034" cy="377604"/>
          </a:xfrm>
          <a:prstGeom prst="rect">
            <a:avLst/>
          </a:prstGeom>
          <a:noFill/>
        </p:spPr>
        <p:txBody>
          <a:bodyPr wrap="square">
            <a:spAutoFit/>
          </a:bodyPr>
          <a:lstStyle/>
          <a:p>
            <a:pPr algn="ctr">
              <a:lnSpc>
                <a:spcPct val="150000"/>
              </a:lnSpc>
            </a:pPr>
            <a:r>
              <a:rPr lang="zh-TW" altLang="en-US" sz="1400"/>
              <a:t>關鍵活動</a:t>
            </a:r>
          </a:p>
        </p:txBody>
      </p:sp>
      <p:sp>
        <p:nvSpPr>
          <p:cNvPr id="56" name="文字方塊 55">
            <a:extLst>
              <a:ext uri="{FF2B5EF4-FFF2-40B4-BE49-F238E27FC236}">
                <a16:creationId xmlns:a16="http://schemas.microsoft.com/office/drawing/2014/main" id="{415CF3BF-B5F4-48E8-AA4F-BDCE53390206}"/>
              </a:ext>
            </a:extLst>
          </p:cNvPr>
          <p:cNvSpPr txBox="1"/>
          <p:nvPr/>
        </p:nvSpPr>
        <p:spPr>
          <a:xfrm>
            <a:off x="6625333" y="2290566"/>
            <a:ext cx="1229034" cy="377604"/>
          </a:xfrm>
          <a:prstGeom prst="rect">
            <a:avLst/>
          </a:prstGeom>
          <a:noFill/>
        </p:spPr>
        <p:txBody>
          <a:bodyPr wrap="square">
            <a:spAutoFit/>
          </a:bodyPr>
          <a:lstStyle/>
          <a:p>
            <a:pPr algn="ctr">
              <a:lnSpc>
                <a:spcPct val="150000"/>
              </a:lnSpc>
            </a:pPr>
            <a:r>
              <a:rPr lang="zh-TW" altLang="en-US" sz="1400"/>
              <a:t>關鍵資源</a:t>
            </a:r>
          </a:p>
        </p:txBody>
      </p:sp>
      <p:sp>
        <p:nvSpPr>
          <p:cNvPr id="57" name="文字方塊 56">
            <a:extLst>
              <a:ext uri="{FF2B5EF4-FFF2-40B4-BE49-F238E27FC236}">
                <a16:creationId xmlns:a16="http://schemas.microsoft.com/office/drawing/2014/main" id="{64781BE8-C108-48C9-8084-E8C4ADD2EDCF}"/>
              </a:ext>
            </a:extLst>
          </p:cNvPr>
          <p:cNvSpPr txBox="1"/>
          <p:nvPr/>
        </p:nvSpPr>
        <p:spPr>
          <a:xfrm>
            <a:off x="8888442" y="2290566"/>
            <a:ext cx="1229034" cy="382092"/>
          </a:xfrm>
          <a:prstGeom prst="rect">
            <a:avLst/>
          </a:prstGeom>
          <a:noFill/>
        </p:spPr>
        <p:txBody>
          <a:bodyPr wrap="square">
            <a:spAutoFit/>
          </a:bodyPr>
          <a:lstStyle/>
          <a:p>
            <a:pPr algn="ctr">
              <a:lnSpc>
                <a:spcPct val="150000"/>
              </a:lnSpc>
            </a:pPr>
            <a:r>
              <a:rPr lang="en-US" altLang="zh-TW" sz="1400"/>
              <a:t>:)</a:t>
            </a:r>
            <a:endParaRPr lang="zh-TW" altLang="en-US" sz="1400"/>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120" name="群組 119">
            <a:extLst>
              <a:ext uri="{FF2B5EF4-FFF2-40B4-BE49-F238E27FC236}">
                <a16:creationId xmlns:a16="http://schemas.microsoft.com/office/drawing/2014/main" id="{3B9DF2B0-3A3E-4E83-BF05-42761D000463}"/>
              </a:ext>
            </a:extLst>
          </p:cNvPr>
          <p:cNvGrpSpPr/>
          <p:nvPr/>
        </p:nvGrpSpPr>
        <p:grpSpPr>
          <a:xfrm>
            <a:off x="346475" y="2962845"/>
            <a:ext cx="3600000" cy="2160000"/>
            <a:chOff x="-1" y="0"/>
            <a:chExt cx="12192003" cy="6858000"/>
          </a:xfrm>
        </p:grpSpPr>
        <p:sp>
          <p:nvSpPr>
            <p:cNvPr id="144" name="矩形 143">
              <a:extLst>
                <a:ext uri="{FF2B5EF4-FFF2-40B4-BE49-F238E27FC236}">
                  <a16:creationId xmlns:a16="http://schemas.microsoft.com/office/drawing/2014/main" id="{021061F6-8A9F-4051-9008-5D3EC980D54F}"/>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45" name="標題 2">
              <a:extLst>
                <a:ext uri="{FF2B5EF4-FFF2-40B4-BE49-F238E27FC236}">
                  <a16:creationId xmlns:a16="http://schemas.microsoft.com/office/drawing/2014/main" id="{59E43748-6441-4386-AA16-A28FBADA2D41}"/>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46" name="標題 2">
              <a:extLst>
                <a:ext uri="{FF2B5EF4-FFF2-40B4-BE49-F238E27FC236}">
                  <a16:creationId xmlns:a16="http://schemas.microsoft.com/office/drawing/2014/main" id="{9F5CE817-23FB-49A5-8E16-1220B737643B}"/>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47" name="群組 146">
              <a:extLst>
                <a:ext uri="{FF2B5EF4-FFF2-40B4-BE49-F238E27FC236}">
                  <a16:creationId xmlns:a16="http://schemas.microsoft.com/office/drawing/2014/main" id="{C446E33C-F53E-4F88-86CD-6673A4F80D97}"/>
                </a:ext>
              </a:extLst>
            </p:cNvPr>
            <p:cNvGrpSpPr/>
            <p:nvPr/>
          </p:nvGrpSpPr>
          <p:grpSpPr>
            <a:xfrm>
              <a:off x="225948" y="659521"/>
              <a:ext cx="830498" cy="830498"/>
              <a:chOff x="864916" y="1972234"/>
              <a:chExt cx="751840" cy="751840"/>
            </a:xfrm>
          </p:grpSpPr>
          <p:pic>
            <p:nvPicPr>
              <p:cNvPr id="180" name="圖片 179">
                <a:extLst>
                  <a:ext uri="{FF2B5EF4-FFF2-40B4-BE49-F238E27FC236}">
                    <a16:creationId xmlns:a16="http://schemas.microsoft.com/office/drawing/2014/main" id="{7E8817B7-D91A-48D3-814C-E4AF257AE300}"/>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81" name="橢圓 180">
                <a:extLst>
                  <a:ext uri="{FF2B5EF4-FFF2-40B4-BE49-F238E27FC236}">
                    <a16:creationId xmlns:a16="http://schemas.microsoft.com/office/drawing/2014/main" id="{96F848A7-7B73-45F1-8A8C-81541D0CA590}"/>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60" name="圖片 159">
              <a:extLst>
                <a:ext uri="{FF2B5EF4-FFF2-40B4-BE49-F238E27FC236}">
                  <a16:creationId xmlns:a16="http://schemas.microsoft.com/office/drawing/2014/main" id="{4CF67D78-566A-44BC-AC42-79FA238B8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63" name="圖片 162">
              <a:extLst>
                <a:ext uri="{FF2B5EF4-FFF2-40B4-BE49-F238E27FC236}">
                  <a16:creationId xmlns:a16="http://schemas.microsoft.com/office/drawing/2014/main" id="{A08BFEE4-0376-476C-BD1B-18FEC2A86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64" name="圖片 163">
              <a:extLst>
                <a:ext uri="{FF2B5EF4-FFF2-40B4-BE49-F238E27FC236}">
                  <a16:creationId xmlns:a16="http://schemas.microsoft.com/office/drawing/2014/main" id="{AA48E816-7B65-49CC-9653-76D16800B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65" name="圖片 164">
              <a:extLst>
                <a:ext uri="{FF2B5EF4-FFF2-40B4-BE49-F238E27FC236}">
                  <a16:creationId xmlns:a16="http://schemas.microsoft.com/office/drawing/2014/main" id="{8C16BC5F-4D6E-4445-9C5E-5D07759C7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66" name="標題 2">
              <a:extLst>
                <a:ext uri="{FF2B5EF4-FFF2-40B4-BE49-F238E27FC236}">
                  <a16:creationId xmlns:a16="http://schemas.microsoft.com/office/drawing/2014/main" id="{6D373505-30C2-4F55-84FF-D1079F47368F}"/>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關鍵合作夥伴</a:t>
              </a:r>
            </a:p>
          </p:txBody>
        </p:sp>
        <p:sp>
          <p:nvSpPr>
            <p:cNvPr id="179" name="矩形 178">
              <a:extLst>
                <a:ext uri="{FF2B5EF4-FFF2-40B4-BE49-F238E27FC236}">
                  <a16:creationId xmlns:a16="http://schemas.microsoft.com/office/drawing/2014/main" id="{033C84D4-FF47-4E02-9AB3-B15866983EAC}"/>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sp>
        <p:nvSpPr>
          <p:cNvPr id="121" name="文字方塊 120">
            <a:extLst>
              <a:ext uri="{FF2B5EF4-FFF2-40B4-BE49-F238E27FC236}">
                <a16:creationId xmlns:a16="http://schemas.microsoft.com/office/drawing/2014/main" id="{BB26E81A-B01B-4A35-802F-A6401B1EB8F5}"/>
              </a:ext>
            </a:extLst>
          </p:cNvPr>
          <p:cNvSpPr txBox="1"/>
          <p:nvPr/>
        </p:nvSpPr>
        <p:spPr>
          <a:xfrm>
            <a:off x="1855300" y="4690912"/>
            <a:ext cx="145406" cy="48469"/>
          </a:xfrm>
          <a:prstGeom prst="rect">
            <a:avLst/>
          </a:prstGeom>
          <a:noFill/>
        </p:spPr>
        <p:txBody>
          <a:bodyPr wrap="none" rtlCol="0">
            <a:spAutoFit/>
          </a:bodyPr>
          <a:lstStyle/>
          <a:p>
            <a:r>
              <a:rPr lang="zh-TW" altLang="zh-TW" sz="400">
                <a:effectLst/>
                <a:latin typeface="+mn-ea"/>
                <a:cs typeface="Times New Roman" panose="02020603050405020304" pitchFamily="18" charset="0"/>
              </a:rPr>
              <a:t>自媒體經營者</a:t>
            </a:r>
            <a:endParaRPr lang="en-US" altLang="zh-TW" sz="400">
              <a:effectLst/>
              <a:latin typeface="+mn-ea"/>
              <a:cs typeface="Times New Roman" panose="02020603050405020304" pitchFamily="18" charset="0"/>
            </a:endParaRPr>
          </a:p>
        </p:txBody>
      </p:sp>
      <p:grpSp>
        <p:nvGrpSpPr>
          <p:cNvPr id="125" name="群組 124">
            <a:extLst>
              <a:ext uri="{FF2B5EF4-FFF2-40B4-BE49-F238E27FC236}">
                <a16:creationId xmlns:a16="http://schemas.microsoft.com/office/drawing/2014/main" id="{B919DAB6-3E57-4EAD-A6C6-69BFFAFDBFBA}"/>
              </a:ext>
            </a:extLst>
          </p:cNvPr>
          <p:cNvGrpSpPr/>
          <p:nvPr/>
        </p:nvGrpSpPr>
        <p:grpSpPr>
          <a:xfrm>
            <a:off x="1521258" y="3458441"/>
            <a:ext cx="1475964" cy="1301363"/>
            <a:chOff x="3978597" y="1573518"/>
            <a:chExt cx="4998600" cy="4131826"/>
          </a:xfrm>
        </p:grpSpPr>
        <p:pic>
          <p:nvPicPr>
            <p:cNvPr id="126" name="圖片 125">
              <a:extLst>
                <a:ext uri="{FF2B5EF4-FFF2-40B4-BE49-F238E27FC236}">
                  <a16:creationId xmlns:a16="http://schemas.microsoft.com/office/drawing/2014/main" id="{A8E7A625-5A9D-4FC4-97D7-18242FB4845F}"/>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10000" b="90000" l="10000" r="90000">
                          <a14:backgroundMark x1="45182" y1="39063" x2="54492" y2="36523"/>
                          <a14:backgroundMark x1="43620" y1="57520" x2="47786" y2="32617"/>
                          <a14:backgroundMark x1="47786" y1="32617" x2="53776" y2="31543"/>
                          <a14:backgroundMark x1="53776" y1="31543" x2="59180" y2="40625"/>
                          <a14:backgroundMark x1="59180" y1="40625" x2="60091" y2="49023"/>
                          <a14:backgroundMark x1="60091" y1="49023" x2="55599" y2="41602"/>
                          <a14:backgroundMark x1="55599" y1="41602" x2="50521" y2="37695"/>
                          <a14:backgroundMark x1="50521" y1="37695" x2="48763" y2="42383"/>
                        </a14:backgroundRemoval>
                      </a14:imgEffect>
                    </a14:imgLayer>
                  </a14:imgProps>
                </a:ext>
              </a:extLst>
            </a:blip>
            <a:srcRect l="30450" t="36816" r="36471" b="2936"/>
            <a:stretch/>
          </p:blipFill>
          <p:spPr>
            <a:xfrm>
              <a:off x="3978597" y="1573518"/>
              <a:ext cx="3402821" cy="4131826"/>
            </a:xfrm>
            <a:prstGeom prst="rect">
              <a:avLst/>
            </a:prstGeom>
          </p:spPr>
        </p:pic>
        <p:sp>
          <p:nvSpPr>
            <p:cNvPr id="127" name="箭號: 向左 126">
              <a:extLst>
                <a:ext uri="{FF2B5EF4-FFF2-40B4-BE49-F238E27FC236}">
                  <a16:creationId xmlns:a16="http://schemas.microsoft.com/office/drawing/2014/main" id="{BDDA0446-1298-466D-B2D2-B89DE25A757A}"/>
                </a:ext>
              </a:extLst>
            </p:cNvPr>
            <p:cNvSpPr/>
            <p:nvPr/>
          </p:nvSpPr>
          <p:spPr>
            <a:xfrm rot="20420636">
              <a:off x="7604057" y="2212173"/>
              <a:ext cx="1304925" cy="723533"/>
            </a:xfrm>
            <a:prstGeom prst="leftArrow">
              <a:avLst/>
            </a:prstGeom>
            <a:ln>
              <a:solidFill>
                <a:srgbClr val="7D86B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sz="400" err="1"/>
                <a:t>Youtber</a:t>
              </a:r>
              <a:endParaRPr lang="zh-TW" altLang="en-US" sz="400"/>
            </a:p>
          </p:txBody>
        </p:sp>
        <p:sp>
          <p:nvSpPr>
            <p:cNvPr id="128" name="箭號: 向左 127">
              <a:extLst>
                <a:ext uri="{FF2B5EF4-FFF2-40B4-BE49-F238E27FC236}">
                  <a16:creationId xmlns:a16="http://schemas.microsoft.com/office/drawing/2014/main" id="{50858725-E507-4DF2-BB61-0CA2900E7F09}"/>
                </a:ext>
              </a:extLst>
            </p:cNvPr>
            <p:cNvSpPr/>
            <p:nvPr/>
          </p:nvSpPr>
          <p:spPr>
            <a:xfrm>
              <a:off x="7672272" y="3365918"/>
              <a:ext cx="1304925" cy="723533"/>
            </a:xfrm>
            <a:prstGeom prst="leftArrow">
              <a:avLst/>
            </a:prstGeom>
            <a:solidFill>
              <a:schemeClr val="bg1"/>
            </a:solidFill>
            <a:ln>
              <a:solidFill>
                <a:srgbClr val="7D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a:solidFill>
                    <a:schemeClr val="tx1"/>
                  </a:solidFill>
                  <a:effectLst/>
                  <a:latin typeface="Noto Serif TC (本文)"/>
                  <a:ea typeface="標楷體" panose="03000509000000000000" pitchFamily="65" charset="-120"/>
                  <a:cs typeface="Times New Roman" panose="02020603050405020304" pitchFamily="18" charset="0"/>
                </a:rPr>
                <a:t>Podcast</a:t>
              </a:r>
              <a:endParaRPr lang="zh-TW" altLang="en-US" sz="400">
                <a:solidFill>
                  <a:schemeClr val="tx1"/>
                </a:solidFill>
              </a:endParaRPr>
            </a:p>
          </p:txBody>
        </p:sp>
        <p:sp>
          <p:nvSpPr>
            <p:cNvPr id="141" name="箭號: 向左 140">
              <a:extLst>
                <a:ext uri="{FF2B5EF4-FFF2-40B4-BE49-F238E27FC236}">
                  <a16:creationId xmlns:a16="http://schemas.microsoft.com/office/drawing/2014/main" id="{A2DA1473-6CEE-4937-AD7F-8AAEC9B4C8BB}"/>
                </a:ext>
              </a:extLst>
            </p:cNvPr>
            <p:cNvSpPr/>
            <p:nvPr/>
          </p:nvSpPr>
          <p:spPr>
            <a:xfrm rot="1181846">
              <a:off x="7588516" y="4651182"/>
              <a:ext cx="1304925" cy="723533"/>
            </a:xfrm>
            <a:prstGeom prst="leftArrow">
              <a:avLst/>
            </a:prstGeom>
            <a:solidFill>
              <a:schemeClr val="bg1"/>
            </a:solidFill>
            <a:ln>
              <a:solidFill>
                <a:srgbClr val="7D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a:solidFill>
                    <a:schemeClr val="tx1"/>
                  </a:solidFill>
                  <a:effectLst/>
                  <a:latin typeface="Noto Serif TC (本文)"/>
                  <a:ea typeface="標楷體" panose="03000509000000000000" pitchFamily="65" charset="-120"/>
                  <a:cs typeface="Times New Roman" panose="02020603050405020304" pitchFamily="18" charset="0"/>
                </a:rPr>
                <a:t>TikTok</a:t>
              </a:r>
              <a:endParaRPr lang="zh-TW" altLang="en-US" sz="400">
                <a:solidFill>
                  <a:schemeClr val="tx1"/>
                </a:solidFill>
              </a:endParaRPr>
            </a:p>
          </p:txBody>
        </p:sp>
      </p:grpSp>
      <p:grpSp>
        <p:nvGrpSpPr>
          <p:cNvPr id="173" name="群組 172">
            <a:extLst>
              <a:ext uri="{FF2B5EF4-FFF2-40B4-BE49-F238E27FC236}">
                <a16:creationId xmlns:a16="http://schemas.microsoft.com/office/drawing/2014/main" id="{2C93B214-83BA-4D36-B38F-3499EDF64CB3}"/>
              </a:ext>
            </a:extLst>
          </p:cNvPr>
          <p:cNvGrpSpPr/>
          <p:nvPr/>
        </p:nvGrpSpPr>
        <p:grpSpPr>
          <a:xfrm>
            <a:off x="8243999" y="2960472"/>
            <a:ext cx="3600000" cy="2160000"/>
            <a:chOff x="8243999" y="2960472"/>
            <a:chExt cx="3600000" cy="2160000"/>
          </a:xfrm>
        </p:grpSpPr>
        <p:grpSp>
          <p:nvGrpSpPr>
            <p:cNvPr id="174" name="群組 173">
              <a:extLst>
                <a:ext uri="{FF2B5EF4-FFF2-40B4-BE49-F238E27FC236}">
                  <a16:creationId xmlns:a16="http://schemas.microsoft.com/office/drawing/2014/main" id="{3B6D5F43-7A2A-479A-AA6E-A1DA2CC441DD}"/>
                </a:ext>
              </a:extLst>
            </p:cNvPr>
            <p:cNvGrpSpPr/>
            <p:nvPr/>
          </p:nvGrpSpPr>
          <p:grpSpPr>
            <a:xfrm>
              <a:off x="8243999" y="2960472"/>
              <a:ext cx="3600000" cy="2160000"/>
              <a:chOff x="-1" y="0"/>
              <a:chExt cx="12192003" cy="6858000"/>
            </a:xfrm>
          </p:grpSpPr>
          <p:sp>
            <p:nvSpPr>
              <p:cNvPr id="185" name="矩形 184">
                <a:extLst>
                  <a:ext uri="{FF2B5EF4-FFF2-40B4-BE49-F238E27FC236}">
                    <a16:creationId xmlns:a16="http://schemas.microsoft.com/office/drawing/2014/main" id="{BBD929C1-8F1A-43CD-8535-665AB1DEF920}"/>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6" name="標題 2">
                <a:extLst>
                  <a:ext uri="{FF2B5EF4-FFF2-40B4-BE49-F238E27FC236}">
                    <a16:creationId xmlns:a16="http://schemas.microsoft.com/office/drawing/2014/main" id="{0322922F-CD62-4505-AF66-B5EA97EF28E2}"/>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7" name="標題 2">
                <a:extLst>
                  <a:ext uri="{FF2B5EF4-FFF2-40B4-BE49-F238E27FC236}">
                    <a16:creationId xmlns:a16="http://schemas.microsoft.com/office/drawing/2014/main" id="{50D393D4-3550-4CCE-A1B5-D9F7603D3860}"/>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03" name="群組 202">
                <a:extLst>
                  <a:ext uri="{FF2B5EF4-FFF2-40B4-BE49-F238E27FC236}">
                    <a16:creationId xmlns:a16="http://schemas.microsoft.com/office/drawing/2014/main" id="{D8C657C6-84F7-4C0A-9C4E-4C81CC16380B}"/>
                  </a:ext>
                </a:extLst>
              </p:cNvPr>
              <p:cNvGrpSpPr/>
              <p:nvPr/>
            </p:nvGrpSpPr>
            <p:grpSpPr>
              <a:xfrm>
                <a:off x="225948" y="659521"/>
                <a:ext cx="830498" cy="830498"/>
                <a:chOff x="864916" y="1972234"/>
                <a:chExt cx="751840" cy="751840"/>
              </a:xfrm>
            </p:grpSpPr>
            <p:pic>
              <p:nvPicPr>
                <p:cNvPr id="261" name="圖片 260">
                  <a:extLst>
                    <a:ext uri="{FF2B5EF4-FFF2-40B4-BE49-F238E27FC236}">
                      <a16:creationId xmlns:a16="http://schemas.microsoft.com/office/drawing/2014/main" id="{EECC8433-FD2C-462C-BE13-4A15E9F884B0}"/>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262" name="橢圓 261">
                  <a:extLst>
                    <a:ext uri="{FF2B5EF4-FFF2-40B4-BE49-F238E27FC236}">
                      <a16:creationId xmlns:a16="http://schemas.microsoft.com/office/drawing/2014/main" id="{2D8AF0CE-AE4F-426A-831A-FB853CEB20BF}"/>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04" name="圖片 203">
                <a:extLst>
                  <a:ext uri="{FF2B5EF4-FFF2-40B4-BE49-F238E27FC236}">
                    <a16:creationId xmlns:a16="http://schemas.microsoft.com/office/drawing/2014/main" id="{3ED38419-4FCD-48DD-AD6B-295F18C79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05" name="圖片 204">
                <a:extLst>
                  <a:ext uri="{FF2B5EF4-FFF2-40B4-BE49-F238E27FC236}">
                    <a16:creationId xmlns:a16="http://schemas.microsoft.com/office/drawing/2014/main" id="{D3C51610-5FCB-40DA-830D-22ABB453E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06" name="圖片 205">
                <a:extLst>
                  <a:ext uri="{FF2B5EF4-FFF2-40B4-BE49-F238E27FC236}">
                    <a16:creationId xmlns:a16="http://schemas.microsoft.com/office/drawing/2014/main" id="{C4BA9CF8-B8FB-4E6D-995E-FE3A90A47F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58" name="圖片 257">
                <a:extLst>
                  <a:ext uri="{FF2B5EF4-FFF2-40B4-BE49-F238E27FC236}">
                    <a16:creationId xmlns:a16="http://schemas.microsoft.com/office/drawing/2014/main" id="{4DF9BB6D-C42E-4389-8ABB-E21EC3CCD6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59" name="標題 2">
                <a:extLst>
                  <a:ext uri="{FF2B5EF4-FFF2-40B4-BE49-F238E27FC236}">
                    <a16:creationId xmlns:a16="http://schemas.microsoft.com/office/drawing/2014/main" id="{C765AAFE-E4DD-450A-A1E9-EC9ED79CB1F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260" name="矩形 259">
                <a:extLst>
                  <a:ext uri="{FF2B5EF4-FFF2-40B4-BE49-F238E27FC236}">
                    <a16:creationId xmlns:a16="http://schemas.microsoft.com/office/drawing/2014/main" id="{58E74B70-644D-4238-B5C6-550C7B34BCB5}"/>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75" name="圖片 174" descr="一張含有 文字 的圖片&#10;&#10;自動產生的描述">
              <a:extLst>
                <a:ext uri="{FF2B5EF4-FFF2-40B4-BE49-F238E27FC236}">
                  <a16:creationId xmlns:a16="http://schemas.microsoft.com/office/drawing/2014/main" id="{697268C1-E71C-44D0-BADD-2B939E89810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469556" y="3574004"/>
              <a:ext cx="1084278" cy="1156564"/>
            </a:xfrm>
            <a:prstGeom prst="rect">
              <a:avLst/>
            </a:prstGeom>
          </p:spPr>
        </p:pic>
        <p:sp>
          <p:nvSpPr>
            <p:cNvPr id="176" name="文字方塊 175">
              <a:extLst>
                <a:ext uri="{FF2B5EF4-FFF2-40B4-BE49-F238E27FC236}">
                  <a16:creationId xmlns:a16="http://schemas.microsoft.com/office/drawing/2014/main" id="{9C4FFF72-60FB-4A23-8B62-019BF47FADFD}"/>
                </a:ext>
              </a:extLst>
            </p:cNvPr>
            <p:cNvSpPr txBox="1"/>
            <p:nvPr/>
          </p:nvSpPr>
          <p:spPr>
            <a:xfrm>
              <a:off x="9419943" y="4747151"/>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177" name="矩形: 圓角 176">
              <a:extLst>
                <a:ext uri="{FF2B5EF4-FFF2-40B4-BE49-F238E27FC236}">
                  <a16:creationId xmlns:a16="http://schemas.microsoft.com/office/drawing/2014/main" id="{222D00B2-700C-4C09-BA04-9A75333569E4}"/>
                </a:ext>
              </a:extLst>
            </p:cNvPr>
            <p:cNvSpPr/>
            <p:nvPr/>
          </p:nvSpPr>
          <p:spPr>
            <a:xfrm>
              <a:off x="8897304" y="3765395"/>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178" name="矩形: 圓角 177">
              <a:extLst>
                <a:ext uri="{FF2B5EF4-FFF2-40B4-BE49-F238E27FC236}">
                  <a16:creationId xmlns:a16="http://schemas.microsoft.com/office/drawing/2014/main" id="{21F1B546-4044-44C9-81C1-024D9B75091F}"/>
                </a:ext>
              </a:extLst>
            </p:cNvPr>
            <p:cNvSpPr/>
            <p:nvPr/>
          </p:nvSpPr>
          <p:spPr>
            <a:xfrm>
              <a:off x="8897304" y="4185844"/>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182" name="矩形: 圓角 181">
              <a:extLst>
                <a:ext uri="{FF2B5EF4-FFF2-40B4-BE49-F238E27FC236}">
                  <a16:creationId xmlns:a16="http://schemas.microsoft.com/office/drawing/2014/main" id="{BA7B117F-6527-4574-8806-9613877422AC}"/>
                </a:ext>
              </a:extLst>
            </p:cNvPr>
            <p:cNvSpPr/>
            <p:nvPr/>
          </p:nvSpPr>
          <p:spPr>
            <a:xfrm>
              <a:off x="10908458" y="376581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184" name="矩形: 圓角 183">
              <a:extLst>
                <a:ext uri="{FF2B5EF4-FFF2-40B4-BE49-F238E27FC236}">
                  <a16:creationId xmlns:a16="http://schemas.microsoft.com/office/drawing/2014/main" id="{3BEF60BE-4A1E-47C7-AEED-3E8747CA7744}"/>
                </a:ext>
              </a:extLst>
            </p:cNvPr>
            <p:cNvSpPr/>
            <p:nvPr/>
          </p:nvSpPr>
          <p:spPr>
            <a:xfrm>
              <a:off x="10908458" y="4185844"/>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grpSp>
      <p:grpSp>
        <p:nvGrpSpPr>
          <p:cNvPr id="129" name="群組 128">
            <a:extLst>
              <a:ext uri="{FF2B5EF4-FFF2-40B4-BE49-F238E27FC236}">
                <a16:creationId xmlns:a16="http://schemas.microsoft.com/office/drawing/2014/main" id="{4A2E84C7-67D1-44BA-927A-FD450CAA360E}"/>
              </a:ext>
            </a:extLst>
          </p:cNvPr>
          <p:cNvGrpSpPr/>
          <p:nvPr/>
        </p:nvGrpSpPr>
        <p:grpSpPr>
          <a:xfrm>
            <a:off x="4292132" y="2965892"/>
            <a:ext cx="3600000" cy="2160000"/>
            <a:chOff x="-1" y="0"/>
            <a:chExt cx="12192003" cy="6858000"/>
          </a:xfrm>
        </p:grpSpPr>
        <p:sp>
          <p:nvSpPr>
            <p:cNvPr id="130" name="矩形 129">
              <a:extLst>
                <a:ext uri="{FF2B5EF4-FFF2-40B4-BE49-F238E27FC236}">
                  <a16:creationId xmlns:a16="http://schemas.microsoft.com/office/drawing/2014/main" id="{02BF4F1D-8975-4988-BB2C-588EA0E927DA}"/>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31" name="標題 2">
              <a:extLst>
                <a:ext uri="{FF2B5EF4-FFF2-40B4-BE49-F238E27FC236}">
                  <a16:creationId xmlns:a16="http://schemas.microsoft.com/office/drawing/2014/main" id="{E584BD63-BC73-4DF6-B0C9-C06CC451B802}"/>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32" name="標題 2">
              <a:extLst>
                <a:ext uri="{FF2B5EF4-FFF2-40B4-BE49-F238E27FC236}">
                  <a16:creationId xmlns:a16="http://schemas.microsoft.com/office/drawing/2014/main" id="{0CF727F9-C6AB-43E4-AFB4-121DE999B0B7}"/>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33" name="群組 132">
              <a:extLst>
                <a:ext uri="{FF2B5EF4-FFF2-40B4-BE49-F238E27FC236}">
                  <a16:creationId xmlns:a16="http://schemas.microsoft.com/office/drawing/2014/main" id="{D755CCA7-FD68-4EC6-8938-47089B5D7EA9}"/>
                </a:ext>
              </a:extLst>
            </p:cNvPr>
            <p:cNvGrpSpPr/>
            <p:nvPr/>
          </p:nvGrpSpPr>
          <p:grpSpPr>
            <a:xfrm>
              <a:off x="225948" y="659521"/>
              <a:ext cx="830498" cy="830498"/>
              <a:chOff x="864916" y="1972234"/>
              <a:chExt cx="751840" cy="751840"/>
            </a:xfrm>
          </p:grpSpPr>
          <p:pic>
            <p:nvPicPr>
              <p:cNvPr id="140" name="圖片 139">
                <a:extLst>
                  <a:ext uri="{FF2B5EF4-FFF2-40B4-BE49-F238E27FC236}">
                    <a16:creationId xmlns:a16="http://schemas.microsoft.com/office/drawing/2014/main" id="{3B21B10C-50F7-4C72-88B0-074AE4624E1E}"/>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61" name="橢圓 160">
                <a:extLst>
                  <a:ext uri="{FF2B5EF4-FFF2-40B4-BE49-F238E27FC236}">
                    <a16:creationId xmlns:a16="http://schemas.microsoft.com/office/drawing/2014/main" id="{61EC1CD1-479F-499C-B804-72427FB551D5}"/>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34" name="圖片 133">
              <a:extLst>
                <a:ext uri="{FF2B5EF4-FFF2-40B4-BE49-F238E27FC236}">
                  <a16:creationId xmlns:a16="http://schemas.microsoft.com/office/drawing/2014/main" id="{1A22A9A2-A77A-498B-A8D1-A8C64B22A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35" name="圖片 134">
              <a:extLst>
                <a:ext uri="{FF2B5EF4-FFF2-40B4-BE49-F238E27FC236}">
                  <a16:creationId xmlns:a16="http://schemas.microsoft.com/office/drawing/2014/main" id="{44E78946-FBB9-4AEF-A251-D638B837A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36" name="圖片 135">
              <a:extLst>
                <a:ext uri="{FF2B5EF4-FFF2-40B4-BE49-F238E27FC236}">
                  <a16:creationId xmlns:a16="http://schemas.microsoft.com/office/drawing/2014/main" id="{A866BBB8-A8C8-423A-93ED-38CABB513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37" name="圖片 136">
              <a:extLst>
                <a:ext uri="{FF2B5EF4-FFF2-40B4-BE49-F238E27FC236}">
                  <a16:creationId xmlns:a16="http://schemas.microsoft.com/office/drawing/2014/main" id="{74174313-3940-4808-A969-5206FBDE01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38" name="標題 2">
              <a:extLst>
                <a:ext uri="{FF2B5EF4-FFF2-40B4-BE49-F238E27FC236}">
                  <a16:creationId xmlns:a16="http://schemas.microsoft.com/office/drawing/2014/main" id="{BB01A6C2-FC00-4810-9990-BFECD4F44D1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139" name="矩形 138">
              <a:extLst>
                <a:ext uri="{FF2B5EF4-FFF2-40B4-BE49-F238E27FC236}">
                  <a16:creationId xmlns:a16="http://schemas.microsoft.com/office/drawing/2014/main" id="{ABF4BC5D-EED4-4F56-AD8F-3A54193FAD0C}"/>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62" name="圖片 161">
            <a:extLst>
              <a:ext uri="{FF2B5EF4-FFF2-40B4-BE49-F238E27FC236}">
                <a16:creationId xmlns:a16="http://schemas.microsoft.com/office/drawing/2014/main" id="{7E3AC16E-CAFE-4F16-AC65-65E8B6E4D37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167" name="文字方塊 166">
            <a:extLst>
              <a:ext uri="{FF2B5EF4-FFF2-40B4-BE49-F238E27FC236}">
                <a16:creationId xmlns:a16="http://schemas.microsoft.com/office/drawing/2014/main" id="{49580364-1A17-423A-BE97-B1D2E1D9E82F}"/>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spTree>
    <p:extLst>
      <p:ext uri="{BB962C8B-B14F-4D97-AF65-F5344CB8AC3E}">
        <p14:creationId xmlns:p14="http://schemas.microsoft.com/office/powerpoint/2010/main" val="1114738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橢圓 39">
            <a:extLst>
              <a:ext uri="{FF2B5EF4-FFF2-40B4-BE49-F238E27FC236}">
                <a16:creationId xmlns:a16="http://schemas.microsoft.com/office/drawing/2014/main" id="{485CE04D-F3AE-4FE7-8F70-325E6932E5E2}"/>
              </a:ext>
            </a:extLst>
          </p:cNvPr>
          <p:cNvSpPr/>
          <p:nvPr/>
        </p:nvSpPr>
        <p:spPr>
          <a:xfrm>
            <a:off x="6188047" y="6448798"/>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A4E7D2C1-9EB7-4949-8F7A-DB1BEF8CF6E6}"/>
              </a:ext>
            </a:extLst>
          </p:cNvPr>
          <p:cNvSpPr/>
          <p:nvPr/>
        </p:nvSpPr>
        <p:spPr>
          <a:xfrm>
            <a:off x="5895952" y="6448798"/>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40A4C21F-3FB8-40F4-9E39-21DD8E6CE942}"/>
              </a:ext>
            </a:extLst>
          </p:cNvPr>
          <p:cNvSpPr/>
          <p:nvPr/>
        </p:nvSpPr>
        <p:spPr>
          <a:xfrm>
            <a:off x="6188045" y="6448798"/>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596E986B-AE3A-48F9-BFC9-67E5A76AFF01}"/>
              </a:ext>
            </a:extLst>
          </p:cNvPr>
          <p:cNvSpPr/>
          <p:nvPr/>
        </p:nvSpPr>
        <p:spPr>
          <a:xfrm>
            <a:off x="5894716" y="6448798"/>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DBFED4DF-8922-41BE-9AE5-FEBEA2EFE2FE}"/>
              </a:ext>
            </a:extLst>
          </p:cNvPr>
          <p:cNvGrpSpPr/>
          <p:nvPr/>
        </p:nvGrpSpPr>
        <p:grpSpPr>
          <a:xfrm>
            <a:off x="-1" y="0"/>
            <a:ext cx="12192003" cy="6858000"/>
            <a:chOff x="-1" y="0"/>
            <a:chExt cx="12192003" cy="6858000"/>
          </a:xfrm>
        </p:grpSpPr>
        <p:sp>
          <p:nvSpPr>
            <p:cNvPr id="29" name="矩形 28">
              <a:extLst>
                <a:ext uri="{FF2B5EF4-FFF2-40B4-BE49-F238E27FC236}">
                  <a16:creationId xmlns:a16="http://schemas.microsoft.com/office/drawing/2014/main" id="{FC251407-1787-4979-96AE-DFC34949FBEB}"/>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2">
              <a:extLst>
                <a:ext uri="{FF2B5EF4-FFF2-40B4-BE49-F238E27FC236}">
                  <a16:creationId xmlns:a16="http://schemas.microsoft.com/office/drawing/2014/main" id="{FBC89C36-E674-4C04-942D-F96602B2166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zh-TW" altLang="en-US" sz="2200">
                  <a:latin typeface="Cavolini" panose="03000502040302020204" pitchFamily="66" charset="0"/>
                  <a:ea typeface="+mn-ea"/>
                  <a:cs typeface="Cavolini" panose="03000502040302020204" pitchFamily="66" charset="0"/>
                </a:rPr>
                <a:t>貼文</a:t>
              </a:r>
              <a:endParaRPr lang="en-US" altLang="zh-TW" sz="2200">
                <a:latin typeface="Cavolini" panose="03000502040302020204" pitchFamily="66" charset="0"/>
                <a:ea typeface="+mn-ea"/>
                <a:cs typeface="Cavolini" panose="03000502040302020204" pitchFamily="66" charset="0"/>
              </a:endParaRPr>
            </a:p>
            <a:p>
              <a:pPr algn="ctr"/>
              <a:endParaRPr lang="zh-TW" altLang="en-US" sz="3200">
                <a:latin typeface="Cavolini" panose="03000502040302020204" pitchFamily="66" charset="0"/>
                <a:ea typeface="+mn-ea"/>
                <a:cs typeface="Cavolini" panose="03000502040302020204" pitchFamily="66" charset="0"/>
              </a:endParaRPr>
            </a:p>
          </p:txBody>
        </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478271" y="748500"/>
              <a:ext cx="576000" cy="6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a:t>…</a:t>
              </a:r>
              <a:endParaRPr lang="zh-TW" altLang="en-US" sz="3600" b="1"/>
            </a:p>
          </p:txBody>
        </p:sp>
        <p:grpSp>
          <p:nvGrpSpPr>
            <p:cNvPr id="11" name="群組 10">
              <a:extLst>
                <a:ext uri="{FF2B5EF4-FFF2-40B4-BE49-F238E27FC236}">
                  <a16:creationId xmlns:a16="http://schemas.microsoft.com/office/drawing/2014/main" id="{1756773E-1E5F-4289-BF32-69AC5AC2F7E1}"/>
                </a:ext>
              </a:extLst>
            </p:cNvPr>
            <p:cNvGrpSpPr/>
            <p:nvPr/>
          </p:nvGrpSpPr>
          <p:grpSpPr>
            <a:xfrm>
              <a:off x="225948" y="659521"/>
              <a:ext cx="830498" cy="830498"/>
              <a:chOff x="864916" y="1972234"/>
              <a:chExt cx="751840" cy="751840"/>
            </a:xfrm>
          </p:grpSpPr>
          <p:pic>
            <p:nvPicPr>
              <p:cNvPr id="35" name="圖片 34">
                <a:extLst>
                  <a:ext uri="{FF2B5EF4-FFF2-40B4-BE49-F238E27FC236}">
                    <a16:creationId xmlns:a16="http://schemas.microsoft.com/office/drawing/2014/main" id="{87ADDED1-D517-452D-B4C4-7A145454E7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9" name="橢圓 8">
                <a:extLst>
                  <a:ext uri="{FF2B5EF4-FFF2-40B4-BE49-F238E27FC236}">
                    <a16:creationId xmlns:a16="http://schemas.microsoft.com/office/drawing/2014/main" id="{E132EA77-23F0-4FAB-8BB6-98400C5E95C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pic>
          <p:nvPicPr>
            <p:cNvPr id="4" name="圖片 3">
              <a:extLst>
                <a:ext uri="{FF2B5EF4-FFF2-40B4-BE49-F238E27FC236}">
                  <a16:creationId xmlns:a16="http://schemas.microsoft.com/office/drawing/2014/main" id="{D0DBE1DA-B574-45B9-A31A-C749D86CE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6" name="圖片 5">
              <a:extLst>
                <a:ext uri="{FF2B5EF4-FFF2-40B4-BE49-F238E27FC236}">
                  <a16:creationId xmlns:a16="http://schemas.microsoft.com/office/drawing/2014/main" id="{01022999-F391-4B74-AED9-1A041D98F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8" name="圖片 7">
              <a:extLst>
                <a:ext uri="{FF2B5EF4-FFF2-40B4-BE49-F238E27FC236}">
                  <a16:creationId xmlns:a16="http://schemas.microsoft.com/office/drawing/2014/main" id="{EC9BE1D8-D04A-4227-BF57-FCEF3E567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 name="圖片 14">
              <a:extLst>
                <a:ext uri="{FF2B5EF4-FFF2-40B4-BE49-F238E27FC236}">
                  <a16:creationId xmlns:a16="http://schemas.microsoft.com/office/drawing/2014/main" id="{50EA60E4-B3DC-4DB1-AF19-8180BF45A2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44" name="標題 2">
              <a:extLst>
                <a:ext uri="{FF2B5EF4-FFF2-40B4-BE49-F238E27FC236}">
                  <a16:creationId xmlns:a16="http://schemas.microsoft.com/office/drawing/2014/main" id="{BC880034-F147-435C-B224-EA7AC1760FB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3200" b="1"/>
                <a:t>關鍵合作夥伴</a:t>
              </a:r>
            </a:p>
          </p:txBody>
        </p:sp>
        <p:sp>
          <p:nvSpPr>
            <p:cNvPr id="47" name="矩形 46">
              <a:extLst>
                <a:ext uri="{FF2B5EF4-FFF2-40B4-BE49-F238E27FC236}">
                  <a16:creationId xmlns:a16="http://schemas.microsoft.com/office/drawing/2014/main" id="{879E37C9-3F0F-4F1C-BAD1-EC33FC61AB13}"/>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25" name="文字方塊 24">
            <a:extLst>
              <a:ext uri="{FF2B5EF4-FFF2-40B4-BE49-F238E27FC236}">
                <a16:creationId xmlns:a16="http://schemas.microsoft.com/office/drawing/2014/main" id="{C3224668-3A36-492E-9A59-FBC305B0E7CE}"/>
              </a:ext>
            </a:extLst>
          </p:cNvPr>
          <p:cNvSpPr txBox="1"/>
          <p:nvPr/>
        </p:nvSpPr>
        <p:spPr>
          <a:xfrm>
            <a:off x="5109886" y="5486613"/>
            <a:ext cx="1569660" cy="369332"/>
          </a:xfrm>
          <a:prstGeom prst="rect">
            <a:avLst/>
          </a:prstGeom>
          <a:noFill/>
        </p:spPr>
        <p:txBody>
          <a:bodyPr wrap="none" rtlCol="0">
            <a:spAutoFit/>
          </a:bodyPr>
          <a:lstStyle/>
          <a:p>
            <a:r>
              <a:rPr lang="zh-TW" altLang="zh-TW" sz="1800">
                <a:effectLst/>
                <a:latin typeface="+mn-ea"/>
                <a:cs typeface="Times New Roman" panose="02020603050405020304" pitchFamily="18" charset="0"/>
              </a:rPr>
              <a:t>自媒體經營者</a:t>
            </a:r>
            <a:endParaRPr lang="en-US" altLang="zh-TW" sz="1800">
              <a:effectLst/>
              <a:latin typeface="+mn-ea"/>
              <a:cs typeface="Times New Roman" panose="02020603050405020304" pitchFamily="18" charset="0"/>
            </a:endParaRPr>
          </a:p>
        </p:txBody>
      </p:sp>
      <p:sp>
        <p:nvSpPr>
          <p:cNvPr id="7" name="文字方塊 6">
            <a:extLst>
              <a:ext uri="{FF2B5EF4-FFF2-40B4-BE49-F238E27FC236}">
                <a16:creationId xmlns:a16="http://schemas.microsoft.com/office/drawing/2014/main" id="{6521BAC0-FDCA-472C-9D5B-C07C29A92D43}"/>
              </a:ext>
            </a:extLst>
          </p:cNvPr>
          <p:cNvSpPr txBox="1"/>
          <p:nvPr/>
        </p:nvSpPr>
        <p:spPr>
          <a:xfrm>
            <a:off x="7699693" y="5759968"/>
            <a:ext cx="1620957" cy="338554"/>
          </a:xfrm>
          <a:prstGeom prst="rect">
            <a:avLst/>
          </a:prstGeom>
          <a:noFill/>
        </p:spPr>
        <p:txBody>
          <a:bodyPr wrap="none" rtlCol="0">
            <a:spAutoFit/>
          </a:bodyPr>
          <a:lstStyle/>
          <a:p>
            <a:r>
              <a:rPr lang="zh-TW" altLang="en-US" sz="1600"/>
              <a:t>商店直播賣東西</a:t>
            </a:r>
          </a:p>
        </p:txBody>
      </p:sp>
      <p:grpSp>
        <p:nvGrpSpPr>
          <p:cNvPr id="12" name="群組 11">
            <a:extLst>
              <a:ext uri="{FF2B5EF4-FFF2-40B4-BE49-F238E27FC236}">
                <a16:creationId xmlns:a16="http://schemas.microsoft.com/office/drawing/2014/main" id="{FB1E0DE1-E2D7-49FD-9066-370A2304C1C0}"/>
              </a:ext>
            </a:extLst>
          </p:cNvPr>
          <p:cNvGrpSpPr/>
          <p:nvPr/>
        </p:nvGrpSpPr>
        <p:grpSpPr>
          <a:xfrm>
            <a:off x="3978597" y="1573518"/>
            <a:ext cx="4998600" cy="4131826"/>
            <a:chOff x="3978597" y="1573518"/>
            <a:chExt cx="4998600" cy="4131826"/>
          </a:xfrm>
        </p:grpSpPr>
        <p:pic>
          <p:nvPicPr>
            <p:cNvPr id="24" name="圖片 23">
              <a:extLst>
                <a:ext uri="{FF2B5EF4-FFF2-40B4-BE49-F238E27FC236}">
                  <a16:creationId xmlns:a16="http://schemas.microsoft.com/office/drawing/2014/main" id="{D26EEE08-C1C4-4DDF-91A7-529492FDB6F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backgroundMark x1="45182" y1="39063" x2="54492" y2="36523"/>
                          <a14:backgroundMark x1="43620" y1="57520" x2="47786" y2="32617"/>
                          <a14:backgroundMark x1="47786" y1="32617" x2="53776" y2="31543"/>
                          <a14:backgroundMark x1="53776" y1="31543" x2="59180" y2="40625"/>
                          <a14:backgroundMark x1="59180" y1="40625" x2="60091" y2="49023"/>
                          <a14:backgroundMark x1="60091" y1="49023" x2="55599" y2="41602"/>
                          <a14:backgroundMark x1="55599" y1="41602" x2="50521" y2="37695"/>
                          <a14:backgroundMark x1="50521" y1="37695" x2="48763" y2="42383"/>
                        </a14:backgroundRemoval>
                      </a14:imgEffect>
                    </a14:imgLayer>
                  </a14:imgProps>
                </a:ext>
              </a:extLst>
            </a:blip>
            <a:srcRect l="30450" t="36816" r="36471" b="2936"/>
            <a:stretch/>
          </p:blipFill>
          <p:spPr>
            <a:xfrm>
              <a:off x="3978597" y="1573518"/>
              <a:ext cx="3402821" cy="4131826"/>
            </a:xfrm>
            <a:prstGeom prst="rect">
              <a:avLst/>
            </a:prstGeom>
          </p:spPr>
        </p:pic>
        <p:sp>
          <p:nvSpPr>
            <p:cNvPr id="5" name="箭號: 向左 4">
              <a:extLst>
                <a:ext uri="{FF2B5EF4-FFF2-40B4-BE49-F238E27FC236}">
                  <a16:creationId xmlns:a16="http://schemas.microsoft.com/office/drawing/2014/main" id="{0E0AF0B9-C05B-4272-B41B-724832F6091F}"/>
                </a:ext>
              </a:extLst>
            </p:cNvPr>
            <p:cNvSpPr/>
            <p:nvPr/>
          </p:nvSpPr>
          <p:spPr>
            <a:xfrm rot="20420636">
              <a:off x="7604057" y="2212173"/>
              <a:ext cx="1304925" cy="723533"/>
            </a:xfrm>
            <a:prstGeom prst="leftArrow">
              <a:avLst/>
            </a:prstGeom>
            <a:ln>
              <a:solidFill>
                <a:srgbClr val="7D86B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err="1"/>
                <a:t>Youtber</a:t>
              </a:r>
              <a:endParaRPr lang="zh-TW" altLang="en-US"/>
            </a:p>
          </p:txBody>
        </p:sp>
        <p:sp>
          <p:nvSpPr>
            <p:cNvPr id="28" name="箭號: 向左 27">
              <a:extLst>
                <a:ext uri="{FF2B5EF4-FFF2-40B4-BE49-F238E27FC236}">
                  <a16:creationId xmlns:a16="http://schemas.microsoft.com/office/drawing/2014/main" id="{FB52F450-3DF0-41B7-8179-7B1FDA98386B}"/>
                </a:ext>
              </a:extLst>
            </p:cNvPr>
            <p:cNvSpPr/>
            <p:nvPr/>
          </p:nvSpPr>
          <p:spPr>
            <a:xfrm>
              <a:off x="7672272" y="3365918"/>
              <a:ext cx="1304925" cy="723533"/>
            </a:xfrm>
            <a:prstGeom prst="leftArrow">
              <a:avLst/>
            </a:prstGeom>
            <a:solidFill>
              <a:schemeClr val="bg1"/>
            </a:solidFill>
            <a:ln>
              <a:solidFill>
                <a:srgbClr val="7D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effectLst/>
                  <a:latin typeface="Noto Serif TC (本文)"/>
                  <a:ea typeface="標楷體" panose="03000509000000000000" pitchFamily="65" charset="-120"/>
                  <a:cs typeface="Times New Roman" panose="02020603050405020304" pitchFamily="18" charset="0"/>
                </a:rPr>
                <a:t>Podcast</a:t>
              </a:r>
              <a:endParaRPr lang="zh-TW" altLang="en-US">
                <a:solidFill>
                  <a:schemeClr val="tx1"/>
                </a:solidFill>
              </a:endParaRPr>
            </a:p>
          </p:txBody>
        </p:sp>
        <p:sp>
          <p:nvSpPr>
            <p:cNvPr id="30" name="箭號: 向左 29">
              <a:extLst>
                <a:ext uri="{FF2B5EF4-FFF2-40B4-BE49-F238E27FC236}">
                  <a16:creationId xmlns:a16="http://schemas.microsoft.com/office/drawing/2014/main" id="{0D2E867E-AFB0-46F6-AD4C-E72FD76118BC}"/>
                </a:ext>
              </a:extLst>
            </p:cNvPr>
            <p:cNvSpPr/>
            <p:nvPr/>
          </p:nvSpPr>
          <p:spPr>
            <a:xfrm rot="1181846">
              <a:off x="7588516" y="4651182"/>
              <a:ext cx="1304925" cy="723533"/>
            </a:xfrm>
            <a:prstGeom prst="leftArrow">
              <a:avLst/>
            </a:prstGeom>
            <a:solidFill>
              <a:schemeClr val="bg1"/>
            </a:solidFill>
            <a:ln>
              <a:solidFill>
                <a:srgbClr val="7D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effectLst/>
                  <a:latin typeface="Noto Serif TC (本文)"/>
                  <a:ea typeface="標楷體" panose="03000509000000000000" pitchFamily="65" charset="-120"/>
                  <a:cs typeface="Times New Roman" panose="02020603050405020304" pitchFamily="18" charset="0"/>
                </a:rPr>
                <a:t>TikTok</a:t>
              </a:r>
              <a:endParaRPr lang="zh-TW" altLang="en-US">
                <a:solidFill>
                  <a:schemeClr val="tx1"/>
                </a:solidFill>
              </a:endParaRPr>
            </a:p>
          </p:txBody>
        </p:sp>
      </p:grpSp>
      <p:grpSp>
        <p:nvGrpSpPr>
          <p:cNvPr id="3" name="群組 2">
            <a:extLst>
              <a:ext uri="{FF2B5EF4-FFF2-40B4-BE49-F238E27FC236}">
                <a16:creationId xmlns:a16="http://schemas.microsoft.com/office/drawing/2014/main" id="{434E7EC4-1368-487A-AB3F-47A74E96CC73}"/>
              </a:ext>
            </a:extLst>
          </p:cNvPr>
          <p:cNvGrpSpPr/>
          <p:nvPr/>
        </p:nvGrpSpPr>
        <p:grpSpPr>
          <a:xfrm>
            <a:off x="1668315" y="1886028"/>
            <a:ext cx="8855366" cy="3872975"/>
            <a:chOff x="1586021" y="1841318"/>
            <a:chExt cx="8855366" cy="3872975"/>
          </a:xfrm>
        </p:grpSpPr>
        <p:pic>
          <p:nvPicPr>
            <p:cNvPr id="17" name="圖片 16">
              <a:extLst>
                <a:ext uri="{FF2B5EF4-FFF2-40B4-BE49-F238E27FC236}">
                  <a16:creationId xmlns:a16="http://schemas.microsoft.com/office/drawing/2014/main" id="{D567134E-DC22-4F8F-8862-500A83E49639}"/>
                </a:ext>
              </a:extLst>
            </p:cNvPr>
            <p:cNvPicPr>
              <a:picLocks noChangeAspect="1"/>
            </p:cNvPicPr>
            <p:nvPr/>
          </p:nvPicPr>
          <p:blipFill rotWithShape="1">
            <a:blip r:embed="rId10"/>
            <a:srcRect l="27735" t="18611" r="28906" b="10359"/>
            <a:stretch/>
          </p:blipFill>
          <p:spPr>
            <a:xfrm>
              <a:off x="6242045" y="1841318"/>
              <a:ext cx="4199342" cy="3869576"/>
            </a:xfrm>
            <a:prstGeom prst="rect">
              <a:avLst/>
            </a:prstGeom>
          </p:spPr>
        </p:pic>
        <p:pic>
          <p:nvPicPr>
            <p:cNvPr id="55" name="圖片 54">
              <a:extLst>
                <a:ext uri="{FF2B5EF4-FFF2-40B4-BE49-F238E27FC236}">
                  <a16:creationId xmlns:a16="http://schemas.microsoft.com/office/drawing/2014/main" id="{9DD54BB9-93B0-4E5D-83AE-9D98807329D5}"/>
                </a:ext>
              </a:extLst>
            </p:cNvPr>
            <p:cNvPicPr>
              <a:picLocks noChangeAspect="1"/>
            </p:cNvPicPr>
            <p:nvPr/>
          </p:nvPicPr>
          <p:blipFill rotWithShape="1">
            <a:blip r:embed="rId11"/>
            <a:srcRect l="27969" t="20852" r="29063" b="11551"/>
            <a:stretch/>
          </p:blipFill>
          <p:spPr>
            <a:xfrm>
              <a:off x="1586021" y="1853726"/>
              <a:ext cx="4362695" cy="3860567"/>
            </a:xfrm>
            <a:prstGeom prst="rect">
              <a:avLst/>
            </a:prstGeom>
          </p:spPr>
        </p:pic>
      </p:grpSp>
      <p:sp>
        <p:nvSpPr>
          <p:cNvPr id="56" name="文字方塊 55">
            <a:extLst>
              <a:ext uri="{FF2B5EF4-FFF2-40B4-BE49-F238E27FC236}">
                <a16:creationId xmlns:a16="http://schemas.microsoft.com/office/drawing/2014/main" id="{FEBA35DA-8CAA-4DE7-9740-272FAA773973}"/>
              </a:ext>
            </a:extLst>
          </p:cNvPr>
          <p:cNvSpPr txBox="1"/>
          <p:nvPr/>
        </p:nvSpPr>
        <p:spPr>
          <a:xfrm>
            <a:off x="2834184" y="5786996"/>
            <a:ext cx="2031325" cy="338554"/>
          </a:xfrm>
          <a:prstGeom prst="rect">
            <a:avLst/>
          </a:prstGeom>
          <a:noFill/>
        </p:spPr>
        <p:txBody>
          <a:bodyPr wrap="none" rtlCol="0">
            <a:spAutoFit/>
          </a:bodyPr>
          <a:lstStyle/>
          <a:p>
            <a:r>
              <a:rPr lang="zh-TW" altLang="en-US" sz="1600"/>
              <a:t>網紅直播與觀眾互動</a:t>
            </a:r>
          </a:p>
        </p:txBody>
      </p:sp>
    </p:spTree>
    <p:extLst>
      <p:ext uri="{BB962C8B-B14F-4D97-AF65-F5344CB8AC3E}">
        <p14:creationId xmlns:p14="http://schemas.microsoft.com/office/powerpoint/2010/main" val="272839077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0-ppt_w/2"/>
                                          </p:val>
                                        </p:tav>
                                      </p:tavLst>
                                    </p:anim>
                                    <p:anim calcmode="lin" valueType="num">
                                      <p:cBhvr additive="base">
                                        <p:cTn id="7" dur="500"/>
                                        <p:tgtEl>
                                          <p:spTgt spid="25"/>
                                        </p:tgtEl>
                                        <p:attrNameLst>
                                          <p:attrName>ppt_y</p:attrName>
                                        </p:attrNameLst>
                                      </p:cBhvr>
                                      <p:tavLst>
                                        <p:tav tm="0">
                                          <p:val>
                                            <p:strVal val="ppt_y"/>
                                          </p:val>
                                        </p:tav>
                                        <p:tav tm="100000">
                                          <p:val>
                                            <p:strVal val="ppt_y"/>
                                          </p:val>
                                        </p:tav>
                                      </p:tavLst>
                                    </p:anim>
                                    <p:set>
                                      <p:cBhvr>
                                        <p:cTn id="8" dur="1" fill="hold">
                                          <p:stCondLst>
                                            <p:cond delay="499"/>
                                          </p:stCondLst>
                                        </p:cTn>
                                        <p:tgtEl>
                                          <p:spTgt spid="2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par>
                                <p:cTn id="13" presetID="2" presetClass="exit" presetSubtype="8" fill="hold" nodeType="withEffect">
                                  <p:stCondLst>
                                    <p:cond delay="0"/>
                                  </p:stCondLst>
                                  <p:childTnLst>
                                    <p:anim calcmode="lin" valueType="num">
                                      <p:cBhvr additive="base">
                                        <p:cTn id="14" dur="500"/>
                                        <p:tgtEl>
                                          <p:spTgt spid="12"/>
                                        </p:tgtEl>
                                        <p:attrNameLst>
                                          <p:attrName>ppt_x</p:attrName>
                                        </p:attrNameLst>
                                      </p:cBhvr>
                                      <p:tavLst>
                                        <p:tav tm="0">
                                          <p:val>
                                            <p:strVal val="ppt_x"/>
                                          </p:val>
                                        </p:tav>
                                        <p:tav tm="100000">
                                          <p:val>
                                            <p:strVal val="0-ppt_w/2"/>
                                          </p:val>
                                        </p:tav>
                                      </p:tavLst>
                                    </p:anim>
                                    <p:anim calcmode="lin" valueType="num">
                                      <p:cBhvr additive="base">
                                        <p:cTn id="15" dur="500"/>
                                        <p:tgtEl>
                                          <p:spTgt spid="12"/>
                                        </p:tgtEl>
                                        <p:attrNameLst>
                                          <p:attrName>ppt_y</p:attrName>
                                        </p:attrNameLst>
                                      </p:cBhvr>
                                      <p:tavLst>
                                        <p:tav tm="0">
                                          <p:val>
                                            <p:strVal val="ppt_y"/>
                                          </p:val>
                                        </p:tav>
                                        <p:tav tm="100000">
                                          <p:val>
                                            <p:strVal val="ppt_y"/>
                                          </p:val>
                                        </p:tav>
                                      </p:tavLst>
                                    </p:anim>
                                    <p:set>
                                      <p:cBhvr>
                                        <p:cTn id="16" dur="1" fill="hold">
                                          <p:stCondLst>
                                            <p:cond delay="499"/>
                                          </p:stCondLst>
                                        </p:cTn>
                                        <p:tgtEl>
                                          <p:spTgt spid="12"/>
                                        </p:tgtEl>
                                        <p:attrNameLst>
                                          <p:attrName>style.visibility</p:attrName>
                                        </p:attrNameLst>
                                      </p:cBhvr>
                                      <p:to>
                                        <p:strVal val="hidden"/>
                                      </p:to>
                                    </p:set>
                                  </p:childTnLst>
                                </p:cTn>
                              </p:par>
                              <p:par>
                                <p:cTn id="17" presetID="2" presetClass="entr" presetSubtype="2"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1+#ppt_w/2"/>
                                          </p:val>
                                        </p:tav>
                                        <p:tav tm="100000">
                                          <p:val>
                                            <p:strVal val="#ppt_x"/>
                                          </p:val>
                                        </p:tav>
                                      </p:tavLst>
                                    </p:anim>
                                    <p:anim calcmode="lin" valueType="num">
                                      <p:cBhvr additive="base">
                                        <p:cTn id="20" dur="500" fill="hold"/>
                                        <p:tgtEl>
                                          <p:spTgt spid="5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25" grpId="0"/>
      <p:bldP spid="7"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群組 220">
            <a:extLst>
              <a:ext uri="{FF2B5EF4-FFF2-40B4-BE49-F238E27FC236}">
                <a16:creationId xmlns:a16="http://schemas.microsoft.com/office/drawing/2014/main" id="{0127D96E-11A9-4826-9F44-9605D514D5F1}"/>
              </a:ext>
            </a:extLst>
          </p:cNvPr>
          <p:cNvGrpSpPr/>
          <p:nvPr/>
        </p:nvGrpSpPr>
        <p:grpSpPr>
          <a:xfrm>
            <a:off x="4296000" y="5421245"/>
            <a:ext cx="3600000" cy="2160000"/>
            <a:chOff x="-1" y="0"/>
            <a:chExt cx="12192003" cy="6858000"/>
          </a:xfrm>
        </p:grpSpPr>
        <p:grpSp>
          <p:nvGrpSpPr>
            <p:cNvPr id="222" name="群組 221">
              <a:extLst>
                <a:ext uri="{FF2B5EF4-FFF2-40B4-BE49-F238E27FC236}">
                  <a16:creationId xmlns:a16="http://schemas.microsoft.com/office/drawing/2014/main" id="{C2301A27-7EFD-4283-BC1E-5C62699D759D}"/>
                </a:ext>
              </a:extLst>
            </p:cNvPr>
            <p:cNvGrpSpPr/>
            <p:nvPr/>
          </p:nvGrpSpPr>
          <p:grpSpPr>
            <a:xfrm>
              <a:off x="-1" y="0"/>
              <a:ext cx="12192003" cy="6858000"/>
              <a:chOff x="-1" y="0"/>
              <a:chExt cx="12192003" cy="6858000"/>
            </a:xfrm>
          </p:grpSpPr>
          <p:sp>
            <p:nvSpPr>
              <p:cNvPr id="227" name="矩形 226">
                <a:extLst>
                  <a:ext uri="{FF2B5EF4-FFF2-40B4-BE49-F238E27FC236}">
                    <a16:creationId xmlns:a16="http://schemas.microsoft.com/office/drawing/2014/main" id="{5A816782-E5C8-4418-890E-4372C6AB217B}"/>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28" name="標題 2">
                <a:extLst>
                  <a:ext uri="{FF2B5EF4-FFF2-40B4-BE49-F238E27FC236}">
                    <a16:creationId xmlns:a16="http://schemas.microsoft.com/office/drawing/2014/main" id="{19E75B21-CDDF-434B-8DFE-0CDACD144358}"/>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29" name="標題 2">
                <a:extLst>
                  <a:ext uri="{FF2B5EF4-FFF2-40B4-BE49-F238E27FC236}">
                    <a16:creationId xmlns:a16="http://schemas.microsoft.com/office/drawing/2014/main" id="{C10F8765-3728-4257-AA5C-ADA487DEF9CD}"/>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30" name="群組 229">
                <a:extLst>
                  <a:ext uri="{FF2B5EF4-FFF2-40B4-BE49-F238E27FC236}">
                    <a16:creationId xmlns:a16="http://schemas.microsoft.com/office/drawing/2014/main" id="{0D4DC731-8062-4C5C-AC5A-73BFE0035172}"/>
                  </a:ext>
                </a:extLst>
              </p:cNvPr>
              <p:cNvGrpSpPr/>
              <p:nvPr/>
            </p:nvGrpSpPr>
            <p:grpSpPr>
              <a:xfrm>
                <a:off x="225948" y="659521"/>
                <a:ext cx="830498" cy="830498"/>
                <a:chOff x="864916" y="1972234"/>
                <a:chExt cx="751840" cy="751840"/>
              </a:xfrm>
            </p:grpSpPr>
            <p:pic>
              <p:nvPicPr>
                <p:cNvPr id="237" name="圖片 236">
                  <a:extLst>
                    <a:ext uri="{FF2B5EF4-FFF2-40B4-BE49-F238E27FC236}">
                      <a16:creationId xmlns:a16="http://schemas.microsoft.com/office/drawing/2014/main" id="{1160B8AE-9E89-44EF-990D-B1B130D79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38" name="橢圓 237">
                  <a:extLst>
                    <a:ext uri="{FF2B5EF4-FFF2-40B4-BE49-F238E27FC236}">
                      <a16:creationId xmlns:a16="http://schemas.microsoft.com/office/drawing/2014/main" id="{34F01AE0-974F-4C3C-8117-D8354585E3B7}"/>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31" name="圖片 230">
                <a:extLst>
                  <a:ext uri="{FF2B5EF4-FFF2-40B4-BE49-F238E27FC236}">
                    <a16:creationId xmlns:a16="http://schemas.microsoft.com/office/drawing/2014/main" id="{DB55F924-36AD-4638-8F4B-578A598D5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32" name="圖片 231">
                <a:extLst>
                  <a:ext uri="{FF2B5EF4-FFF2-40B4-BE49-F238E27FC236}">
                    <a16:creationId xmlns:a16="http://schemas.microsoft.com/office/drawing/2014/main" id="{5B8BC8E6-5DBF-4612-9AFE-B8B03A9A8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33" name="圖片 232">
                <a:extLst>
                  <a:ext uri="{FF2B5EF4-FFF2-40B4-BE49-F238E27FC236}">
                    <a16:creationId xmlns:a16="http://schemas.microsoft.com/office/drawing/2014/main" id="{F493FD4E-0BDE-461D-AA21-D334EB714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34" name="圖片 233">
                <a:extLst>
                  <a:ext uri="{FF2B5EF4-FFF2-40B4-BE49-F238E27FC236}">
                    <a16:creationId xmlns:a16="http://schemas.microsoft.com/office/drawing/2014/main" id="{B9B8DB65-CB97-4CC2-856D-213FBF0C07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35" name="標題 2">
                <a:extLst>
                  <a:ext uri="{FF2B5EF4-FFF2-40B4-BE49-F238E27FC236}">
                    <a16:creationId xmlns:a16="http://schemas.microsoft.com/office/drawing/2014/main" id="{FFC12E7F-5E65-4163-9DB9-A49711E69B3A}"/>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236" name="矩形 235">
                <a:extLst>
                  <a:ext uri="{FF2B5EF4-FFF2-40B4-BE49-F238E27FC236}">
                    <a16:creationId xmlns:a16="http://schemas.microsoft.com/office/drawing/2014/main" id="{207EFFB3-211F-4FF7-A180-4C567A38235D}"/>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23" name="圖片 222">
              <a:extLst>
                <a:ext uri="{FF2B5EF4-FFF2-40B4-BE49-F238E27FC236}">
                  <a16:creationId xmlns:a16="http://schemas.microsoft.com/office/drawing/2014/main" id="{EA184330-0AA6-4CDC-A243-43E9C6C70E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8505" y="2119059"/>
              <a:ext cx="3542995" cy="3542995"/>
            </a:xfrm>
            <a:prstGeom prst="rect">
              <a:avLst/>
            </a:prstGeom>
          </p:spPr>
        </p:pic>
        <p:sp>
          <p:nvSpPr>
            <p:cNvPr id="224" name="文字方塊 223">
              <a:extLst>
                <a:ext uri="{FF2B5EF4-FFF2-40B4-BE49-F238E27FC236}">
                  <a16:creationId xmlns:a16="http://schemas.microsoft.com/office/drawing/2014/main" id="{84419E22-83F1-4A41-B050-54638880C4A6}"/>
                </a:ext>
              </a:extLst>
            </p:cNvPr>
            <p:cNvSpPr txBox="1"/>
            <p:nvPr/>
          </p:nvSpPr>
          <p:spPr>
            <a:xfrm>
              <a:off x="1098597" y="3629139"/>
              <a:ext cx="1091966" cy="200055"/>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225" name="文字方塊 224">
              <a:extLst>
                <a:ext uri="{FF2B5EF4-FFF2-40B4-BE49-F238E27FC236}">
                  <a16:creationId xmlns:a16="http://schemas.microsoft.com/office/drawing/2014/main" id="{66C926FF-90FC-4D17-AB5B-79728084AF73}"/>
                </a:ext>
              </a:extLst>
            </p:cNvPr>
            <p:cNvSpPr txBox="1"/>
            <p:nvPr/>
          </p:nvSpPr>
          <p:spPr>
            <a:xfrm>
              <a:off x="1098597" y="4428452"/>
              <a:ext cx="1181734" cy="200055"/>
            </a:xfrm>
            <a:prstGeom prst="rect">
              <a:avLst/>
            </a:prstGeom>
            <a:noFill/>
          </p:spPr>
          <p:txBody>
            <a:bodyPr wrap="none" rtlCol="0">
              <a:spAutoFit/>
            </a:bodyPr>
            <a:lstStyle/>
            <a:p>
              <a:r>
                <a:rPr lang="en-US" altLang="zh-TW" sz="700"/>
                <a:t>2.</a:t>
              </a:r>
              <a:r>
                <a:rPr lang="zh-TW" altLang="en-US" sz="700"/>
                <a:t> 擁有社交媒體的影響力</a:t>
              </a:r>
            </a:p>
          </p:txBody>
        </p:sp>
        <p:sp>
          <p:nvSpPr>
            <p:cNvPr id="226" name="文字方塊 225">
              <a:extLst>
                <a:ext uri="{FF2B5EF4-FFF2-40B4-BE49-F238E27FC236}">
                  <a16:creationId xmlns:a16="http://schemas.microsoft.com/office/drawing/2014/main" id="{8EB8E321-9C26-4BE2-B516-DA6500132D94}"/>
                </a:ext>
              </a:extLst>
            </p:cNvPr>
            <p:cNvSpPr txBox="1"/>
            <p:nvPr/>
          </p:nvSpPr>
          <p:spPr>
            <a:xfrm>
              <a:off x="1100284" y="2905780"/>
              <a:ext cx="992579" cy="200055"/>
            </a:xfrm>
            <a:prstGeom prst="rect">
              <a:avLst/>
            </a:prstGeom>
            <a:noFill/>
          </p:spPr>
          <p:txBody>
            <a:bodyPr wrap="none" rtlCol="0">
              <a:spAutoFit/>
            </a:bodyPr>
            <a:lstStyle/>
            <a:p>
              <a:r>
                <a:rPr lang="zh-TW" altLang="en-US" sz="700"/>
                <a:t>主要是建立在平台上</a:t>
              </a:r>
            </a:p>
          </p:txBody>
        </p:sp>
      </p:grpSp>
      <p:grpSp>
        <p:nvGrpSpPr>
          <p:cNvPr id="239" name="群組 238">
            <a:extLst>
              <a:ext uri="{FF2B5EF4-FFF2-40B4-BE49-F238E27FC236}">
                <a16:creationId xmlns:a16="http://schemas.microsoft.com/office/drawing/2014/main" id="{9BDFAB0C-1425-4F6B-8B5F-3EA7A19D1115}"/>
              </a:ext>
            </a:extLst>
          </p:cNvPr>
          <p:cNvGrpSpPr/>
          <p:nvPr/>
        </p:nvGrpSpPr>
        <p:grpSpPr>
          <a:xfrm>
            <a:off x="8244000" y="5421245"/>
            <a:ext cx="3600000" cy="2160000"/>
            <a:chOff x="-1" y="0"/>
            <a:chExt cx="12192003" cy="6858000"/>
          </a:xfrm>
        </p:grpSpPr>
        <p:grpSp>
          <p:nvGrpSpPr>
            <p:cNvPr id="240" name="群組 239">
              <a:extLst>
                <a:ext uri="{FF2B5EF4-FFF2-40B4-BE49-F238E27FC236}">
                  <a16:creationId xmlns:a16="http://schemas.microsoft.com/office/drawing/2014/main" id="{F11596E9-7485-4C3C-98F3-15F5A04E72B8}"/>
                </a:ext>
              </a:extLst>
            </p:cNvPr>
            <p:cNvGrpSpPr/>
            <p:nvPr/>
          </p:nvGrpSpPr>
          <p:grpSpPr>
            <a:xfrm>
              <a:off x="-1" y="0"/>
              <a:ext cx="12192003" cy="6858000"/>
              <a:chOff x="-1" y="0"/>
              <a:chExt cx="12192003" cy="6858000"/>
            </a:xfrm>
          </p:grpSpPr>
          <p:sp>
            <p:nvSpPr>
              <p:cNvPr id="243" name="矩形 242">
                <a:extLst>
                  <a:ext uri="{FF2B5EF4-FFF2-40B4-BE49-F238E27FC236}">
                    <a16:creationId xmlns:a16="http://schemas.microsoft.com/office/drawing/2014/main" id="{94FE7DC1-6A9C-45CB-9CEF-D6B0C1733593}"/>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44" name="標題 2">
                <a:extLst>
                  <a:ext uri="{FF2B5EF4-FFF2-40B4-BE49-F238E27FC236}">
                    <a16:creationId xmlns:a16="http://schemas.microsoft.com/office/drawing/2014/main" id="{2F3C82AD-6714-41E0-AC7C-A5DF8A2D7862}"/>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45" name="標題 2">
                <a:extLst>
                  <a:ext uri="{FF2B5EF4-FFF2-40B4-BE49-F238E27FC236}">
                    <a16:creationId xmlns:a16="http://schemas.microsoft.com/office/drawing/2014/main" id="{460B2FFE-3D32-4ACC-93BD-32976C3B5AA3}"/>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46" name="群組 245">
                <a:extLst>
                  <a:ext uri="{FF2B5EF4-FFF2-40B4-BE49-F238E27FC236}">
                    <a16:creationId xmlns:a16="http://schemas.microsoft.com/office/drawing/2014/main" id="{BDF13165-D8B3-4971-BDA9-9B47DE3EAF79}"/>
                  </a:ext>
                </a:extLst>
              </p:cNvPr>
              <p:cNvGrpSpPr/>
              <p:nvPr/>
            </p:nvGrpSpPr>
            <p:grpSpPr>
              <a:xfrm>
                <a:off x="225948" y="659521"/>
                <a:ext cx="830498" cy="830498"/>
                <a:chOff x="864916" y="1972234"/>
                <a:chExt cx="751840" cy="751840"/>
              </a:xfrm>
            </p:grpSpPr>
            <p:pic>
              <p:nvPicPr>
                <p:cNvPr id="253" name="圖片 252">
                  <a:extLst>
                    <a:ext uri="{FF2B5EF4-FFF2-40B4-BE49-F238E27FC236}">
                      <a16:creationId xmlns:a16="http://schemas.microsoft.com/office/drawing/2014/main" id="{09420C71-82C7-4D9D-BD2A-6199A69F97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54" name="橢圓 253">
                  <a:extLst>
                    <a:ext uri="{FF2B5EF4-FFF2-40B4-BE49-F238E27FC236}">
                      <a16:creationId xmlns:a16="http://schemas.microsoft.com/office/drawing/2014/main" id="{A73E37EC-48BB-411A-BDC9-9CF00D05052A}"/>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47" name="圖片 246">
                <a:extLst>
                  <a:ext uri="{FF2B5EF4-FFF2-40B4-BE49-F238E27FC236}">
                    <a16:creationId xmlns:a16="http://schemas.microsoft.com/office/drawing/2014/main" id="{3CFC59FC-8C1D-49E3-B1F6-06E464F47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48" name="圖片 247">
                <a:extLst>
                  <a:ext uri="{FF2B5EF4-FFF2-40B4-BE49-F238E27FC236}">
                    <a16:creationId xmlns:a16="http://schemas.microsoft.com/office/drawing/2014/main" id="{4157E689-ABDE-4D5B-BA08-A93351A12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49" name="圖片 248">
                <a:extLst>
                  <a:ext uri="{FF2B5EF4-FFF2-40B4-BE49-F238E27FC236}">
                    <a16:creationId xmlns:a16="http://schemas.microsoft.com/office/drawing/2014/main" id="{E7B79014-7AB4-4B30-AD06-8398A6A729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50" name="圖片 249">
                <a:extLst>
                  <a:ext uri="{FF2B5EF4-FFF2-40B4-BE49-F238E27FC236}">
                    <a16:creationId xmlns:a16="http://schemas.microsoft.com/office/drawing/2014/main" id="{8BEB101B-E327-4834-8ADE-5DAC72BF64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51" name="標題 2">
                <a:extLst>
                  <a:ext uri="{FF2B5EF4-FFF2-40B4-BE49-F238E27FC236}">
                    <a16:creationId xmlns:a16="http://schemas.microsoft.com/office/drawing/2014/main" id="{23E9B5A7-98EB-438E-806E-3F930969FD99}"/>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52" name="矩形 251">
                <a:extLst>
                  <a:ext uri="{FF2B5EF4-FFF2-40B4-BE49-F238E27FC236}">
                    <a16:creationId xmlns:a16="http://schemas.microsoft.com/office/drawing/2014/main" id="{868524EA-D024-49D0-9872-41B55F7C7C12}"/>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41" name="圖片 240">
              <a:extLst>
                <a:ext uri="{FF2B5EF4-FFF2-40B4-BE49-F238E27FC236}">
                  <a16:creationId xmlns:a16="http://schemas.microsoft.com/office/drawing/2014/main" id="{99ADE0C4-791E-4841-87EB-09F95D5DE0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846" y="1755509"/>
              <a:ext cx="4154463" cy="4154463"/>
            </a:xfrm>
            <a:prstGeom prst="rect">
              <a:avLst/>
            </a:prstGeom>
          </p:spPr>
        </p:pic>
        <p:sp>
          <p:nvSpPr>
            <p:cNvPr id="242" name="文字方塊 241">
              <a:extLst>
                <a:ext uri="{FF2B5EF4-FFF2-40B4-BE49-F238E27FC236}">
                  <a16:creationId xmlns:a16="http://schemas.microsoft.com/office/drawing/2014/main" id="{82E20E1F-3B76-4C56-BF73-7F24612D21A0}"/>
                </a:ext>
              </a:extLst>
            </p:cNvPr>
            <p:cNvSpPr txBox="1"/>
            <p:nvPr/>
          </p:nvSpPr>
          <p:spPr>
            <a:xfrm>
              <a:off x="5486154" y="3628947"/>
              <a:ext cx="1710725" cy="200055"/>
            </a:xfrm>
            <a:prstGeom prst="rect">
              <a:avLst/>
            </a:prstGeom>
            <a:noFill/>
          </p:spPr>
          <p:txBody>
            <a:bodyPr wrap="none" rtlCol="0">
              <a:spAutoFit/>
            </a:bodyPr>
            <a:lstStyle/>
            <a:p>
              <a:r>
                <a:rPr lang="zh-TW" altLang="en-US" sz="700"/>
                <a:t>主要是以手機、平板</a:t>
              </a:r>
              <a:r>
                <a:rPr lang="en-US" altLang="zh-TW" sz="700"/>
                <a:t>APP</a:t>
              </a:r>
              <a:r>
                <a:rPr lang="zh-TW" altLang="en-US" sz="700"/>
                <a:t>和電腦的網頁</a:t>
              </a:r>
            </a:p>
          </p:txBody>
        </p:sp>
      </p:grpSp>
      <p:grpSp>
        <p:nvGrpSpPr>
          <p:cNvPr id="255" name="群組 254">
            <a:extLst>
              <a:ext uri="{FF2B5EF4-FFF2-40B4-BE49-F238E27FC236}">
                <a16:creationId xmlns:a16="http://schemas.microsoft.com/office/drawing/2014/main" id="{D752361F-2D4F-4375-BC65-9EA3F69EADB7}"/>
              </a:ext>
            </a:extLst>
          </p:cNvPr>
          <p:cNvGrpSpPr/>
          <p:nvPr/>
        </p:nvGrpSpPr>
        <p:grpSpPr>
          <a:xfrm>
            <a:off x="348000" y="5421245"/>
            <a:ext cx="3600000" cy="2160000"/>
            <a:chOff x="-1" y="0"/>
            <a:chExt cx="12192003" cy="6858000"/>
          </a:xfrm>
        </p:grpSpPr>
        <p:sp>
          <p:nvSpPr>
            <p:cNvPr id="256" name="矩形 255">
              <a:extLst>
                <a:ext uri="{FF2B5EF4-FFF2-40B4-BE49-F238E27FC236}">
                  <a16:creationId xmlns:a16="http://schemas.microsoft.com/office/drawing/2014/main" id="{F30327A6-A87A-4B48-A427-DF12B0BC190D}"/>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57" name="標題 2">
              <a:extLst>
                <a:ext uri="{FF2B5EF4-FFF2-40B4-BE49-F238E27FC236}">
                  <a16:creationId xmlns:a16="http://schemas.microsoft.com/office/drawing/2014/main" id="{2CEA1BAE-F771-4273-8020-3EDCF05F5B84}"/>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58" name="標題 2">
              <a:extLst>
                <a:ext uri="{FF2B5EF4-FFF2-40B4-BE49-F238E27FC236}">
                  <a16:creationId xmlns:a16="http://schemas.microsoft.com/office/drawing/2014/main" id="{247AA5FA-4598-4B61-BBA2-5CF0D11432EB}"/>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59" name="群組 258">
              <a:extLst>
                <a:ext uri="{FF2B5EF4-FFF2-40B4-BE49-F238E27FC236}">
                  <a16:creationId xmlns:a16="http://schemas.microsoft.com/office/drawing/2014/main" id="{02C5BEDD-951E-468E-B667-346C92E3FDBF}"/>
                </a:ext>
              </a:extLst>
            </p:cNvPr>
            <p:cNvGrpSpPr/>
            <p:nvPr/>
          </p:nvGrpSpPr>
          <p:grpSpPr>
            <a:xfrm>
              <a:off x="225948" y="659521"/>
              <a:ext cx="830498" cy="853007"/>
              <a:chOff x="864916" y="1972234"/>
              <a:chExt cx="751840" cy="772217"/>
            </a:xfrm>
          </p:grpSpPr>
          <p:pic>
            <p:nvPicPr>
              <p:cNvPr id="270" name="圖片 269">
                <a:extLst>
                  <a:ext uri="{FF2B5EF4-FFF2-40B4-BE49-F238E27FC236}">
                    <a16:creationId xmlns:a16="http://schemas.microsoft.com/office/drawing/2014/main" id="{EA4D81D9-EA3E-4034-9972-4232F2E0621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71" name="橢圓 270">
                <a:extLst>
                  <a:ext uri="{FF2B5EF4-FFF2-40B4-BE49-F238E27FC236}">
                    <a16:creationId xmlns:a16="http://schemas.microsoft.com/office/drawing/2014/main" id="{8B847849-FAC9-451C-85F9-8DE663C2A2A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60" name="圖片 259">
              <a:extLst>
                <a:ext uri="{FF2B5EF4-FFF2-40B4-BE49-F238E27FC236}">
                  <a16:creationId xmlns:a16="http://schemas.microsoft.com/office/drawing/2014/main" id="{8E4C9229-FE4B-452C-978F-6D456FEA1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61" name="圖片 260">
              <a:extLst>
                <a:ext uri="{FF2B5EF4-FFF2-40B4-BE49-F238E27FC236}">
                  <a16:creationId xmlns:a16="http://schemas.microsoft.com/office/drawing/2014/main" id="{7815F036-BE7B-4DD3-AAE7-1DF8B6FD73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62" name="圖片 261">
              <a:extLst>
                <a:ext uri="{FF2B5EF4-FFF2-40B4-BE49-F238E27FC236}">
                  <a16:creationId xmlns:a16="http://schemas.microsoft.com/office/drawing/2014/main" id="{2E2643E8-7845-4A80-930A-6F36038F4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63" name="圖片 262">
              <a:extLst>
                <a:ext uri="{FF2B5EF4-FFF2-40B4-BE49-F238E27FC236}">
                  <a16:creationId xmlns:a16="http://schemas.microsoft.com/office/drawing/2014/main" id="{378E2252-CEA7-4698-A042-662157DE0D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64" name="標題 2">
              <a:extLst>
                <a:ext uri="{FF2B5EF4-FFF2-40B4-BE49-F238E27FC236}">
                  <a16:creationId xmlns:a16="http://schemas.microsoft.com/office/drawing/2014/main" id="{CEEED3B7-2EE2-4B58-9B21-46BA8586CC2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265" name="矩形 264">
              <a:extLst>
                <a:ext uri="{FF2B5EF4-FFF2-40B4-BE49-F238E27FC236}">
                  <a16:creationId xmlns:a16="http://schemas.microsoft.com/office/drawing/2014/main" id="{75932607-42BA-4E20-8F01-8C3EE2C3D13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266" name="圖片 265">
              <a:extLst>
                <a:ext uri="{FF2B5EF4-FFF2-40B4-BE49-F238E27FC236}">
                  <a16:creationId xmlns:a16="http://schemas.microsoft.com/office/drawing/2014/main" id="{B8F65FE0-71BF-4492-A6F5-716B71B4F7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2476" y="2353518"/>
              <a:ext cx="3085795" cy="3085795"/>
            </a:xfrm>
            <a:prstGeom prst="rect">
              <a:avLst/>
            </a:prstGeom>
          </p:spPr>
        </p:pic>
        <p:grpSp>
          <p:nvGrpSpPr>
            <p:cNvPr id="267" name="群組 266">
              <a:extLst>
                <a:ext uri="{FF2B5EF4-FFF2-40B4-BE49-F238E27FC236}">
                  <a16:creationId xmlns:a16="http://schemas.microsoft.com/office/drawing/2014/main" id="{412D3026-5077-4F41-8502-2C02E6521C67}"/>
                </a:ext>
              </a:extLst>
            </p:cNvPr>
            <p:cNvGrpSpPr/>
            <p:nvPr/>
          </p:nvGrpSpPr>
          <p:grpSpPr>
            <a:xfrm>
              <a:off x="1316238" y="2971998"/>
              <a:ext cx="5760000" cy="1988306"/>
              <a:chOff x="1316238" y="2971998"/>
              <a:chExt cx="5760000" cy="1988306"/>
            </a:xfrm>
          </p:grpSpPr>
          <p:sp>
            <p:nvSpPr>
              <p:cNvPr id="268" name="矩形 267">
                <a:extLst>
                  <a:ext uri="{FF2B5EF4-FFF2-40B4-BE49-F238E27FC236}">
                    <a16:creationId xmlns:a16="http://schemas.microsoft.com/office/drawing/2014/main" id="{02814FDF-52A2-41DD-B9F0-33F137150BC6}"/>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269" name="文字方塊 268">
                <a:extLst>
                  <a:ext uri="{FF2B5EF4-FFF2-40B4-BE49-F238E27FC236}">
                    <a16:creationId xmlns:a16="http://schemas.microsoft.com/office/drawing/2014/main" id="{70B88C42-5D03-4EF7-8A54-E3CDBD340BE9}"/>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112000" y="847229"/>
            <a:ext cx="10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a:t>…</a:t>
            </a:r>
            <a:endParaRPr lang="zh-TW" altLang="en-US" sz="4000" b="1"/>
          </a:p>
        </p:txBody>
      </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229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userDrawn="1"/>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2">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userDrawn="1"/>
        </p:nvPicPr>
        <p:blipFill rotWithShape="1">
          <a:blip r:embed="rId13">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userDrawn="1"/>
        </p:nvPicPr>
        <p:blipFill>
          <a:blip r:embed="rId14">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userDrawn="1"/>
        </p:nvPicPr>
        <p:blipFill>
          <a:blip r:embed="rId15">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pic>
        <p:nvPicPr>
          <p:cNvPr id="45" name="圖片 44">
            <a:extLst>
              <a:ext uri="{FF2B5EF4-FFF2-40B4-BE49-F238E27FC236}">
                <a16:creationId xmlns:a16="http://schemas.microsoft.com/office/drawing/2014/main" id="{83B5421B-D7E5-41B0-9EC7-C7D1D362389E}"/>
              </a:ext>
            </a:extLst>
          </p:cNvPr>
          <p:cNvPicPr/>
          <p:nvPr userDrawn="1"/>
        </p:nvPicPr>
        <p:blipFill>
          <a:blip r:embed="rId16">
            <a:extLst>
              <a:ext uri="{28A0092B-C50C-407E-A947-70E740481C1C}">
                <a14:useLocalDpi xmlns:a14="http://schemas.microsoft.com/office/drawing/2010/main" val="0"/>
              </a:ext>
            </a:extLst>
          </a:blip>
          <a:stretch>
            <a:fillRect/>
          </a:stretch>
        </p:blipFill>
        <p:spPr>
          <a:xfrm>
            <a:off x="2204913"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4" name="群組 3">
            <a:extLst>
              <a:ext uri="{FF2B5EF4-FFF2-40B4-BE49-F238E27FC236}">
                <a16:creationId xmlns:a16="http://schemas.microsoft.com/office/drawing/2014/main" id="{C78D0889-0DFD-4061-8AE2-862E8FD0CF0F}"/>
              </a:ext>
            </a:extLst>
          </p:cNvPr>
          <p:cNvGrpSpPr/>
          <p:nvPr/>
        </p:nvGrpSpPr>
        <p:grpSpPr>
          <a:xfrm>
            <a:off x="2106959" y="1156643"/>
            <a:ext cx="7972000" cy="1152000"/>
            <a:chOff x="2106959" y="1156643"/>
            <a:chExt cx="7972000" cy="1152000"/>
          </a:xfrm>
        </p:grpSpPr>
        <p:sp>
          <p:nvSpPr>
            <p:cNvPr id="50" name="橢圓 49">
              <a:extLst>
                <a:ext uri="{FF2B5EF4-FFF2-40B4-BE49-F238E27FC236}">
                  <a16:creationId xmlns:a16="http://schemas.microsoft.com/office/drawing/2014/main" id="{D9C8EBA5-5D3C-4332-83C4-02024AD08BD8}"/>
                </a:ext>
              </a:extLst>
            </p:cNvPr>
            <p:cNvSpPr/>
            <p:nvPr/>
          </p:nvSpPr>
          <p:spPr>
            <a:xfrm>
              <a:off x="2106959" y="1156643"/>
              <a:ext cx="1152000" cy="1152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1" name="橢圓 50">
              <a:extLst>
                <a:ext uri="{FF2B5EF4-FFF2-40B4-BE49-F238E27FC236}">
                  <a16:creationId xmlns:a16="http://schemas.microsoft.com/office/drawing/2014/main" id="{995BA951-20A9-4460-8A9F-439957997E26}"/>
                </a:ext>
              </a:extLst>
            </p:cNvPr>
            <p:cNvSpPr/>
            <p:nvPr/>
          </p:nvSpPr>
          <p:spPr>
            <a:xfrm>
              <a:off x="4380292" y="1156643"/>
              <a:ext cx="1152000" cy="1152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2" name="橢圓 51">
              <a:extLst>
                <a:ext uri="{FF2B5EF4-FFF2-40B4-BE49-F238E27FC236}">
                  <a16:creationId xmlns:a16="http://schemas.microsoft.com/office/drawing/2014/main" id="{CE5ED235-FF4D-4471-9478-21E78CB43C1E}"/>
                </a:ext>
              </a:extLst>
            </p:cNvPr>
            <p:cNvSpPr/>
            <p:nvPr/>
          </p:nvSpPr>
          <p:spPr>
            <a:xfrm>
              <a:off x="6653625" y="1156643"/>
              <a:ext cx="1152000" cy="1152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3" name="橢圓 52">
              <a:extLst>
                <a:ext uri="{FF2B5EF4-FFF2-40B4-BE49-F238E27FC236}">
                  <a16:creationId xmlns:a16="http://schemas.microsoft.com/office/drawing/2014/main" id="{BBED22F9-A47B-42FB-A17E-E71D68FB550A}"/>
                </a:ext>
              </a:extLst>
            </p:cNvPr>
            <p:cNvSpPr/>
            <p:nvPr/>
          </p:nvSpPr>
          <p:spPr>
            <a:xfrm>
              <a:off x="8926959" y="1156643"/>
              <a:ext cx="1152000" cy="1152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sp>
        <p:nvSpPr>
          <p:cNvPr id="54" name="文字方塊 53">
            <a:extLst>
              <a:ext uri="{FF2B5EF4-FFF2-40B4-BE49-F238E27FC236}">
                <a16:creationId xmlns:a16="http://schemas.microsoft.com/office/drawing/2014/main" id="{CBCE606F-C65A-4831-92EE-343FC1E8FD6B}"/>
              </a:ext>
            </a:extLst>
          </p:cNvPr>
          <p:cNvSpPr txBox="1"/>
          <p:nvPr/>
        </p:nvSpPr>
        <p:spPr>
          <a:xfrm>
            <a:off x="1975190" y="2290566"/>
            <a:ext cx="1415538" cy="377604"/>
          </a:xfrm>
          <a:prstGeom prst="rect">
            <a:avLst/>
          </a:prstGeom>
          <a:noFill/>
        </p:spPr>
        <p:txBody>
          <a:bodyPr wrap="square">
            <a:spAutoFit/>
          </a:bodyPr>
          <a:lstStyle/>
          <a:p>
            <a:pPr algn="ctr">
              <a:lnSpc>
                <a:spcPct val="150000"/>
              </a:lnSpc>
            </a:pPr>
            <a:r>
              <a:rPr lang="zh-TW" altLang="en-US" sz="1400"/>
              <a:t>關鍵合作夥伴</a:t>
            </a:r>
          </a:p>
        </p:txBody>
      </p:sp>
      <p:sp>
        <p:nvSpPr>
          <p:cNvPr id="55" name="文字方塊 54">
            <a:extLst>
              <a:ext uri="{FF2B5EF4-FFF2-40B4-BE49-F238E27FC236}">
                <a16:creationId xmlns:a16="http://schemas.microsoft.com/office/drawing/2014/main" id="{85875186-1418-46A1-9C91-96CC55C93CA6}"/>
              </a:ext>
            </a:extLst>
          </p:cNvPr>
          <p:cNvSpPr txBox="1"/>
          <p:nvPr/>
        </p:nvSpPr>
        <p:spPr>
          <a:xfrm>
            <a:off x="4337633" y="2290566"/>
            <a:ext cx="1229034" cy="377604"/>
          </a:xfrm>
          <a:prstGeom prst="rect">
            <a:avLst/>
          </a:prstGeom>
          <a:noFill/>
        </p:spPr>
        <p:txBody>
          <a:bodyPr wrap="square">
            <a:spAutoFit/>
          </a:bodyPr>
          <a:lstStyle/>
          <a:p>
            <a:pPr algn="ctr">
              <a:lnSpc>
                <a:spcPct val="150000"/>
              </a:lnSpc>
            </a:pPr>
            <a:r>
              <a:rPr lang="zh-TW" altLang="en-US" sz="1400"/>
              <a:t>關鍵活動</a:t>
            </a:r>
          </a:p>
        </p:txBody>
      </p:sp>
      <p:sp>
        <p:nvSpPr>
          <p:cNvPr id="56" name="文字方塊 55">
            <a:extLst>
              <a:ext uri="{FF2B5EF4-FFF2-40B4-BE49-F238E27FC236}">
                <a16:creationId xmlns:a16="http://schemas.microsoft.com/office/drawing/2014/main" id="{415CF3BF-B5F4-48E8-AA4F-BDCE53390206}"/>
              </a:ext>
            </a:extLst>
          </p:cNvPr>
          <p:cNvSpPr txBox="1"/>
          <p:nvPr/>
        </p:nvSpPr>
        <p:spPr>
          <a:xfrm>
            <a:off x="6625333" y="2290566"/>
            <a:ext cx="1229034" cy="377604"/>
          </a:xfrm>
          <a:prstGeom prst="rect">
            <a:avLst/>
          </a:prstGeom>
          <a:noFill/>
        </p:spPr>
        <p:txBody>
          <a:bodyPr wrap="square">
            <a:spAutoFit/>
          </a:bodyPr>
          <a:lstStyle/>
          <a:p>
            <a:pPr algn="ctr">
              <a:lnSpc>
                <a:spcPct val="150000"/>
              </a:lnSpc>
            </a:pPr>
            <a:r>
              <a:rPr lang="zh-TW" altLang="en-US" sz="1400"/>
              <a:t>關鍵資源</a:t>
            </a:r>
          </a:p>
        </p:txBody>
      </p:sp>
      <p:sp>
        <p:nvSpPr>
          <p:cNvPr id="57" name="文字方塊 56">
            <a:extLst>
              <a:ext uri="{FF2B5EF4-FFF2-40B4-BE49-F238E27FC236}">
                <a16:creationId xmlns:a16="http://schemas.microsoft.com/office/drawing/2014/main" id="{64781BE8-C108-48C9-8084-E8C4ADD2EDCF}"/>
              </a:ext>
            </a:extLst>
          </p:cNvPr>
          <p:cNvSpPr txBox="1"/>
          <p:nvPr/>
        </p:nvSpPr>
        <p:spPr>
          <a:xfrm>
            <a:off x="8888442" y="2290566"/>
            <a:ext cx="1229034" cy="382092"/>
          </a:xfrm>
          <a:prstGeom prst="rect">
            <a:avLst/>
          </a:prstGeom>
          <a:noFill/>
        </p:spPr>
        <p:txBody>
          <a:bodyPr wrap="square">
            <a:spAutoFit/>
          </a:bodyPr>
          <a:lstStyle/>
          <a:p>
            <a:pPr algn="ctr">
              <a:lnSpc>
                <a:spcPct val="150000"/>
              </a:lnSpc>
            </a:pPr>
            <a:r>
              <a:rPr lang="en-US" altLang="zh-TW" sz="1400"/>
              <a:t>:)</a:t>
            </a:r>
            <a:endParaRPr lang="zh-TW" altLang="en-US" sz="1400"/>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198" name="群組 197">
            <a:extLst>
              <a:ext uri="{FF2B5EF4-FFF2-40B4-BE49-F238E27FC236}">
                <a16:creationId xmlns:a16="http://schemas.microsoft.com/office/drawing/2014/main" id="{4B6852B1-1B51-40EC-8DA5-1C75126AED4A}"/>
              </a:ext>
            </a:extLst>
          </p:cNvPr>
          <p:cNvGrpSpPr/>
          <p:nvPr/>
        </p:nvGrpSpPr>
        <p:grpSpPr>
          <a:xfrm>
            <a:off x="348000" y="2966564"/>
            <a:ext cx="3600000" cy="2160000"/>
            <a:chOff x="-1" y="0"/>
            <a:chExt cx="12192003" cy="6858000"/>
          </a:xfrm>
        </p:grpSpPr>
        <p:sp>
          <p:nvSpPr>
            <p:cNvPr id="204" name="矩形 203">
              <a:extLst>
                <a:ext uri="{FF2B5EF4-FFF2-40B4-BE49-F238E27FC236}">
                  <a16:creationId xmlns:a16="http://schemas.microsoft.com/office/drawing/2014/main" id="{68E84014-F85E-4D6A-958E-FB82B3B29ACB}"/>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205" name="標題 2">
              <a:extLst>
                <a:ext uri="{FF2B5EF4-FFF2-40B4-BE49-F238E27FC236}">
                  <a16:creationId xmlns:a16="http://schemas.microsoft.com/office/drawing/2014/main" id="{26B1FF3F-EEC3-4E94-A3B3-F6DA5B5021A6}"/>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206" name="標題 2">
              <a:extLst>
                <a:ext uri="{FF2B5EF4-FFF2-40B4-BE49-F238E27FC236}">
                  <a16:creationId xmlns:a16="http://schemas.microsoft.com/office/drawing/2014/main" id="{96559983-9935-4F4D-802E-B6AC6019CE95}"/>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207" name="群組 206">
              <a:extLst>
                <a:ext uri="{FF2B5EF4-FFF2-40B4-BE49-F238E27FC236}">
                  <a16:creationId xmlns:a16="http://schemas.microsoft.com/office/drawing/2014/main" id="{21B9839B-0FB6-4963-BAD0-85093789127C}"/>
                </a:ext>
              </a:extLst>
            </p:cNvPr>
            <p:cNvGrpSpPr/>
            <p:nvPr/>
          </p:nvGrpSpPr>
          <p:grpSpPr>
            <a:xfrm>
              <a:off x="225948" y="659521"/>
              <a:ext cx="830498" cy="830498"/>
              <a:chOff x="864916" y="1972234"/>
              <a:chExt cx="751840" cy="751840"/>
            </a:xfrm>
          </p:grpSpPr>
          <p:pic>
            <p:nvPicPr>
              <p:cNvPr id="214" name="圖片 213">
                <a:extLst>
                  <a:ext uri="{FF2B5EF4-FFF2-40B4-BE49-F238E27FC236}">
                    <a16:creationId xmlns:a16="http://schemas.microsoft.com/office/drawing/2014/main" id="{7DB1B14F-4425-4B97-855B-6C75E5BDE8DB}"/>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15" name="橢圓 214">
                <a:extLst>
                  <a:ext uri="{FF2B5EF4-FFF2-40B4-BE49-F238E27FC236}">
                    <a16:creationId xmlns:a16="http://schemas.microsoft.com/office/drawing/2014/main" id="{FBD0E28C-97D5-4254-9BB1-37F4F620364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208" name="圖片 207">
              <a:extLst>
                <a:ext uri="{FF2B5EF4-FFF2-40B4-BE49-F238E27FC236}">
                  <a16:creationId xmlns:a16="http://schemas.microsoft.com/office/drawing/2014/main" id="{9125770E-14F9-4908-8113-D9E3C88A5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09" name="圖片 208">
              <a:extLst>
                <a:ext uri="{FF2B5EF4-FFF2-40B4-BE49-F238E27FC236}">
                  <a16:creationId xmlns:a16="http://schemas.microsoft.com/office/drawing/2014/main" id="{319A2D3B-5899-4497-B0A7-9D3C0C8D0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0" name="圖片 209">
              <a:extLst>
                <a:ext uri="{FF2B5EF4-FFF2-40B4-BE49-F238E27FC236}">
                  <a16:creationId xmlns:a16="http://schemas.microsoft.com/office/drawing/2014/main" id="{5128F319-3A22-4D6A-A1BF-0DADE20C19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1" name="圖片 210">
              <a:extLst>
                <a:ext uri="{FF2B5EF4-FFF2-40B4-BE49-F238E27FC236}">
                  <a16:creationId xmlns:a16="http://schemas.microsoft.com/office/drawing/2014/main" id="{AA4591B2-5B64-430C-98AA-8FF7FDD81A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2" name="標題 2">
              <a:extLst>
                <a:ext uri="{FF2B5EF4-FFF2-40B4-BE49-F238E27FC236}">
                  <a16:creationId xmlns:a16="http://schemas.microsoft.com/office/drawing/2014/main" id="{B959A2DC-61B7-4E7F-9857-AA84ED6278C4}"/>
                </a:ext>
              </a:extLst>
            </p:cNvPr>
            <p:cNvSpPr txBox="1">
              <a:spLocks/>
            </p:cNvSpPr>
            <p:nvPr/>
          </p:nvSpPr>
          <p:spPr>
            <a:xfrm>
              <a:off x="1098597" y="710019"/>
              <a:ext cx="2880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關鍵合作夥伴</a:t>
              </a:r>
            </a:p>
          </p:txBody>
        </p:sp>
        <p:sp>
          <p:nvSpPr>
            <p:cNvPr id="213" name="矩形 212">
              <a:extLst>
                <a:ext uri="{FF2B5EF4-FFF2-40B4-BE49-F238E27FC236}">
                  <a16:creationId xmlns:a16="http://schemas.microsoft.com/office/drawing/2014/main" id="{B2D9884E-622D-4B99-ABEE-E27A7FA424DD}"/>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sp>
        <p:nvSpPr>
          <p:cNvPr id="199" name="文字方塊 198">
            <a:extLst>
              <a:ext uri="{FF2B5EF4-FFF2-40B4-BE49-F238E27FC236}">
                <a16:creationId xmlns:a16="http://schemas.microsoft.com/office/drawing/2014/main" id="{E20038A4-2970-46D4-912D-1DC5F727D244}"/>
              </a:ext>
            </a:extLst>
          </p:cNvPr>
          <p:cNvSpPr txBox="1"/>
          <p:nvPr/>
        </p:nvSpPr>
        <p:spPr>
          <a:xfrm>
            <a:off x="2621531" y="4780727"/>
            <a:ext cx="160553" cy="48469"/>
          </a:xfrm>
          <a:prstGeom prst="rect">
            <a:avLst/>
          </a:prstGeom>
          <a:noFill/>
        </p:spPr>
        <p:txBody>
          <a:bodyPr wrap="none" rtlCol="0">
            <a:spAutoFit/>
          </a:bodyPr>
          <a:lstStyle/>
          <a:p>
            <a:r>
              <a:rPr lang="zh-TW" altLang="en-US" sz="400"/>
              <a:t>商店直播賣東西</a:t>
            </a:r>
          </a:p>
        </p:txBody>
      </p:sp>
      <p:grpSp>
        <p:nvGrpSpPr>
          <p:cNvPr id="200" name="群組 199">
            <a:extLst>
              <a:ext uri="{FF2B5EF4-FFF2-40B4-BE49-F238E27FC236}">
                <a16:creationId xmlns:a16="http://schemas.microsoft.com/office/drawing/2014/main" id="{F242E248-5299-46B7-82F2-CCBB2D79DB1D}"/>
              </a:ext>
            </a:extLst>
          </p:cNvPr>
          <p:cNvGrpSpPr/>
          <p:nvPr/>
        </p:nvGrpSpPr>
        <p:grpSpPr>
          <a:xfrm>
            <a:off x="840613" y="3560589"/>
            <a:ext cx="2614773" cy="1219835"/>
            <a:chOff x="1586021" y="1841318"/>
            <a:chExt cx="8855366" cy="3872975"/>
          </a:xfrm>
        </p:grpSpPr>
        <p:pic>
          <p:nvPicPr>
            <p:cNvPr id="202" name="圖片 201">
              <a:extLst>
                <a:ext uri="{FF2B5EF4-FFF2-40B4-BE49-F238E27FC236}">
                  <a16:creationId xmlns:a16="http://schemas.microsoft.com/office/drawing/2014/main" id="{E71211AD-A7F2-4AB7-BAC5-04CFCC296BE9}"/>
                </a:ext>
              </a:extLst>
            </p:cNvPr>
            <p:cNvPicPr>
              <a:picLocks noChangeAspect="1"/>
            </p:cNvPicPr>
            <p:nvPr/>
          </p:nvPicPr>
          <p:blipFill rotWithShape="1">
            <a:blip r:embed="rId19"/>
            <a:srcRect l="27735" t="18611" r="28906" b="10359"/>
            <a:stretch/>
          </p:blipFill>
          <p:spPr>
            <a:xfrm>
              <a:off x="6242045" y="1841318"/>
              <a:ext cx="4199342" cy="3869576"/>
            </a:xfrm>
            <a:prstGeom prst="rect">
              <a:avLst/>
            </a:prstGeom>
          </p:spPr>
        </p:pic>
        <p:pic>
          <p:nvPicPr>
            <p:cNvPr id="203" name="圖片 202">
              <a:extLst>
                <a:ext uri="{FF2B5EF4-FFF2-40B4-BE49-F238E27FC236}">
                  <a16:creationId xmlns:a16="http://schemas.microsoft.com/office/drawing/2014/main" id="{07669DA7-6D49-4A27-B8A6-C193C9CAFC54}"/>
                </a:ext>
              </a:extLst>
            </p:cNvPr>
            <p:cNvPicPr>
              <a:picLocks noChangeAspect="1"/>
            </p:cNvPicPr>
            <p:nvPr/>
          </p:nvPicPr>
          <p:blipFill rotWithShape="1">
            <a:blip r:embed="rId20"/>
            <a:srcRect l="27969" t="20852" r="29063" b="11551"/>
            <a:stretch/>
          </p:blipFill>
          <p:spPr>
            <a:xfrm>
              <a:off x="1586021" y="1853726"/>
              <a:ext cx="4362695" cy="3860567"/>
            </a:xfrm>
            <a:prstGeom prst="rect">
              <a:avLst/>
            </a:prstGeom>
          </p:spPr>
        </p:pic>
      </p:grpSp>
      <p:sp>
        <p:nvSpPr>
          <p:cNvPr id="201" name="文字方塊 200">
            <a:extLst>
              <a:ext uri="{FF2B5EF4-FFF2-40B4-BE49-F238E27FC236}">
                <a16:creationId xmlns:a16="http://schemas.microsoft.com/office/drawing/2014/main" id="{67171736-87D8-4945-B6D2-BB53107A0796}"/>
              </a:ext>
            </a:extLst>
          </p:cNvPr>
          <p:cNvSpPr txBox="1"/>
          <p:nvPr/>
        </p:nvSpPr>
        <p:spPr>
          <a:xfrm>
            <a:off x="1184865" y="4789240"/>
            <a:ext cx="190846" cy="48469"/>
          </a:xfrm>
          <a:prstGeom prst="rect">
            <a:avLst/>
          </a:prstGeom>
          <a:noFill/>
        </p:spPr>
        <p:txBody>
          <a:bodyPr wrap="none" rtlCol="0">
            <a:spAutoFit/>
          </a:bodyPr>
          <a:lstStyle/>
          <a:p>
            <a:r>
              <a:rPr lang="zh-TW" altLang="en-US" sz="400"/>
              <a:t>網紅直播與觀眾互動</a:t>
            </a:r>
          </a:p>
        </p:txBody>
      </p:sp>
      <p:grpSp>
        <p:nvGrpSpPr>
          <p:cNvPr id="217" name="群組 216">
            <a:extLst>
              <a:ext uri="{FF2B5EF4-FFF2-40B4-BE49-F238E27FC236}">
                <a16:creationId xmlns:a16="http://schemas.microsoft.com/office/drawing/2014/main" id="{5CB41975-79D1-4488-BFFA-60159C83D561}"/>
              </a:ext>
            </a:extLst>
          </p:cNvPr>
          <p:cNvGrpSpPr/>
          <p:nvPr/>
        </p:nvGrpSpPr>
        <p:grpSpPr>
          <a:xfrm>
            <a:off x="4292132" y="2965892"/>
            <a:ext cx="3600000" cy="2160000"/>
            <a:chOff x="-1" y="0"/>
            <a:chExt cx="12192003" cy="6858000"/>
          </a:xfrm>
        </p:grpSpPr>
        <p:sp>
          <p:nvSpPr>
            <p:cNvPr id="220" name="矩形 219">
              <a:extLst>
                <a:ext uri="{FF2B5EF4-FFF2-40B4-BE49-F238E27FC236}">
                  <a16:creationId xmlns:a16="http://schemas.microsoft.com/office/drawing/2014/main" id="{5E5B82A1-7785-4B10-8B5B-EABCFC620B3A}"/>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72" name="標題 2">
              <a:extLst>
                <a:ext uri="{FF2B5EF4-FFF2-40B4-BE49-F238E27FC236}">
                  <a16:creationId xmlns:a16="http://schemas.microsoft.com/office/drawing/2014/main" id="{7E169D5F-1F01-4FD1-938B-D06A6A2FC876}"/>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73" name="標題 2">
              <a:extLst>
                <a:ext uri="{FF2B5EF4-FFF2-40B4-BE49-F238E27FC236}">
                  <a16:creationId xmlns:a16="http://schemas.microsoft.com/office/drawing/2014/main" id="{ADD8BA46-1E4F-47B6-B746-026BAC2CE1EF}"/>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74" name="群組 273">
              <a:extLst>
                <a:ext uri="{FF2B5EF4-FFF2-40B4-BE49-F238E27FC236}">
                  <a16:creationId xmlns:a16="http://schemas.microsoft.com/office/drawing/2014/main" id="{76C93193-F26F-4A6A-B55D-353354A0FC80}"/>
                </a:ext>
              </a:extLst>
            </p:cNvPr>
            <p:cNvGrpSpPr/>
            <p:nvPr/>
          </p:nvGrpSpPr>
          <p:grpSpPr>
            <a:xfrm>
              <a:off x="225948" y="659521"/>
              <a:ext cx="830498" cy="830498"/>
              <a:chOff x="864916" y="1972234"/>
              <a:chExt cx="751840" cy="751840"/>
            </a:xfrm>
          </p:grpSpPr>
          <p:pic>
            <p:nvPicPr>
              <p:cNvPr id="281" name="圖片 280">
                <a:extLst>
                  <a:ext uri="{FF2B5EF4-FFF2-40B4-BE49-F238E27FC236}">
                    <a16:creationId xmlns:a16="http://schemas.microsoft.com/office/drawing/2014/main" id="{B0C558C3-3DB4-4DD5-8E24-173A4B5613E7}"/>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82" name="橢圓 281">
                <a:extLst>
                  <a:ext uri="{FF2B5EF4-FFF2-40B4-BE49-F238E27FC236}">
                    <a16:creationId xmlns:a16="http://schemas.microsoft.com/office/drawing/2014/main" id="{B04416A1-FA62-4EA4-B9EB-73A6D9CB272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75" name="圖片 274">
              <a:extLst>
                <a:ext uri="{FF2B5EF4-FFF2-40B4-BE49-F238E27FC236}">
                  <a16:creationId xmlns:a16="http://schemas.microsoft.com/office/drawing/2014/main" id="{814BC7A8-D7C2-454A-BC91-D97820063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76" name="圖片 275">
              <a:extLst>
                <a:ext uri="{FF2B5EF4-FFF2-40B4-BE49-F238E27FC236}">
                  <a16:creationId xmlns:a16="http://schemas.microsoft.com/office/drawing/2014/main" id="{48A1861E-C074-4E27-8C7F-20FD867FA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77" name="圖片 276">
              <a:extLst>
                <a:ext uri="{FF2B5EF4-FFF2-40B4-BE49-F238E27FC236}">
                  <a16:creationId xmlns:a16="http://schemas.microsoft.com/office/drawing/2014/main" id="{1CDC31D3-73D6-46E1-AFA5-D38B93551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78" name="圖片 277">
              <a:extLst>
                <a:ext uri="{FF2B5EF4-FFF2-40B4-BE49-F238E27FC236}">
                  <a16:creationId xmlns:a16="http://schemas.microsoft.com/office/drawing/2014/main" id="{7D78F1B6-D440-474C-89E7-3DB9413692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79" name="標題 2">
              <a:extLst>
                <a:ext uri="{FF2B5EF4-FFF2-40B4-BE49-F238E27FC236}">
                  <a16:creationId xmlns:a16="http://schemas.microsoft.com/office/drawing/2014/main" id="{E89E3C3D-0FB4-4626-AD6F-190FBB79AF32}"/>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280" name="矩形 279">
              <a:extLst>
                <a:ext uri="{FF2B5EF4-FFF2-40B4-BE49-F238E27FC236}">
                  <a16:creationId xmlns:a16="http://schemas.microsoft.com/office/drawing/2014/main" id="{DF329584-18A2-48BB-8B99-B7E8BDB978C8}"/>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18" name="圖片 217">
            <a:extLst>
              <a:ext uri="{FF2B5EF4-FFF2-40B4-BE49-F238E27FC236}">
                <a16:creationId xmlns:a16="http://schemas.microsoft.com/office/drawing/2014/main" id="{D0D587FF-4738-482D-BE20-F25AE82157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219" name="文字方塊 218">
            <a:extLst>
              <a:ext uri="{FF2B5EF4-FFF2-40B4-BE49-F238E27FC236}">
                <a16:creationId xmlns:a16="http://schemas.microsoft.com/office/drawing/2014/main" id="{9DA26039-9C58-449C-ADFA-BB47B97A7147}"/>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grpSp>
        <p:nvGrpSpPr>
          <p:cNvPr id="5" name="群組 4">
            <a:extLst>
              <a:ext uri="{FF2B5EF4-FFF2-40B4-BE49-F238E27FC236}">
                <a16:creationId xmlns:a16="http://schemas.microsoft.com/office/drawing/2014/main" id="{B92ACB26-8503-46B1-964B-22DF1415C48D}"/>
              </a:ext>
            </a:extLst>
          </p:cNvPr>
          <p:cNvGrpSpPr/>
          <p:nvPr/>
        </p:nvGrpSpPr>
        <p:grpSpPr>
          <a:xfrm>
            <a:off x="8243999" y="2960472"/>
            <a:ext cx="3600000" cy="2160000"/>
            <a:chOff x="8243999" y="2960472"/>
            <a:chExt cx="3600000" cy="2160000"/>
          </a:xfrm>
        </p:grpSpPr>
        <p:grpSp>
          <p:nvGrpSpPr>
            <p:cNvPr id="183" name="群組 182">
              <a:extLst>
                <a:ext uri="{FF2B5EF4-FFF2-40B4-BE49-F238E27FC236}">
                  <a16:creationId xmlns:a16="http://schemas.microsoft.com/office/drawing/2014/main" id="{355E7AB0-F4C9-4A7F-8BF2-40A229AFE17D}"/>
                </a:ext>
              </a:extLst>
            </p:cNvPr>
            <p:cNvGrpSpPr/>
            <p:nvPr/>
          </p:nvGrpSpPr>
          <p:grpSpPr>
            <a:xfrm>
              <a:off x="8243999" y="2960472"/>
              <a:ext cx="3600000" cy="2160000"/>
              <a:chOff x="-1" y="0"/>
              <a:chExt cx="12192003" cy="6858000"/>
            </a:xfrm>
          </p:grpSpPr>
          <p:sp>
            <p:nvSpPr>
              <p:cNvPr id="184" name="矩形 183">
                <a:extLst>
                  <a:ext uri="{FF2B5EF4-FFF2-40B4-BE49-F238E27FC236}">
                    <a16:creationId xmlns:a16="http://schemas.microsoft.com/office/drawing/2014/main" id="{030C9210-32CA-4429-83B1-155B1E30603C}"/>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5" name="標題 2">
                <a:extLst>
                  <a:ext uri="{FF2B5EF4-FFF2-40B4-BE49-F238E27FC236}">
                    <a16:creationId xmlns:a16="http://schemas.microsoft.com/office/drawing/2014/main" id="{8118D171-74C1-4705-97DC-BA12F04062B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6" name="標題 2">
                <a:extLst>
                  <a:ext uri="{FF2B5EF4-FFF2-40B4-BE49-F238E27FC236}">
                    <a16:creationId xmlns:a16="http://schemas.microsoft.com/office/drawing/2014/main" id="{67B22B94-097A-4D23-B2D1-26AA7264A625}"/>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87" name="群組 186">
                <a:extLst>
                  <a:ext uri="{FF2B5EF4-FFF2-40B4-BE49-F238E27FC236}">
                    <a16:creationId xmlns:a16="http://schemas.microsoft.com/office/drawing/2014/main" id="{5C059759-0CC8-499B-94A7-004E1DD9EC5E}"/>
                  </a:ext>
                </a:extLst>
              </p:cNvPr>
              <p:cNvGrpSpPr/>
              <p:nvPr/>
            </p:nvGrpSpPr>
            <p:grpSpPr>
              <a:xfrm>
                <a:off x="225948" y="659521"/>
                <a:ext cx="830498" cy="830498"/>
                <a:chOff x="864916" y="1972234"/>
                <a:chExt cx="751840" cy="751840"/>
              </a:xfrm>
            </p:grpSpPr>
            <p:pic>
              <p:nvPicPr>
                <p:cNvPr id="194" name="圖片 193">
                  <a:extLst>
                    <a:ext uri="{FF2B5EF4-FFF2-40B4-BE49-F238E27FC236}">
                      <a16:creationId xmlns:a16="http://schemas.microsoft.com/office/drawing/2014/main" id="{7E8DE62D-BE00-4800-9DF8-4A0CFFEB70D3}"/>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195" name="橢圓 194">
                  <a:extLst>
                    <a:ext uri="{FF2B5EF4-FFF2-40B4-BE49-F238E27FC236}">
                      <a16:creationId xmlns:a16="http://schemas.microsoft.com/office/drawing/2014/main" id="{432E1E10-759F-4EE1-8BBC-5452DA026D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88" name="圖片 187">
                <a:extLst>
                  <a:ext uri="{FF2B5EF4-FFF2-40B4-BE49-F238E27FC236}">
                    <a16:creationId xmlns:a16="http://schemas.microsoft.com/office/drawing/2014/main" id="{678E3D4E-C2CC-43A8-993D-51A31CA0C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89" name="圖片 188">
                <a:extLst>
                  <a:ext uri="{FF2B5EF4-FFF2-40B4-BE49-F238E27FC236}">
                    <a16:creationId xmlns:a16="http://schemas.microsoft.com/office/drawing/2014/main" id="{17E9C9F7-F517-46BE-B678-D17ACF225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90" name="圖片 189">
                <a:extLst>
                  <a:ext uri="{FF2B5EF4-FFF2-40B4-BE49-F238E27FC236}">
                    <a16:creationId xmlns:a16="http://schemas.microsoft.com/office/drawing/2014/main" id="{561B330A-CC54-4D74-B626-C6548FAF94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91" name="圖片 190">
                <a:extLst>
                  <a:ext uri="{FF2B5EF4-FFF2-40B4-BE49-F238E27FC236}">
                    <a16:creationId xmlns:a16="http://schemas.microsoft.com/office/drawing/2014/main" id="{8AB296C0-C811-42C2-97FA-2F5EEBF1D5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92" name="標題 2">
                <a:extLst>
                  <a:ext uri="{FF2B5EF4-FFF2-40B4-BE49-F238E27FC236}">
                    <a16:creationId xmlns:a16="http://schemas.microsoft.com/office/drawing/2014/main" id="{9170606D-EB32-4A59-B53C-868B72B7519E}"/>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193" name="矩形 192">
                <a:extLst>
                  <a:ext uri="{FF2B5EF4-FFF2-40B4-BE49-F238E27FC236}">
                    <a16:creationId xmlns:a16="http://schemas.microsoft.com/office/drawing/2014/main" id="{A8D1884B-CD17-4FFE-B8DF-90D10E283520}"/>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96" name="圖片 195" descr="一張含有 文字 的圖片&#10;&#10;自動產生的描述">
              <a:extLst>
                <a:ext uri="{FF2B5EF4-FFF2-40B4-BE49-F238E27FC236}">
                  <a16:creationId xmlns:a16="http://schemas.microsoft.com/office/drawing/2014/main" id="{88DCA929-3353-41BF-B02F-4079ED16473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469556" y="3574004"/>
              <a:ext cx="1084278" cy="1156564"/>
            </a:xfrm>
            <a:prstGeom prst="rect">
              <a:avLst/>
            </a:prstGeom>
          </p:spPr>
        </p:pic>
        <p:sp>
          <p:nvSpPr>
            <p:cNvPr id="291" name="文字方塊 290">
              <a:extLst>
                <a:ext uri="{FF2B5EF4-FFF2-40B4-BE49-F238E27FC236}">
                  <a16:creationId xmlns:a16="http://schemas.microsoft.com/office/drawing/2014/main" id="{969E805B-D50B-4108-B631-4486B418145C}"/>
                </a:ext>
              </a:extLst>
            </p:cNvPr>
            <p:cNvSpPr txBox="1"/>
            <p:nvPr/>
          </p:nvSpPr>
          <p:spPr>
            <a:xfrm>
              <a:off x="9419943" y="4747151"/>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292" name="矩形: 圓角 291">
              <a:extLst>
                <a:ext uri="{FF2B5EF4-FFF2-40B4-BE49-F238E27FC236}">
                  <a16:creationId xmlns:a16="http://schemas.microsoft.com/office/drawing/2014/main" id="{4B9AE5EA-2C5E-44CE-8631-3DB905D5207A}"/>
                </a:ext>
              </a:extLst>
            </p:cNvPr>
            <p:cNvSpPr/>
            <p:nvPr/>
          </p:nvSpPr>
          <p:spPr>
            <a:xfrm>
              <a:off x="8897304" y="3765395"/>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293" name="矩形: 圓角 292">
              <a:extLst>
                <a:ext uri="{FF2B5EF4-FFF2-40B4-BE49-F238E27FC236}">
                  <a16:creationId xmlns:a16="http://schemas.microsoft.com/office/drawing/2014/main" id="{4AA99C74-3D4C-401A-BF82-7839C4607BD4}"/>
                </a:ext>
              </a:extLst>
            </p:cNvPr>
            <p:cNvSpPr/>
            <p:nvPr/>
          </p:nvSpPr>
          <p:spPr>
            <a:xfrm>
              <a:off x="8897304" y="4185844"/>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294" name="矩形: 圓角 293">
              <a:extLst>
                <a:ext uri="{FF2B5EF4-FFF2-40B4-BE49-F238E27FC236}">
                  <a16:creationId xmlns:a16="http://schemas.microsoft.com/office/drawing/2014/main" id="{A2C08306-A0EB-468D-B490-B6AEC8F1F919}"/>
                </a:ext>
              </a:extLst>
            </p:cNvPr>
            <p:cNvSpPr/>
            <p:nvPr/>
          </p:nvSpPr>
          <p:spPr>
            <a:xfrm>
              <a:off x="10908458" y="376581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295" name="矩形: 圓角 294">
              <a:extLst>
                <a:ext uri="{FF2B5EF4-FFF2-40B4-BE49-F238E27FC236}">
                  <a16:creationId xmlns:a16="http://schemas.microsoft.com/office/drawing/2014/main" id="{F9532025-2DDC-4909-9097-7F27CC6B1B8B}"/>
                </a:ext>
              </a:extLst>
            </p:cNvPr>
            <p:cNvSpPr/>
            <p:nvPr/>
          </p:nvSpPr>
          <p:spPr>
            <a:xfrm>
              <a:off x="10908458" y="4185844"/>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grpSp>
    </p:spTree>
    <p:extLst>
      <p:ext uri="{BB962C8B-B14F-4D97-AF65-F5344CB8AC3E}">
        <p14:creationId xmlns:p14="http://schemas.microsoft.com/office/powerpoint/2010/main" val="388895645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群組 52">
            <a:extLst>
              <a:ext uri="{FF2B5EF4-FFF2-40B4-BE49-F238E27FC236}">
                <a16:creationId xmlns:a16="http://schemas.microsoft.com/office/drawing/2014/main" id="{DA23412F-F768-466A-98A6-3A1C4F2CA1E8}"/>
              </a:ext>
            </a:extLst>
          </p:cNvPr>
          <p:cNvGrpSpPr/>
          <p:nvPr/>
        </p:nvGrpSpPr>
        <p:grpSpPr>
          <a:xfrm>
            <a:off x="-1" y="0"/>
            <a:ext cx="12192003" cy="6858000"/>
            <a:chOff x="-1" y="0"/>
            <a:chExt cx="12192003" cy="6858000"/>
          </a:xfrm>
        </p:grpSpPr>
        <p:sp>
          <p:nvSpPr>
            <p:cNvPr id="29" name="矩形 28">
              <a:extLst>
                <a:ext uri="{FF2B5EF4-FFF2-40B4-BE49-F238E27FC236}">
                  <a16:creationId xmlns:a16="http://schemas.microsoft.com/office/drawing/2014/main" id="{FC251407-1787-4979-96AE-DFC34949FBEB}"/>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2">
              <a:extLst>
                <a:ext uri="{FF2B5EF4-FFF2-40B4-BE49-F238E27FC236}">
                  <a16:creationId xmlns:a16="http://schemas.microsoft.com/office/drawing/2014/main" id="{FBC89C36-E674-4C04-942D-F96602B2166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zh-TW" altLang="en-US" sz="2200">
                  <a:latin typeface="Cavolini" panose="03000502040302020204" pitchFamily="66" charset="0"/>
                  <a:ea typeface="+mn-ea"/>
                  <a:cs typeface="Cavolini" panose="03000502040302020204" pitchFamily="66" charset="0"/>
                </a:rPr>
                <a:t>貼文</a:t>
              </a:r>
              <a:endParaRPr lang="en-US" altLang="zh-TW" sz="2200">
                <a:latin typeface="Cavolini" panose="03000502040302020204" pitchFamily="66" charset="0"/>
                <a:ea typeface="+mn-ea"/>
                <a:cs typeface="Cavolini" panose="03000502040302020204" pitchFamily="66" charset="0"/>
              </a:endParaRPr>
            </a:p>
            <a:p>
              <a:pPr algn="ctr"/>
              <a:endParaRPr lang="zh-TW" altLang="en-US" sz="3200">
                <a:latin typeface="Cavolini" panose="03000502040302020204" pitchFamily="66" charset="0"/>
                <a:ea typeface="+mn-ea"/>
                <a:cs typeface="Cavolini" panose="03000502040302020204" pitchFamily="66" charset="0"/>
              </a:endParaRPr>
            </a:p>
          </p:txBody>
        </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478271" y="748500"/>
              <a:ext cx="576000" cy="6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a:t>…</a:t>
              </a:r>
              <a:endParaRPr lang="zh-TW" altLang="en-US" sz="3600" b="1"/>
            </a:p>
          </p:txBody>
        </p:sp>
        <p:grpSp>
          <p:nvGrpSpPr>
            <p:cNvPr id="11" name="群組 10">
              <a:extLst>
                <a:ext uri="{FF2B5EF4-FFF2-40B4-BE49-F238E27FC236}">
                  <a16:creationId xmlns:a16="http://schemas.microsoft.com/office/drawing/2014/main" id="{1756773E-1E5F-4289-BF32-69AC5AC2F7E1}"/>
                </a:ext>
              </a:extLst>
            </p:cNvPr>
            <p:cNvGrpSpPr/>
            <p:nvPr/>
          </p:nvGrpSpPr>
          <p:grpSpPr>
            <a:xfrm>
              <a:off x="225948" y="659521"/>
              <a:ext cx="830498" cy="830498"/>
              <a:chOff x="864916" y="1972234"/>
              <a:chExt cx="751840" cy="751840"/>
            </a:xfrm>
          </p:grpSpPr>
          <p:pic>
            <p:nvPicPr>
              <p:cNvPr id="35" name="圖片 34">
                <a:extLst>
                  <a:ext uri="{FF2B5EF4-FFF2-40B4-BE49-F238E27FC236}">
                    <a16:creationId xmlns:a16="http://schemas.microsoft.com/office/drawing/2014/main" id="{87ADDED1-D517-452D-B4C4-7A145454E7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9" name="橢圓 8">
                <a:extLst>
                  <a:ext uri="{FF2B5EF4-FFF2-40B4-BE49-F238E27FC236}">
                    <a16:creationId xmlns:a16="http://schemas.microsoft.com/office/drawing/2014/main" id="{E132EA77-23F0-4FAB-8BB6-98400C5E95C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pic>
          <p:nvPicPr>
            <p:cNvPr id="4" name="圖片 3">
              <a:extLst>
                <a:ext uri="{FF2B5EF4-FFF2-40B4-BE49-F238E27FC236}">
                  <a16:creationId xmlns:a16="http://schemas.microsoft.com/office/drawing/2014/main" id="{D0DBE1DA-B574-45B9-A31A-C749D86CE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6" name="圖片 5">
              <a:extLst>
                <a:ext uri="{FF2B5EF4-FFF2-40B4-BE49-F238E27FC236}">
                  <a16:creationId xmlns:a16="http://schemas.microsoft.com/office/drawing/2014/main" id="{01022999-F391-4B74-AED9-1A041D98F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8" name="圖片 7">
              <a:extLst>
                <a:ext uri="{FF2B5EF4-FFF2-40B4-BE49-F238E27FC236}">
                  <a16:creationId xmlns:a16="http://schemas.microsoft.com/office/drawing/2014/main" id="{EC9BE1D8-D04A-4227-BF57-FCEF3E567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 name="圖片 14">
              <a:extLst>
                <a:ext uri="{FF2B5EF4-FFF2-40B4-BE49-F238E27FC236}">
                  <a16:creationId xmlns:a16="http://schemas.microsoft.com/office/drawing/2014/main" id="{50EA60E4-B3DC-4DB1-AF19-8180BF45A2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44" name="標題 2">
              <a:extLst>
                <a:ext uri="{FF2B5EF4-FFF2-40B4-BE49-F238E27FC236}">
                  <a16:creationId xmlns:a16="http://schemas.microsoft.com/office/drawing/2014/main" id="{BC880034-F147-435C-B224-EA7AC1760FB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3200" b="1"/>
                <a:t>關鍵活動</a:t>
              </a:r>
            </a:p>
          </p:txBody>
        </p:sp>
        <p:sp>
          <p:nvSpPr>
            <p:cNvPr id="47" name="矩形 46">
              <a:extLst>
                <a:ext uri="{FF2B5EF4-FFF2-40B4-BE49-F238E27FC236}">
                  <a16:creationId xmlns:a16="http://schemas.microsoft.com/office/drawing/2014/main" id="{879E37C9-3F0F-4F1C-BAD1-EC33FC61AB13}"/>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pic>
        <p:nvPicPr>
          <p:cNvPr id="12" name="圖片 11">
            <a:extLst>
              <a:ext uri="{FF2B5EF4-FFF2-40B4-BE49-F238E27FC236}">
                <a16:creationId xmlns:a16="http://schemas.microsoft.com/office/drawing/2014/main" id="{EE4139F6-1BF9-4B7F-A45C-8F019548D3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3138" y="2010786"/>
            <a:ext cx="3759541" cy="3759541"/>
          </a:xfrm>
          <a:prstGeom prst="rect">
            <a:avLst/>
          </a:prstGeom>
        </p:spPr>
      </p:pic>
      <p:sp>
        <p:nvSpPr>
          <p:cNvPr id="2" name="文字方塊 1">
            <a:extLst>
              <a:ext uri="{FF2B5EF4-FFF2-40B4-BE49-F238E27FC236}">
                <a16:creationId xmlns:a16="http://schemas.microsoft.com/office/drawing/2014/main" id="{206A661A-8274-4F3C-80B8-8095562A18C3}"/>
              </a:ext>
            </a:extLst>
          </p:cNvPr>
          <p:cNvSpPr txBox="1"/>
          <p:nvPr/>
        </p:nvSpPr>
        <p:spPr>
          <a:xfrm>
            <a:off x="2541122" y="2353518"/>
            <a:ext cx="3102015" cy="2935804"/>
          </a:xfrm>
          <a:prstGeom prst="rect">
            <a:avLst/>
          </a:prstGeom>
          <a:noFill/>
        </p:spPr>
        <p:txBody>
          <a:bodyPr wrap="square" rtlCol="0">
            <a:spAutoFit/>
          </a:bodyPr>
          <a:lstStyle/>
          <a:p>
            <a:pPr>
              <a:lnSpc>
                <a:spcPct val="200000"/>
              </a:lnSpc>
            </a:pPr>
            <a:r>
              <a:rPr lang="zh-TW" altLang="en-US" sz="2400"/>
              <a:t>社群互動</a:t>
            </a:r>
            <a:endParaRPr lang="en-US" altLang="zh-TW" sz="2400"/>
          </a:p>
          <a:p>
            <a:pPr>
              <a:lnSpc>
                <a:spcPct val="200000"/>
              </a:lnSpc>
            </a:pPr>
            <a:r>
              <a:rPr lang="en-US" altLang="zh-TW" sz="2400"/>
              <a:t>1. </a:t>
            </a:r>
            <a:r>
              <a:rPr lang="zh-TW" altLang="en-US" sz="2400"/>
              <a:t>了解客戶喜好</a:t>
            </a:r>
            <a:endParaRPr lang="en-US" altLang="zh-TW" sz="2400"/>
          </a:p>
          <a:p>
            <a:pPr>
              <a:lnSpc>
                <a:spcPct val="200000"/>
              </a:lnSpc>
            </a:pPr>
            <a:r>
              <a:rPr lang="en-US" altLang="zh-TW" sz="2400"/>
              <a:t>2. </a:t>
            </a:r>
            <a:r>
              <a:rPr lang="zh-TW" altLang="en-US" sz="2400"/>
              <a:t>後臺分析數據</a:t>
            </a:r>
            <a:endParaRPr lang="en-US" altLang="zh-TW" sz="2400"/>
          </a:p>
          <a:p>
            <a:pPr>
              <a:lnSpc>
                <a:spcPct val="200000"/>
              </a:lnSpc>
            </a:pPr>
            <a:r>
              <a:rPr lang="en-US" altLang="zh-TW" sz="2400"/>
              <a:t>3. </a:t>
            </a:r>
            <a:r>
              <a:rPr lang="zh-TW" altLang="en-US" sz="2400"/>
              <a:t>買賣關係</a:t>
            </a:r>
            <a:endParaRPr lang="en-US" altLang="zh-TW" sz="2400"/>
          </a:p>
        </p:txBody>
      </p:sp>
    </p:spTree>
    <p:extLst>
      <p:ext uri="{BB962C8B-B14F-4D97-AF65-F5344CB8AC3E}">
        <p14:creationId xmlns:p14="http://schemas.microsoft.com/office/powerpoint/2010/main" val="278348855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 name="群組 203">
            <a:extLst>
              <a:ext uri="{FF2B5EF4-FFF2-40B4-BE49-F238E27FC236}">
                <a16:creationId xmlns:a16="http://schemas.microsoft.com/office/drawing/2014/main" id="{CD606E63-D8CD-4AAE-A057-82FE901F5EC0}"/>
              </a:ext>
            </a:extLst>
          </p:cNvPr>
          <p:cNvGrpSpPr/>
          <p:nvPr/>
        </p:nvGrpSpPr>
        <p:grpSpPr>
          <a:xfrm>
            <a:off x="4296000" y="5421245"/>
            <a:ext cx="3600000" cy="2160000"/>
            <a:chOff x="-1" y="0"/>
            <a:chExt cx="12192003" cy="6858000"/>
          </a:xfrm>
        </p:grpSpPr>
        <p:grpSp>
          <p:nvGrpSpPr>
            <p:cNvPr id="205" name="群組 204">
              <a:extLst>
                <a:ext uri="{FF2B5EF4-FFF2-40B4-BE49-F238E27FC236}">
                  <a16:creationId xmlns:a16="http://schemas.microsoft.com/office/drawing/2014/main" id="{9EC84EC9-4379-41C8-B173-5D2883344448}"/>
                </a:ext>
              </a:extLst>
            </p:cNvPr>
            <p:cNvGrpSpPr/>
            <p:nvPr/>
          </p:nvGrpSpPr>
          <p:grpSpPr>
            <a:xfrm>
              <a:off x="-1" y="0"/>
              <a:ext cx="12192003" cy="6858000"/>
              <a:chOff x="-1" y="0"/>
              <a:chExt cx="12192003" cy="6858000"/>
            </a:xfrm>
          </p:grpSpPr>
          <p:sp>
            <p:nvSpPr>
              <p:cNvPr id="210" name="矩形 209">
                <a:extLst>
                  <a:ext uri="{FF2B5EF4-FFF2-40B4-BE49-F238E27FC236}">
                    <a16:creationId xmlns:a16="http://schemas.microsoft.com/office/drawing/2014/main" id="{28641B01-89FD-4109-BF95-75F2047954F9}"/>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11" name="標題 2">
                <a:extLst>
                  <a:ext uri="{FF2B5EF4-FFF2-40B4-BE49-F238E27FC236}">
                    <a16:creationId xmlns:a16="http://schemas.microsoft.com/office/drawing/2014/main" id="{D2F2BDAF-471C-4AE4-B1EF-2CEB0398C15B}"/>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2" name="標題 2">
                <a:extLst>
                  <a:ext uri="{FF2B5EF4-FFF2-40B4-BE49-F238E27FC236}">
                    <a16:creationId xmlns:a16="http://schemas.microsoft.com/office/drawing/2014/main" id="{EA5CB39D-32C0-47F2-9790-736CDBA0D0E7}"/>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3" name="群組 212">
                <a:extLst>
                  <a:ext uri="{FF2B5EF4-FFF2-40B4-BE49-F238E27FC236}">
                    <a16:creationId xmlns:a16="http://schemas.microsoft.com/office/drawing/2014/main" id="{C2004456-146B-44F5-B57E-187610669454}"/>
                  </a:ext>
                </a:extLst>
              </p:cNvPr>
              <p:cNvGrpSpPr/>
              <p:nvPr/>
            </p:nvGrpSpPr>
            <p:grpSpPr>
              <a:xfrm>
                <a:off x="225948" y="659521"/>
                <a:ext cx="830498" cy="830498"/>
                <a:chOff x="864916" y="1972234"/>
                <a:chExt cx="751840" cy="751840"/>
              </a:xfrm>
            </p:grpSpPr>
            <p:pic>
              <p:nvPicPr>
                <p:cNvPr id="220" name="圖片 219">
                  <a:extLst>
                    <a:ext uri="{FF2B5EF4-FFF2-40B4-BE49-F238E27FC236}">
                      <a16:creationId xmlns:a16="http://schemas.microsoft.com/office/drawing/2014/main" id="{B39AB477-F06B-4B30-B31F-1C5E0548EA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21" name="橢圓 220">
                  <a:extLst>
                    <a:ext uri="{FF2B5EF4-FFF2-40B4-BE49-F238E27FC236}">
                      <a16:creationId xmlns:a16="http://schemas.microsoft.com/office/drawing/2014/main" id="{8DB077DC-821D-4BF6-9B2C-34E7EA69D9E3}"/>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4" name="圖片 213">
                <a:extLst>
                  <a:ext uri="{FF2B5EF4-FFF2-40B4-BE49-F238E27FC236}">
                    <a16:creationId xmlns:a16="http://schemas.microsoft.com/office/drawing/2014/main" id="{88C35FE8-E3D9-4FD3-AB70-538E84326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5" name="圖片 214">
                <a:extLst>
                  <a:ext uri="{FF2B5EF4-FFF2-40B4-BE49-F238E27FC236}">
                    <a16:creationId xmlns:a16="http://schemas.microsoft.com/office/drawing/2014/main" id="{E8678F1B-FBEC-4AC8-A487-5116337C3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6" name="圖片 215">
                <a:extLst>
                  <a:ext uri="{FF2B5EF4-FFF2-40B4-BE49-F238E27FC236}">
                    <a16:creationId xmlns:a16="http://schemas.microsoft.com/office/drawing/2014/main" id="{B6577A47-4949-4AFC-A9E3-448D5072F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7" name="圖片 216">
                <a:extLst>
                  <a:ext uri="{FF2B5EF4-FFF2-40B4-BE49-F238E27FC236}">
                    <a16:creationId xmlns:a16="http://schemas.microsoft.com/office/drawing/2014/main" id="{84398D79-89FD-4C65-B83A-045929E5C2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8" name="標題 2">
                <a:extLst>
                  <a:ext uri="{FF2B5EF4-FFF2-40B4-BE49-F238E27FC236}">
                    <a16:creationId xmlns:a16="http://schemas.microsoft.com/office/drawing/2014/main" id="{7B04CA32-17C0-45CE-A5FA-552E8C5CE2F2}"/>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219" name="矩形 218">
                <a:extLst>
                  <a:ext uri="{FF2B5EF4-FFF2-40B4-BE49-F238E27FC236}">
                    <a16:creationId xmlns:a16="http://schemas.microsoft.com/office/drawing/2014/main" id="{803C36D7-D441-4F06-86CC-81C002E70AA0}"/>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6" name="圖片 205">
              <a:extLst>
                <a:ext uri="{FF2B5EF4-FFF2-40B4-BE49-F238E27FC236}">
                  <a16:creationId xmlns:a16="http://schemas.microsoft.com/office/drawing/2014/main" id="{BB1E548E-EC76-490D-AFCB-53C2D54051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8505" y="2119059"/>
              <a:ext cx="3542995" cy="3542995"/>
            </a:xfrm>
            <a:prstGeom prst="rect">
              <a:avLst/>
            </a:prstGeom>
          </p:spPr>
        </p:pic>
        <p:sp>
          <p:nvSpPr>
            <p:cNvPr id="207" name="文字方塊 206">
              <a:extLst>
                <a:ext uri="{FF2B5EF4-FFF2-40B4-BE49-F238E27FC236}">
                  <a16:creationId xmlns:a16="http://schemas.microsoft.com/office/drawing/2014/main" id="{7EDE2DC8-510D-4F70-BB7F-D6B691DA22C0}"/>
                </a:ext>
              </a:extLst>
            </p:cNvPr>
            <p:cNvSpPr txBox="1"/>
            <p:nvPr/>
          </p:nvSpPr>
          <p:spPr>
            <a:xfrm>
              <a:off x="1098597" y="3629139"/>
              <a:ext cx="1091966" cy="200055"/>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208" name="文字方塊 207">
              <a:extLst>
                <a:ext uri="{FF2B5EF4-FFF2-40B4-BE49-F238E27FC236}">
                  <a16:creationId xmlns:a16="http://schemas.microsoft.com/office/drawing/2014/main" id="{B14BB32A-FC3F-4654-A642-6A68A9253ECC}"/>
                </a:ext>
              </a:extLst>
            </p:cNvPr>
            <p:cNvSpPr txBox="1"/>
            <p:nvPr/>
          </p:nvSpPr>
          <p:spPr>
            <a:xfrm>
              <a:off x="1098597" y="4428452"/>
              <a:ext cx="1181734" cy="200055"/>
            </a:xfrm>
            <a:prstGeom prst="rect">
              <a:avLst/>
            </a:prstGeom>
            <a:noFill/>
          </p:spPr>
          <p:txBody>
            <a:bodyPr wrap="none" rtlCol="0">
              <a:spAutoFit/>
            </a:bodyPr>
            <a:lstStyle/>
            <a:p>
              <a:r>
                <a:rPr lang="en-US" altLang="zh-TW" sz="700"/>
                <a:t>2.</a:t>
              </a:r>
              <a:r>
                <a:rPr lang="zh-TW" altLang="en-US" sz="700"/>
                <a:t> 擁有社交媒體的影響力</a:t>
              </a:r>
            </a:p>
          </p:txBody>
        </p:sp>
        <p:sp>
          <p:nvSpPr>
            <p:cNvPr id="209" name="文字方塊 208">
              <a:extLst>
                <a:ext uri="{FF2B5EF4-FFF2-40B4-BE49-F238E27FC236}">
                  <a16:creationId xmlns:a16="http://schemas.microsoft.com/office/drawing/2014/main" id="{030952E5-36B9-402D-83E9-D7DB4E290377}"/>
                </a:ext>
              </a:extLst>
            </p:cNvPr>
            <p:cNvSpPr txBox="1"/>
            <p:nvPr/>
          </p:nvSpPr>
          <p:spPr>
            <a:xfrm>
              <a:off x="1100284" y="2905780"/>
              <a:ext cx="992579" cy="200055"/>
            </a:xfrm>
            <a:prstGeom prst="rect">
              <a:avLst/>
            </a:prstGeom>
            <a:noFill/>
          </p:spPr>
          <p:txBody>
            <a:bodyPr wrap="none" rtlCol="0">
              <a:spAutoFit/>
            </a:bodyPr>
            <a:lstStyle/>
            <a:p>
              <a:r>
                <a:rPr lang="zh-TW" altLang="en-US" sz="700"/>
                <a:t>主要是建立在平台上</a:t>
              </a:r>
            </a:p>
          </p:txBody>
        </p:sp>
      </p:grpSp>
      <p:grpSp>
        <p:nvGrpSpPr>
          <p:cNvPr id="222" name="群組 221">
            <a:extLst>
              <a:ext uri="{FF2B5EF4-FFF2-40B4-BE49-F238E27FC236}">
                <a16:creationId xmlns:a16="http://schemas.microsoft.com/office/drawing/2014/main" id="{50DCB8AB-3275-4E64-B67F-293A43BE348D}"/>
              </a:ext>
            </a:extLst>
          </p:cNvPr>
          <p:cNvGrpSpPr/>
          <p:nvPr/>
        </p:nvGrpSpPr>
        <p:grpSpPr>
          <a:xfrm>
            <a:off x="8244000" y="5421245"/>
            <a:ext cx="3600000" cy="2160000"/>
            <a:chOff x="-1" y="0"/>
            <a:chExt cx="12192003" cy="6858000"/>
          </a:xfrm>
        </p:grpSpPr>
        <p:grpSp>
          <p:nvGrpSpPr>
            <p:cNvPr id="223" name="群組 222">
              <a:extLst>
                <a:ext uri="{FF2B5EF4-FFF2-40B4-BE49-F238E27FC236}">
                  <a16:creationId xmlns:a16="http://schemas.microsoft.com/office/drawing/2014/main" id="{BE85A1D0-0058-461B-948B-6E56AB7DCF86}"/>
                </a:ext>
              </a:extLst>
            </p:cNvPr>
            <p:cNvGrpSpPr/>
            <p:nvPr/>
          </p:nvGrpSpPr>
          <p:grpSpPr>
            <a:xfrm>
              <a:off x="-1" y="0"/>
              <a:ext cx="12192003" cy="6858000"/>
              <a:chOff x="-1" y="0"/>
              <a:chExt cx="12192003" cy="6858000"/>
            </a:xfrm>
          </p:grpSpPr>
          <p:sp>
            <p:nvSpPr>
              <p:cNvPr id="226" name="矩形 225">
                <a:extLst>
                  <a:ext uri="{FF2B5EF4-FFF2-40B4-BE49-F238E27FC236}">
                    <a16:creationId xmlns:a16="http://schemas.microsoft.com/office/drawing/2014/main" id="{91F38074-57E5-4439-B99D-862DAE9B0E31}"/>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27" name="標題 2">
                <a:extLst>
                  <a:ext uri="{FF2B5EF4-FFF2-40B4-BE49-F238E27FC236}">
                    <a16:creationId xmlns:a16="http://schemas.microsoft.com/office/drawing/2014/main" id="{F89DFBAC-8FBC-4417-A138-7E13D72AE37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28" name="標題 2">
                <a:extLst>
                  <a:ext uri="{FF2B5EF4-FFF2-40B4-BE49-F238E27FC236}">
                    <a16:creationId xmlns:a16="http://schemas.microsoft.com/office/drawing/2014/main" id="{B098D6C3-7D67-4CBF-B89A-018FFAFCBDC4}"/>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29" name="群組 228">
                <a:extLst>
                  <a:ext uri="{FF2B5EF4-FFF2-40B4-BE49-F238E27FC236}">
                    <a16:creationId xmlns:a16="http://schemas.microsoft.com/office/drawing/2014/main" id="{3107265B-1B8C-4907-B34D-279758B59797}"/>
                  </a:ext>
                </a:extLst>
              </p:cNvPr>
              <p:cNvGrpSpPr/>
              <p:nvPr/>
            </p:nvGrpSpPr>
            <p:grpSpPr>
              <a:xfrm>
                <a:off x="225948" y="659521"/>
                <a:ext cx="830498" cy="830498"/>
                <a:chOff x="864916" y="1972234"/>
                <a:chExt cx="751840" cy="751840"/>
              </a:xfrm>
            </p:grpSpPr>
            <p:pic>
              <p:nvPicPr>
                <p:cNvPr id="236" name="圖片 235">
                  <a:extLst>
                    <a:ext uri="{FF2B5EF4-FFF2-40B4-BE49-F238E27FC236}">
                      <a16:creationId xmlns:a16="http://schemas.microsoft.com/office/drawing/2014/main" id="{340FB9D8-3702-4943-BADB-14F5C8EB94B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37" name="橢圓 236">
                  <a:extLst>
                    <a:ext uri="{FF2B5EF4-FFF2-40B4-BE49-F238E27FC236}">
                      <a16:creationId xmlns:a16="http://schemas.microsoft.com/office/drawing/2014/main" id="{F5E0CB60-DA1F-496C-BEA1-F25FD96A203F}"/>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30" name="圖片 229">
                <a:extLst>
                  <a:ext uri="{FF2B5EF4-FFF2-40B4-BE49-F238E27FC236}">
                    <a16:creationId xmlns:a16="http://schemas.microsoft.com/office/drawing/2014/main" id="{6B6DD71E-183C-4F84-A3AE-84895A521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31" name="圖片 230">
                <a:extLst>
                  <a:ext uri="{FF2B5EF4-FFF2-40B4-BE49-F238E27FC236}">
                    <a16:creationId xmlns:a16="http://schemas.microsoft.com/office/drawing/2014/main" id="{B085837E-EEA3-4E98-9377-87CA1F071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32" name="圖片 231">
                <a:extLst>
                  <a:ext uri="{FF2B5EF4-FFF2-40B4-BE49-F238E27FC236}">
                    <a16:creationId xmlns:a16="http://schemas.microsoft.com/office/drawing/2014/main" id="{AA140613-9CDD-4557-B866-EB69BCFB1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33" name="圖片 232">
                <a:extLst>
                  <a:ext uri="{FF2B5EF4-FFF2-40B4-BE49-F238E27FC236}">
                    <a16:creationId xmlns:a16="http://schemas.microsoft.com/office/drawing/2014/main" id="{4E7E443B-3F5D-4C3A-8959-E91CE21A1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34" name="標題 2">
                <a:extLst>
                  <a:ext uri="{FF2B5EF4-FFF2-40B4-BE49-F238E27FC236}">
                    <a16:creationId xmlns:a16="http://schemas.microsoft.com/office/drawing/2014/main" id="{A1544773-B10C-494F-96F3-2DA4B0B65B4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35" name="矩形 234">
                <a:extLst>
                  <a:ext uri="{FF2B5EF4-FFF2-40B4-BE49-F238E27FC236}">
                    <a16:creationId xmlns:a16="http://schemas.microsoft.com/office/drawing/2014/main" id="{4A5284FA-CBC7-4474-9BC6-3E6EE933E920}"/>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24" name="圖片 223">
              <a:extLst>
                <a:ext uri="{FF2B5EF4-FFF2-40B4-BE49-F238E27FC236}">
                  <a16:creationId xmlns:a16="http://schemas.microsoft.com/office/drawing/2014/main" id="{0C160C66-F3E1-4FC1-8073-0A45F7DEF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846" y="1755509"/>
              <a:ext cx="4154463" cy="4154463"/>
            </a:xfrm>
            <a:prstGeom prst="rect">
              <a:avLst/>
            </a:prstGeom>
          </p:spPr>
        </p:pic>
        <p:sp>
          <p:nvSpPr>
            <p:cNvPr id="225" name="文字方塊 224">
              <a:extLst>
                <a:ext uri="{FF2B5EF4-FFF2-40B4-BE49-F238E27FC236}">
                  <a16:creationId xmlns:a16="http://schemas.microsoft.com/office/drawing/2014/main" id="{DDBA8238-1679-425F-A3CB-4C8D8A5E2262}"/>
                </a:ext>
              </a:extLst>
            </p:cNvPr>
            <p:cNvSpPr txBox="1"/>
            <p:nvPr/>
          </p:nvSpPr>
          <p:spPr>
            <a:xfrm>
              <a:off x="5486154" y="3628947"/>
              <a:ext cx="1710725" cy="200055"/>
            </a:xfrm>
            <a:prstGeom prst="rect">
              <a:avLst/>
            </a:prstGeom>
            <a:noFill/>
          </p:spPr>
          <p:txBody>
            <a:bodyPr wrap="none" rtlCol="0">
              <a:spAutoFit/>
            </a:bodyPr>
            <a:lstStyle/>
            <a:p>
              <a:r>
                <a:rPr lang="zh-TW" altLang="en-US" sz="700"/>
                <a:t>主要是以手機、平板</a:t>
              </a:r>
              <a:r>
                <a:rPr lang="en-US" altLang="zh-TW" sz="700"/>
                <a:t>APP</a:t>
              </a:r>
              <a:r>
                <a:rPr lang="zh-TW" altLang="en-US" sz="700"/>
                <a:t>和電腦的網頁</a:t>
              </a:r>
            </a:p>
          </p:txBody>
        </p:sp>
      </p:grpSp>
      <p:grpSp>
        <p:nvGrpSpPr>
          <p:cNvPr id="238" name="群組 237">
            <a:extLst>
              <a:ext uri="{FF2B5EF4-FFF2-40B4-BE49-F238E27FC236}">
                <a16:creationId xmlns:a16="http://schemas.microsoft.com/office/drawing/2014/main" id="{41C8C2EE-E2B2-41E3-88F1-5D3D89D30995}"/>
              </a:ext>
            </a:extLst>
          </p:cNvPr>
          <p:cNvGrpSpPr/>
          <p:nvPr/>
        </p:nvGrpSpPr>
        <p:grpSpPr>
          <a:xfrm>
            <a:off x="348000" y="5421245"/>
            <a:ext cx="3600000" cy="2160000"/>
            <a:chOff x="-1" y="0"/>
            <a:chExt cx="12192003" cy="6858000"/>
          </a:xfrm>
        </p:grpSpPr>
        <p:sp>
          <p:nvSpPr>
            <p:cNvPr id="239" name="矩形 238">
              <a:extLst>
                <a:ext uri="{FF2B5EF4-FFF2-40B4-BE49-F238E27FC236}">
                  <a16:creationId xmlns:a16="http://schemas.microsoft.com/office/drawing/2014/main" id="{430B0CD7-23AF-4682-B991-D9DFE99DADE3}"/>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40" name="標題 2">
              <a:extLst>
                <a:ext uri="{FF2B5EF4-FFF2-40B4-BE49-F238E27FC236}">
                  <a16:creationId xmlns:a16="http://schemas.microsoft.com/office/drawing/2014/main" id="{7C067F25-80AC-463D-AAEB-E898A2CA5C2B}"/>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41" name="標題 2">
              <a:extLst>
                <a:ext uri="{FF2B5EF4-FFF2-40B4-BE49-F238E27FC236}">
                  <a16:creationId xmlns:a16="http://schemas.microsoft.com/office/drawing/2014/main" id="{3105916C-79B7-47AF-8906-BD67CFD25269}"/>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42" name="群組 241">
              <a:extLst>
                <a:ext uri="{FF2B5EF4-FFF2-40B4-BE49-F238E27FC236}">
                  <a16:creationId xmlns:a16="http://schemas.microsoft.com/office/drawing/2014/main" id="{D88D63F8-AE38-4858-9CF7-3A7233B7EA36}"/>
                </a:ext>
              </a:extLst>
            </p:cNvPr>
            <p:cNvGrpSpPr/>
            <p:nvPr/>
          </p:nvGrpSpPr>
          <p:grpSpPr>
            <a:xfrm>
              <a:off x="225948" y="659521"/>
              <a:ext cx="830498" cy="853007"/>
              <a:chOff x="864916" y="1972234"/>
              <a:chExt cx="751840" cy="772217"/>
            </a:xfrm>
          </p:grpSpPr>
          <p:pic>
            <p:nvPicPr>
              <p:cNvPr id="253" name="圖片 252">
                <a:extLst>
                  <a:ext uri="{FF2B5EF4-FFF2-40B4-BE49-F238E27FC236}">
                    <a16:creationId xmlns:a16="http://schemas.microsoft.com/office/drawing/2014/main" id="{55F1DDF6-ACFB-4672-9137-656B602CC3E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54" name="橢圓 253">
                <a:extLst>
                  <a:ext uri="{FF2B5EF4-FFF2-40B4-BE49-F238E27FC236}">
                    <a16:creationId xmlns:a16="http://schemas.microsoft.com/office/drawing/2014/main" id="{FF162281-A4E3-48B3-9C98-D246CB3A82C8}"/>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43" name="圖片 242">
              <a:extLst>
                <a:ext uri="{FF2B5EF4-FFF2-40B4-BE49-F238E27FC236}">
                  <a16:creationId xmlns:a16="http://schemas.microsoft.com/office/drawing/2014/main" id="{8E941D23-1C6D-4740-90D4-F002EC1CE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44" name="圖片 243">
              <a:extLst>
                <a:ext uri="{FF2B5EF4-FFF2-40B4-BE49-F238E27FC236}">
                  <a16:creationId xmlns:a16="http://schemas.microsoft.com/office/drawing/2014/main" id="{1E196AA0-204E-46A1-BC12-F5398CF21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45" name="圖片 244">
              <a:extLst>
                <a:ext uri="{FF2B5EF4-FFF2-40B4-BE49-F238E27FC236}">
                  <a16:creationId xmlns:a16="http://schemas.microsoft.com/office/drawing/2014/main" id="{004EB332-52FD-4830-B3F9-064942698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46" name="圖片 245">
              <a:extLst>
                <a:ext uri="{FF2B5EF4-FFF2-40B4-BE49-F238E27FC236}">
                  <a16:creationId xmlns:a16="http://schemas.microsoft.com/office/drawing/2014/main" id="{4876C689-D820-40B1-9200-E152EBD510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47" name="標題 2">
              <a:extLst>
                <a:ext uri="{FF2B5EF4-FFF2-40B4-BE49-F238E27FC236}">
                  <a16:creationId xmlns:a16="http://schemas.microsoft.com/office/drawing/2014/main" id="{628052AD-C48A-4BF2-8635-927963F73A5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248" name="矩形 247">
              <a:extLst>
                <a:ext uri="{FF2B5EF4-FFF2-40B4-BE49-F238E27FC236}">
                  <a16:creationId xmlns:a16="http://schemas.microsoft.com/office/drawing/2014/main" id="{3DFC0FFE-752F-4D86-9BFC-1D137605D287}"/>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249" name="圖片 248">
              <a:extLst>
                <a:ext uri="{FF2B5EF4-FFF2-40B4-BE49-F238E27FC236}">
                  <a16:creationId xmlns:a16="http://schemas.microsoft.com/office/drawing/2014/main" id="{8FF86596-CB5D-4A0B-8796-B9FB8F1B4B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2476" y="2353518"/>
              <a:ext cx="3085795" cy="3085795"/>
            </a:xfrm>
            <a:prstGeom prst="rect">
              <a:avLst/>
            </a:prstGeom>
          </p:spPr>
        </p:pic>
        <p:grpSp>
          <p:nvGrpSpPr>
            <p:cNvPr id="250" name="群組 249">
              <a:extLst>
                <a:ext uri="{FF2B5EF4-FFF2-40B4-BE49-F238E27FC236}">
                  <a16:creationId xmlns:a16="http://schemas.microsoft.com/office/drawing/2014/main" id="{08295205-4A0D-428F-A91A-FE67CE72A9E2}"/>
                </a:ext>
              </a:extLst>
            </p:cNvPr>
            <p:cNvGrpSpPr/>
            <p:nvPr/>
          </p:nvGrpSpPr>
          <p:grpSpPr>
            <a:xfrm>
              <a:off x="1316238" y="2971998"/>
              <a:ext cx="5760000" cy="1988306"/>
              <a:chOff x="1316238" y="2971998"/>
              <a:chExt cx="5760000" cy="1988306"/>
            </a:xfrm>
          </p:grpSpPr>
          <p:sp>
            <p:nvSpPr>
              <p:cNvPr id="251" name="矩形 250">
                <a:extLst>
                  <a:ext uri="{FF2B5EF4-FFF2-40B4-BE49-F238E27FC236}">
                    <a16:creationId xmlns:a16="http://schemas.microsoft.com/office/drawing/2014/main" id="{02F2DE2D-910E-4F65-985E-1508D7D6E618}"/>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252" name="文字方塊 251">
                <a:extLst>
                  <a:ext uri="{FF2B5EF4-FFF2-40B4-BE49-F238E27FC236}">
                    <a16:creationId xmlns:a16="http://schemas.microsoft.com/office/drawing/2014/main" id="{860E41F8-D540-427F-82D8-56E0FA9696B5}"/>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112000" y="847229"/>
            <a:ext cx="10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a:t>…</a:t>
            </a:r>
            <a:endParaRPr lang="zh-TW" altLang="en-US" sz="4000" b="1"/>
          </a:p>
        </p:txBody>
      </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229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userDrawn="1"/>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2">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userDrawn="1"/>
        </p:nvPicPr>
        <p:blipFill rotWithShape="1">
          <a:blip r:embed="rId13">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userDrawn="1"/>
        </p:nvPicPr>
        <p:blipFill>
          <a:blip r:embed="rId14">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userDrawn="1"/>
        </p:nvPicPr>
        <p:blipFill>
          <a:blip r:embed="rId15">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pic>
        <p:nvPicPr>
          <p:cNvPr id="45" name="圖片 44">
            <a:extLst>
              <a:ext uri="{FF2B5EF4-FFF2-40B4-BE49-F238E27FC236}">
                <a16:creationId xmlns:a16="http://schemas.microsoft.com/office/drawing/2014/main" id="{83B5421B-D7E5-41B0-9EC7-C7D1D362389E}"/>
              </a:ext>
            </a:extLst>
          </p:cNvPr>
          <p:cNvPicPr/>
          <p:nvPr userDrawn="1"/>
        </p:nvPicPr>
        <p:blipFill>
          <a:blip r:embed="rId16">
            <a:extLst>
              <a:ext uri="{28A0092B-C50C-407E-A947-70E740481C1C}">
                <a14:useLocalDpi xmlns:a14="http://schemas.microsoft.com/office/drawing/2010/main" val="0"/>
              </a:ext>
            </a:extLst>
          </a:blip>
          <a:stretch>
            <a:fillRect/>
          </a:stretch>
        </p:blipFill>
        <p:spPr>
          <a:xfrm>
            <a:off x="2204913"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4" name="群組 3">
            <a:extLst>
              <a:ext uri="{FF2B5EF4-FFF2-40B4-BE49-F238E27FC236}">
                <a16:creationId xmlns:a16="http://schemas.microsoft.com/office/drawing/2014/main" id="{C78D0889-0DFD-4061-8AE2-862E8FD0CF0F}"/>
              </a:ext>
            </a:extLst>
          </p:cNvPr>
          <p:cNvGrpSpPr/>
          <p:nvPr/>
        </p:nvGrpSpPr>
        <p:grpSpPr>
          <a:xfrm>
            <a:off x="2106959" y="1156643"/>
            <a:ext cx="7972000" cy="1152000"/>
            <a:chOff x="2106959" y="1156643"/>
            <a:chExt cx="7972000" cy="1152000"/>
          </a:xfrm>
        </p:grpSpPr>
        <p:sp>
          <p:nvSpPr>
            <p:cNvPr id="50" name="橢圓 49">
              <a:extLst>
                <a:ext uri="{FF2B5EF4-FFF2-40B4-BE49-F238E27FC236}">
                  <a16:creationId xmlns:a16="http://schemas.microsoft.com/office/drawing/2014/main" id="{D9C8EBA5-5D3C-4332-83C4-02024AD08BD8}"/>
                </a:ext>
              </a:extLst>
            </p:cNvPr>
            <p:cNvSpPr/>
            <p:nvPr/>
          </p:nvSpPr>
          <p:spPr>
            <a:xfrm>
              <a:off x="2106959" y="1156643"/>
              <a:ext cx="1152000" cy="1152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1" name="橢圓 50">
              <a:extLst>
                <a:ext uri="{FF2B5EF4-FFF2-40B4-BE49-F238E27FC236}">
                  <a16:creationId xmlns:a16="http://schemas.microsoft.com/office/drawing/2014/main" id="{995BA951-20A9-4460-8A9F-439957997E26}"/>
                </a:ext>
              </a:extLst>
            </p:cNvPr>
            <p:cNvSpPr/>
            <p:nvPr/>
          </p:nvSpPr>
          <p:spPr>
            <a:xfrm>
              <a:off x="4380292" y="1156643"/>
              <a:ext cx="1152000" cy="1152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2" name="橢圓 51">
              <a:extLst>
                <a:ext uri="{FF2B5EF4-FFF2-40B4-BE49-F238E27FC236}">
                  <a16:creationId xmlns:a16="http://schemas.microsoft.com/office/drawing/2014/main" id="{CE5ED235-FF4D-4471-9478-21E78CB43C1E}"/>
                </a:ext>
              </a:extLst>
            </p:cNvPr>
            <p:cNvSpPr/>
            <p:nvPr/>
          </p:nvSpPr>
          <p:spPr>
            <a:xfrm>
              <a:off x="6653625" y="1156643"/>
              <a:ext cx="1152000" cy="1152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3" name="橢圓 52">
              <a:extLst>
                <a:ext uri="{FF2B5EF4-FFF2-40B4-BE49-F238E27FC236}">
                  <a16:creationId xmlns:a16="http://schemas.microsoft.com/office/drawing/2014/main" id="{BBED22F9-A47B-42FB-A17E-E71D68FB550A}"/>
                </a:ext>
              </a:extLst>
            </p:cNvPr>
            <p:cNvSpPr/>
            <p:nvPr/>
          </p:nvSpPr>
          <p:spPr>
            <a:xfrm>
              <a:off x="8926959" y="1156643"/>
              <a:ext cx="1152000" cy="1152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sp>
        <p:nvSpPr>
          <p:cNvPr id="54" name="文字方塊 53">
            <a:extLst>
              <a:ext uri="{FF2B5EF4-FFF2-40B4-BE49-F238E27FC236}">
                <a16:creationId xmlns:a16="http://schemas.microsoft.com/office/drawing/2014/main" id="{CBCE606F-C65A-4831-92EE-343FC1E8FD6B}"/>
              </a:ext>
            </a:extLst>
          </p:cNvPr>
          <p:cNvSpPr txBox="1"/>
          <p:nvPr/>
        </p:nvSpPr>
        <p:spPr>
          <a:xfrm>
            <a:off x="1975190" y="2290566"/>
            <a:ext cx="1415538" cy="377604"/>
          </a:xfrm>
          <a:prstGeom prst="rect">
            <a:avLst/>
          </a:prstGeom>
          <a:noFill/>
        </p:spPr>
        <p:txBody>
          <a:bodyPr wrap="square">
            <a:spAutoFit/>
          </a:bodyPr>
          <a:lstStyle/>
          <a:p>
            <a:pPr algn="ctr">
              <a:lnSpc>
                <a:spcPct val="150000"/>
              </a:lnSpc>
            </a:pPr>
            <a:r>
              <a:rPr lang="zh-TW" altLang="en-US" sz="1400"/>
              <a:t>關鍵合作夥伴</a:t>
            </a:r>
          </a:p>
        </p:txBody>
      </p:sp>
      <p:sp>
        <p:nvSpPr>
          <p:cNvPr id="55" name="文字方塊 54">
            <a:extLst>
              <a:ext uri="{FF2B5EF4-FFF2-40B4-BE49-F238E27FC236}">
                <a16:creationId xmlns:a16="http://schemas.microsoft.com/office/drawing/2014/main" id="{85875186-1418-46A1-9C91-96CC55C93CA6}"/>
              </a:ext>
            </a:extLst>
          </p:cNvPr>
          <p:cNvSpPr txBox="1"/>
          <p:nvPr/>
        </p:nvSpPr>
        <p:spPr>
          <a:xfrm>
            <a:off x="4337633" y="2290566"/>
            <a:ext cx="1229034" cy="377604"/>
          </a:xfrm>
          <a:prstGeom prst="rect">
            <a:avLst/>
          </a:prstGeom>
          <a:noFill/>
        </p:spPr>
        <p:txBody>
          <a:bodyPr wrap="square">
            <a:spAutoFit/>
          </a:bodyPr>
          <a:lstStyle/>
          <a:p>
            <a:pPr algn="ctr">
              <a:lnSpc>
                <a:spcPct val="150000"/>
              </a:lnSpc>
            </a:pPr>
            <a:r>
              <a:rPr lang="zh-TW" altLang="en-US" sz="1400"/>
              <a:t>關鍵活動</a:t>
            </a:r>
          </a:p>
        </p:txBody>
      </p:sp>
      <p:sp>
        <p:nvSpPr>
          <p:cNvPr id="56" name="文字方塊 55">
            <a:extLst>
              <a:ext uri="{FF2B5EF4-FFF2-40B4-BE49-F238E27FC236}">
                <a16:creationId xmlns:a16="http://schemas.microsoft.com/office/drawing/2014/main" id="{415CF3BF-B5F4-48E8-AA4F-BDCE53390206}"/>
              </a:ext>
            </a:extLst>
          </p:cNvPr>
          <p:cNvSpPr txBox="1"/>
          <p:nvPr/>
        </p:nvSpPr>
        <p:spPr>
          <a:xfrm>
            <a:off x="6625333" y="2290566"/>
            <a:ext cx="1229034" cy="377604"/>
          </a:xfrm>
          <a:prstGeom prst="rect">
            <a:avLst/>
          </a:prstGeom>
          <a:noFill/>
        </p:spPr>
        <p:txBody>
          <a:bodyPr wrap="square">
            <a:spAutoFit/>
          </a:bodyPr>
          <a:lstStyle/>
          <a:p>
            <a:pPr algn="ctr">
              <a:lnSpc>
                <a:spcPct val="150000"/>
              </a:lnSpc>
            </a:pPr>
            <a:r>
              <a:rPr lang="zh-TW" altLang="en-US" sz="1400"/>
              <a:t>關鍵資源</a:t>
            </a:r>
          </a:p>
        </p:txBody>
      </p:sp>
      <p:sp>
        <p:nvSpPr>
          <p:cNvPr id="57" name="文字方塊 56">
            <a:extLst>
              <a:ext uri="{FF2B5EF4-FFF2-40B4-BE49-F238E27FC236}">
                <a16:creationId xmlns:a16="http://schemas.microsoft.com/office/drawing/2014/main" id="{64781BE8-C108-48C9-8084-E8C4ADD2EDCF}"/>
              </a:ext>
            </a:extLst>
          </p:cNvPr>
          <p:cNvSpPr txBox="1"/>
          <p:nvPr/>
        </p:nvSpPr>
        <p:spPr>
          <a:xfrm>
            <a:off x="8888442" y="2290566"/>
            <a:ext cx="1229034" cy="382092"/>
          </a:xfrm>
          <a:prstGeom prst="rect">
            <a:avLst/>
          </a:prstGeom>
          <a:noFill/>
        </p:spPr>
        <p:txBody>
          <a:bodyPr wrap="square">
            <a:spAutoFit/>
          </a:bodyPr>
          <a:lstStyle/>
          <a:p>
            <a:pPr algn="ctr">
              <a:lnSpc>
                <a:spcPct val="150000"/>
              </a:lnSpc>
            </a:pPr>
            <a:r>
              <a:rPr lang="en-US" altLang="zh-TW" sz="1400"/>
              <a:t>:)</a:t>
            </a:r>
            <a:endParaRPr lang="zh-TW" altLang="en-US" sz="1400"/>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2" name="群組 1">
            <a:extLst>
              <a:ext uri="{FF2B5EF4-FFF2-40B4-BE49-F238E27FC236}">
                <a16:creationId xmlns:a16="http://schemas.microsoft.com/office/drawing/2014/main" id="{8BAD4E66-1960-469A-9BA6-817DCCC6A9CE}"/>
              </a:ext>
            </a:extLst>
          </p:cNvPr>
          <p:cNvGrpSpPr/>
          <p:nvPr/>
        </p:nvGrpSpPr>
        <p:grpSpPr>
          <a:xfrm>
            <a:off x="348000" y="2966564"/>
            <a:ext cx="3600000" cy="2160000"/>
            <a:chOff x="348000" y="2966564"/>
            <a:chExt cx="3600000" cy="2160000"/>
          </a:xfrm>
        </p:grpSpPr>
        <p:grpSp>
          <p:nvGrpSpPr>
            <p:cNvPr id="120" name="群組 119">
              <a:extLst>
                <a:ext uri="{FF2B5EF4-FFF2-40B4-BE49-F238E27FC236}">
                  <a16:creationId xmlns:a16="http://schemas.microsoft.com/office/drawing/2014/main" id="{3678D33B-2E6A-4AA0-B063-804531E17AD4}"/>
                </a:ext>
              </a:extLst>
            </p:cNvPr>
            <p:cNvGrpSpPr/>
            <p:nvPr/>
          </p:nvGrpSpPr>
          <p:grpSpPr>
            <a:xfrm>
              <a:off x="348000" y="2966564"/>
              <a:ext cx="3600000" cy="2160000"/>
              <a:chOff x="-1" y="0"/>
              <a:chExt cx="12192003" cy="6858000"/>
            </a:xfrm>
          </p:grpSpPr>
          <p:sp>
            <p:nvSpPr>
              <p:cNvPr id="121" name="矩形 120">
                <a:extLst>
                  <a:ext uri="{FF2B5EF4-FFF2-40B4-BE49-F238E27FC236}">
                    <a16:creationId xmlns:a16="http://schemas.microsoft.com/office/drawing/2014/main" id="{8B8F3D6C-EECB-4986-AADE-8DAB4A559ADE}"/>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23" name="標題 2">
                <a:extLst>
                  <a:ext uri="{FF2B5EF4-FFF2-40B4-BE49-F238E27FC236}">
                    <a16:creationId xmlns:a16="http://schemas.microsoft.com/office/drawing/2014/main" id="{B450D83C-C2FB-499C-93F9-027B766691F7}"/>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124" name="標題 2">
                <a:extLst>
                  <a:ext uri="{FF2B5EF4-FFF2-40B4-BE49-F238E27FC236}">
                    <a16:creationId xmlns:a16="http://schemas.microsoft.com/office/drawing/2014/main" id="{FC045F9E-AE48-444C-A75D-3631BCD809EB}"/>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125" name="群組 124">
                <a:extLst>
                  <a:ext uri="{FF2B5EF4-FFF2-40B4-BE49-F238E27FC236}">
                    <a16:creationId xmlns:a16="http://schemas.microsoft.com/office/drawing/2014/main" id="{B41272D4-EF41-41DC-B426-4DA07C983FD1}"/>
                  </a:ext>
                </a:extLst>
              </p:cNvPr>
              <p:cNvGrpSpPr/>
              <p:nvPr/>
            </p:nvGrpSpPr>
            <p:grpSpPr>
              <a:xfrm>
                <a:off x="225948" y="659521"/>
                <a:ext cx="830498" cy="830498"/>
                <a:chOff x="864916" y="1972234"/>
                <a:chExt cx="751840" cy="751840"/>
              </a:xfrm>
            </p:grpSpPr>
            <p:pic>
              <p:nvPicPr>
                <p:cNvPr id="144" name="圖片 143">
                  <a:extLst>
                    <a:ext uri="{FF2B5EF4-FFF2-40B4-BE49-F238E27FC236}">
                      <a16:creationId xmlns:a16="http://schemas.microsoft.com/office/drawing/2014/main" id="{CA3D97E2-795A-4984-ACF6-4B99D350A39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45" name="橢圓 144">
                  <a:extLst>
                    <a:ext uri="{FF2B5EF4-FFF2-40B4-BE49-F238E27FC236}">
                      <a16:creationId xmlns:a16="http://schemas.microsoft.com/office/drawing/2014/main" id="{BCE07F51-3FF1-4D43-9953-95E7B591ABA5}"/>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126" name="圖片 125">
                <a:extLst>
                  <a:ext uri="{FF2B5EF4-FFF2-40B4-BE49-F238E27FC236}">
                    <a16:creationId xmlns:a16="http://schemas.microsoft.com/office/drawing/2014/main" id="{403D8C01-BEF6-4801-B43B-BBC1BC895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27" name="圖片 126">
                <a:extLst>
                  <a:ext uri="{FF2B5EF4-FFF2-40B4-BE49-F238E27FC236}">
                    <a16:creationId xmlns:a16="http://schemas.microsoft.com/office/drawing/2014/main" id="{D4DBE9EB-B859-41FC-B9D5-FA51A3360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28" name="圖片 127">
                <a:extLst>
                  <a:ext uri="{FF2B5EF4-FFF2-40B4-BE49-F238E27FC236}">
                    <a16:creationId xmlns:a16="http://schemas.microsoft.com/office/drawing/2014/main" id="{0350E667-F2CD-4ECE-8B19-1C923E5F5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41" name="圖片 140">
                <a:extLst>
                  <a:ext uri="{FF2B5EF4-FFF2-40B4-BE49-F238E27FC236}">
                    <a16:creationId xmlns:a16="http://schemas.microsoft.com/office/drawing/2014/main" id="{93979A4F-0E20-4374-A999-7D206A51C8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42" name="標題 2">
                <a:extLst>
                  <a:ext uri="{FF2B5EF4-FFF2-40B4-BE49-F238E27FC236}">
                    <a16:creationId xmlns:a16="http://schemas.microsoft.com/office/drawing/2014/main" id="{0EF48049-C552-49A4-BED0-A5B051174ECC}"/>
                  </a:ext>
                </a:extLst>
              </p:cNvPr>
              <p:cNvSpPr txBox="1">
                <a:spLocks/>
              </p:cNvSpPr>
              <p:nvPr/>
            </p:nvSpPr>
            <p:spPr>
              <a:xfrm>
                <a:off x="1098597" y="710019"/>
                <a:ext cx="2880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關鍵合作夥伴</a:t>
                </a:r>
              </a:p>
            </p:txBody>
          </p:sp>
          <p:sp>
            <p:nvSpPr>
              <p:cNvPr id="143" name="矩形 142">
                <a:extLst>
                  <a:ext uri="{FF2B5EF4-FFF2-40B4-BE49-F238E27FC236}">
                    <a16:creationId xmlns:a16="http://schemas.microsoft.com/office/drawing/2014/main" id="{47DCE15A-3C61-4472-972F-08C7EAB0B6F2}"/>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sp>
          <p:nvSpPr>
            <p:cNvPr id="146" name="文字方塊 145">
              <a:extLst>
                <a:ext uri="{FF2B5EF4-FFF2-40B4-BE49-F238E27FC236}">
                  <a16:creationId xmlns:a16="http://schemas.microsoft.com/office/drawing/2014/main" id="{2951EAF2-7C7B-4884-BC0B-B592D8C065EC}"/>
                </a:ext>
              </a:extLst>
            </p:cNvPr>
            <p:cNvSpPr txBox="1"/>
            <p:nvPr/>
          </p:nvSpPr>
          <p:spPr>
            <a:xfrm>
              <a:off x="2621531" y="4780727"/>
              <a:ext cx="160553" cy="48469"/>
            </a:xfrm>
            <a:prstGeom prst="rect">
              <a:avLst/>
            </a:prstGeom>
            <a:noFill/>
          </p:spPr>
          <p:txBody>
            <a:bodyPr wrap="none" rtlCol="0">
              <a:spAutoFit/>
            </a:bodyPr>
            <a:lstStyle/>
            <a:p>
              <a:r>
                <a:rPr lang="zh-TW" altLang="en-US" sz="400"/>
                <a:t>商店直播賣東西</a:t>
              </a:r>
            </a:p>
          </p:txBody>
        </p:sp>
        <p:grpSp>
          <p:nvGrpSpPr>
            <p:cNvPr id="147" name="群組 146">
              <a:extLst>
                <a:ext uri="{FF2B5EF4-FFF2-40B4-BE49-F238E27FC236}">
                  <a16:creationId xmlns:a16="http://schemas.microsoft.com/office/drawing/2014/main" id="{DF27BFE4-3967-4898-AD57-83BF1E0FBADE}"/>
                </a:ext>
              </a:extLst>
            </p:cNvPr>
            <p:cNvGrpSpPr/>
            <p:nvPr/>
          </p:nvGrpSpPr>
          <p:grpSpPr>
            <a:xfrm>
              <a:off x="840613" y="3560589"/>
              <a:ext cx="2614773" cy="1219835"/>
              <a:chOff x="1586021" y="1841318"/>
              <a:chExt cx="8855366" cy="3872975"/>
            </a:xfrm>
          </p:grpSpPr>
          <p:pic>
            <p:nvPicPr>
              <p:cNvPr id="148" name="圖片 147">
                <a:extLst>
                  <a:ext uri="{FF2B5EF4-FFF2-40B4-BE49-F238E27FC236}">
                    <a16:creationId xmlns:a16="http://schemas.microsoft.com/office/drawing/2014/main" id="{96AF4022-D82D-4AE4-9F1E-A5A71BC1907C}"/>
                  </a:ext>
                </a:extLst>
              </p:cNvPr>
              <p:cNvPicPr>
                <a:picLocks noChangeAspect="1"/>
              </p:cNvPicPr>
              <p:nvPr/>
            </p:nvPicPr>
            <p:blipFill rotWithShape="1">
              <a:blip r:embed="rId19"/>
              <a:srcRect l="27735" t="18611" r="28906" b="10359"/>
              <a:stretch/>
            </p:blipFill>
            <p:spPr>
              <a:xfrm>
                <a:off x="6242045" y="1841318"/>
                <a:ext cx="4199342" cy="3869576"/>
              </a:xfrm>
              <a:prstGeom prst="rect">
                <a:avLst/>
              </a:prstGeom>
            </p:spPr>
          </p:pic>
          <p:pic>
            <p:nvPicPr>
              <p:cNvPr id="149" name="圖片 148">
                <a:extLst>
                  <a:ext uri="{FF2B5EF4-FFF2-40B4-BE49-F238E27FC236}">
                    <a16:creationId xmlns:a16="http://schemas.microsoft.com/office/drawing/2014/main" id="{5D1251BC-D960-456D-84B5-CBBBD408AC84}"/>
                  </a:ext>
                </a:extLst>
              </p:cNvPr>
              <p:cNvPicPr>
                <a:picLocks noChangeAspect="1"/>
              </p:cNvPicPr>
              <p:nvPr/>
            </p:nvPicPr>
            <p:blipFill rotWithShape="1">
              <a:blip r:embed="rId20"/>
              <a:srcRect l="27969" t="20852" r="29063" b="11551"/>
              <a:stretch/>
            </p:blipFill>
            <p:spPr>
              <a:xfrm>
                <a:off x="1586021" y="1853726"/>
                <a:ext cx="4362695" cy="3860567"/>
              </a:xfrm>
              <a:prstGeom prst="rect">
                <a:avLst/>
              </a:prstGeom>
            </p:spPr>
          </p:pic>
        </p:grpSp>
        <p:sp>
          <p:nvSpPr>
            <p:cNvPr id="150" name="文字方塊 149">
              <a:extLst>
                <a:ext uri="{FF2B5EF4-FFF2-40B4-BE49-F238E27FC236}">
                  <a16:creationId xmlns:a16="http://schemas.microsoft.com/office/drawing/2014/main" id="{2ABAD3F0-4B73-492F-B66A-944FFCB7C367}"/>
                </a:ext>
              </a:extLst>
            </p:cNvPr>
            <p:cNvSpPr txBox="1"/>
            <p:nvPr/>
          </p:nvSpPr>
          <p:spPr>
            <a:xfrm>
              <a:off x="1184865" y="4789240"/>
              <a:ext cx="190846" cy="48469"/>
            </a:xfrm>
            <a:prstGeom prst="rect">
              <a:avLst/>
            </a:prstGeom>
            <a:noFill/>
          </p:spPr>
          <p:txBody>
            <a:bodyPr wrap="none" rtlCol="0">
              <a:spAutoFit/>
            </a:bodyPr>
            <a:lstStyle/>
            <a:p>
              <a:r>
                <a:rPr lang="zh-TW" altLang="en-US" sz="400"/>
                <a:t>網紅直播與觀眾互動</a:t>
              </a:r>
            </a:p>
          </p:txBody>
        </p:sp>
      </p:grpSp>
      <p:grpSp>
        <p:nvGrpSpPr>
          <p:cNvPr id="151" name="群組 150">
            <a:extLst>
              <a:ext uri="{FF2B5EF4-FFF2-40B4-BE49-F238E27FC236}">
                <a16:creationId xmlns:a16="http://schemas.microsoft.com/office/drawing/2014/main" id="{36734936-A79A-40BB-8B3C-07E1C5396CF2}"/>
              </a:ext>
            </a:extLst>
          </p:cNvPr>
          <p:cNvGrpSpPr/>
          <p:nvPr/>
        </p:nvGrpSpPr>
        <p:grpSpPr>
          <a:xfrm>
            <a:off x="4292132" y="2965892"/>
            <a:ext cx="3600000" cy="2160000"/>
            <a:chOff x="-1" y="0"/>
            <a:chExt cx="12192003" cy="6858000"/>
          </a:xfrm>
        </p:grpSpPr>
        <p:sp>
          <p:nvSpPr>
            <p:cNvPr id="152" name="矩形 151">
              <a:extLst>
                <a:ext uri="{FF2B5EF4-FFF2-40B4-BE49-F238E27FC236}">
                  <a16:creationId xmlns:a16="http://schemas.microsoft.com/office/drawing/2014/main" id="{D14C9C24-BF24-4373-B075-CDF1E55F13BB}"/>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53" name="標題 2">
              <a:extLst>
                <a:ext uri="{FF2B5EF4-FFF2-40B4-BE49-F238E27FC236}">
                  <a16:creationId xmlns:a16="http://schemas.microsoft.com/office/drawing/2014/main" id="{D28ACB94-73A1-4886-A292-69AE3A5B39AD}"/>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54" name="標題 2">
              <a:extLst>
                <a:ext uri="{FF2B5EF4-FFF2-40B4-BE49-F238E27FC236}">
                  <a16:creationId xmlns:a16="http://schemas.microsoft.com/office/drawing/2014/main" id="{FE49C8C5-ABAA-407A-9EC8-2E0218BA52D2}"/>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55" name="群組 154">
              <a:extLst>
                <a:ext uri="{FF2B5EF4-FFF2-40B4-BE49-F238E27FC236}">
                  <a16:creationId xmlns:a16="http://schemas.microsoft.com/office/drawing/2014/main" id="{AC583FC4-A357-498F-B460-93E51C11B5F0}"/>
                </a:ext>
              </a:extLst>
            </p:cNvPr>
            <p:cNvGrpSpPr/>
            <p:nvPr/>
          </p:nvGrpSpPr>
          <p:grpSpPr>
            <a:xfrm>
              <a:off x="225948" y="659521"/>
              <a:ext cx="830498" cy="830498"/>
              <a:chOff x="864916" y="1972234"/>
              <a:chExt cx="751840" cy="751840"/>
            </a:xfrm>
          </p:grpSpPr>
          <p:pic>
            <p:nvPicPr>
              <p:cNvPr id="164" name="圖片 163">
                <a:extLst>
                  <a:ext uri="{FF2B5EF4-FFF2-40B4-BE49-F238E27FC236}">
                    <a16:creationId xmlns:a16="http://schemas.microsoft.com/office/drawing/2014/main" id="{4633DD79-E2EF-4D11-9309-17FBE38FB552}"/>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65" name="橢圓 164">
                <a:extLst>
                  <a:ext uri="{FF2B5EF4-FFF2-40B4-BE49-F238E27FC236}">
                    <a16:creationId xmlns:a16="http://schemas.microsoft.com/office/drawing/2014/main" id="{308EF059-CE2B-426F-B852-F278193A7A4C}"/>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56" name="圖片 155">
              <a:extLst>
                <a:ext uri="{FF2B5EF4-FFF2-40B4-BE49-F238E27FC236}">
                  <a16:creationId xmlns:a16="http://schemas.microsoft.com/office/drawing/2014/main" id="{F3C3A77D-F7F8-4290-BDF1-59B9732B7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57" name="圖片 156">
              <a:extLst>
                <a:ext uri="{FF2B5EF4-FFF2-40B4-BE49-F238E27FC236}">
                  <a16:creationId xmlns:a16="http://schemas.microsoft.com/office/drawing/2014/main" id="{7EB2B4CF-D420-4079-B1E4-0FEFAC301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58" name="圖片 157">
              <a:extLst>
                <a:ext uri="{FF2B5EF4-FFF2-40B4-BE49-F238E27FC236}">
                  <a16:creationId xmlns:a16="http://schemas.microsoft.com/office/drawing/2014/main" id="{B41720B6-D692-49EC-909A-47787BC19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9" name="圖片 158">
              <a:extLst>
                <a:ext uri="{FF2B5EF4-FFF2-40B4-BE49-F238E27FC236}">
                  <a16:creationId xmlns:a16="http://schemas.microsoft.com/office/drawing/2014/main" id="{D0577A8F-8AE2-4C28-A14F-3EA24D034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60" name="標題 2">
              <a:extLst>
                <a:ext uri="{FF2B5EF4-FFF2-40B4-BE49-F238E27FC236}">
                  <a16:creationId xmlns:a16="http://schemas.microsoft.com/office/drawing/2014/main" id="{1DDBA7BD-68DE-4AA8-AA01-C8D038A0CEA3}"/>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163" name="矩形 162">
              <a:extLst>
                <a:ext uri="{FF2B5EF4-FFF2-40B4-BE49-F238E27FC236}">
                  <a16:creationId xmlns:a16="http://schemas.microsoft.com/office/drawing/2014/main" id="{17623201-A477-45CD-B93C-5388BB420172}"/>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66" name="圖片 165">
            <a:extLst>
              <a:ext uri="{FF2B5EF4-FFF2-40B4-BE49-F238E27FC236}">
                <a16:creationId xmlns:a16="http://schemas.microsoft.com/office/drawing/2014/main" id="{154742A2-1F64-4E0B-AD7B-23087B66074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179" name="文字方塊 178">
            <a:extLst>
              <a:ext uri="{FF2B5EF4-FFF2-40B4-BE49-F238E27FC236}">
                <a16:creationId xmlns:a16="http://schemas.microsoft.com/office/drawing/2014/main" id="{44D25F43-3070-4FAC-AE9E-7CBF5808FC34}"/>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grpSp>
        <p:nvGrpSpPr>
          <p:cNvPr id="259" name="群組 258">
            <a:extLst>
              <a:ext uri="{FF2B5EF4-FFF2-40B4-BE49-F238E27FC236}">
                <a16:creationId xmlns:a16="http://schemas.microsoft.com/office/drawing/2014/main" id="{68CB6948-D741-4428-A437-D9FE9137E7CF}"/>
              </a:ext>
            </a:extLst>
          </p:cNvPr>
          <p:cNvGrpSpPr/>
          <p:nvPr/>
        </p:nvGrpSpPr>
        <p:grpSpPr>
          <a:xfrm>
            <a:off x="8243999" y="2960472"/>
            <a:ext cx="3600000" cy="2160000"/>
            <a:chOff x="-1" y="0"/>
            <a:chExt cx="12192003" cy="6858000"/>
          </a:xfrm>
        </p:grpSpPr>
        <p:sp>
          <p:nvSpPr>
            <p:cNvPr id="260" name="矩形 259">
              <a:extLst>
                <a:ext uri="{FF2B5EF4-FFF2-40B4-BE49-F238E27FC236}">
                  <a16:creationId xmlns:a16="http://schemas.microsoft.com/office/drawing/2014/main" id="{DBC2874D-1EC6-4F62-AE0F-63898DFEE71F}"/>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61" name="標題 2">
              <a:extLst>
                <a:ext uri="{FF2B5EF4-FFF2-40B4-BE49-F238E27FC236}">
                  <a16:creationId xmlns:a16="http://schemas.microsoft.com/office/drawing/2014/main" id="{0B2EA04D-8A84-41CA-8BF7-52FF240C8385}"/>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62" name="標題 2">
              <a:extLst>
                <a:ext uri="{FF2B5EF4-FFF2-40B4-BE49-F238E27FC236}">
                  <a16:creationId xmlns:a16="http://schemas.microsoft.com/office/drawing/2014/main" id="{90603F7D-17CE-43A5-9A6B-BEE22C5A4607}"/>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63" name="群組 262">
              <a:extLst>
                <a:ext uri="{FF2B5EF4-FFF2-40B4-BE49-F238E27FC236}">
                  <a16:creationId xmlns:a16="http://schemas.microsoft.com/office/drawing/2014/main" id="{258D09B9-7A6E-4C88-B085-F2E983B2C461}"/>
                </a:ext>
              </a:extLst>
            </p:cNvPr>
            <p:cNvGrpSpPr/>
            <p:nvPr/>
          </p:nvGrpSpPr>
          <p:grpSpPr>
            <a:xfrm>
              <a:off x="225948" y="659521"/>
              <a:ext cx="830498" cy="830498"/>
              <a:chOff x="864916" y="1972234"/>
              <a:chExt cx="751840" cy="751840"/>
            </a:xfrm>
          </p:grpSpPr>
          <p:pic>
            <p:nvPicPr>
              <p:cNvPr id="270" name="圖片 269">
                <a:extLst>
                  <a:ext uri="{FF2B5EF4-FFF2-40B4-BE49-F238E27FC236}">
                    <a16:creationId xmlns:a16="http://schemas.microsoft.com/office/drawing/2014/main" id="{01F9CFA1-7436-43AF-8C03-0ACE34AD023E}"/>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271" name="橢圓 270">
                <a:extLst>
                  <a:ext uri="{FF2B5EF4-FFF2-40B4-BE49-F238E27FC236}">
                    <a16:creationId xmlns:a16="http://schemas.microsoft.com/office/drawing/2014/main" id="{0CAA81DF-C132-40DC-8A59-27D266F5ED21}"/>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64" name="圖片 263">
              <a:extLst>
                <a:ext uri="{FF2B5EF4-FFF2-40B4-BE49-F238E27FC236}">
                  <a16:creationId xmlns:a16="http://schemas.microsoft.com/office/drawing/2014/main" id="{C08CCF34-E06E-4958-AD98-535083C17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65" name="圖片 264">
              <a:extLst>
                <a:ext uri="{FF2B5EF4-FFF2-40B4-BE49-F238E27FC236}">
                  <a16:creationId xmlns:a16="http://schemas.microsoft.com/office/drawing/2014/main" id="{5A895EE9-1EDD-4763-85C5-10A91E4DD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66" name="圖片 265">
              <a:extLst>
                <a:ext uri="{FF2B5EF4-FFF2-40B4-BE49-F238E27FC236}">
                  <a16:creationId xmlns:a16="http://schemas.microsoft.com/office/drawing/2014/main" id="{88869A42-C84A-47EB-B064-E7931921B6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67" name="圖片 266">
              <a:extLst>
                <a:ext uri="{FF2B5EF4-FFF2-40B4-BE49-F238E27FC236}">
                  <a16:creationId xmlns:a16="http://schemas.microsoft.com/office/drawing/2014/main" id="{5543351B-C230-425F-B654-59F223D2D6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68" name="標題 2">
              <a:extLst>
                <a:ext uri="{FF2B5EF4-FFF2-40B4-BE49-F238E27FC236}">
                  <a16:creationId xmlns:a16="http://schemas.microsoft.com/office/drawing/2014/main" id="{CBF899C1-2295-4EE3-8209-1C821671BB3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269" name="矩形 268">
              <a:extLst>
                <a:ext uri="{FF2B5EF4-FFF2-40B4-BE49-F238E27FC236}">
                  <a16:creationId xmlns:a16="http://schemas.microsoft.com/office/drawing/2014/main" id="{A518E76C-BADD-4F65-BEE9-00F4E435B266}"/>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72" name="圖片 271" descr="一張含有 文字 的圖片&#10;&#10;自動產生的描述">
            <a:extLst>
              <a:ext uri="{FF2B5EF4-FFF2-40B4-BE49-F238E27FC236}">
                <a16:creationId xmlns:a16="http://schemas.microsoft.com/office/drawing/2014/main" id="{1B4B9614-8CCE-4FDC-9C36-5FA10C0D753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469556" y="3574004"/>
            <a:ext cx="1084278" cy="1156564"/>
          </a:xfrm>
          <a:prstGeom prst="rect">
            <a:avLst/>
          </a:prstGeom>
        </p:spPr>
      </p:pic>
      <p:sp>
        <p:nvSpPr>
          <p:cNvPr id="273" name="文字方塊 272">
            <a:extLst>
              <a:ext uri="{FF2B5EF4-FFF2-40B4-BE49-F238E27FC236}">
                <a16:creationId xmlns:a16="http://schemas.microsoft.com/office/drawing/2014/main" id="{B68C0461-B3A7-4974-91DA-4986A1DDFD54}"/>
              </a:ext>
            </a:extLst>
          </p:cNvPr>
          <p:cNvSpPr txBox="1"/>
          <p:nvPr/>
        </p:nvSpPr>
        <p:spPr>
          <a:xfrm>
            <a:off x="9419943" y="4747151"/>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274" name="矩形: 圓角 273">
            <a:extLst>
              <a:ext uri="{FF2B5EF4-FFF2-40B4-BE49-F238E27FC236}">
                <a16:creationId xmlns:a16="http://schemas.microsoft.com/office/drawing/2014/main" id="{0D2F3600-C000-4D50-AB94-990770F928E5}"/>
              </a:ext>
            </a:extLst>
          </p:cNvPr>
          <p:cNvSpPr/>
          <p:nvPr/>
        </p:nvSpPr>
        <p:spPr>
          <a:xfrm>
            <a:off x="8897304" y="3765395"/>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275" name="矩形: 圓角 274">
            <a:extLst>
              <a:ext uri="{FF2B5EF4-FFF2-40B4-BE49-F238E27FC236}">
                <a16:creationId xmlns:a16="http://schemas.microsoft.com/office/drawing/2014/main" id="{9E1D3FF9-F551-48AD-8DA5-E488B0D59E33}"/>
              </a:ext>
            </a:extLst>
          </p:cNvPr>
          <p:cNvSpPr/>
          <p:nvPr/>
        </p:nvSpPr>
        <p:spPr>
          <a:xfrm>
            <a:off x="8897304" y="4185844"/>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276" name="矩形: 圓角 275">
            <a:extLst>
              <a:ext uri="{FF2B5EF4-FFF2-40B4-BE49-F238E27FC236}">
                <a16:creationId xmlns:a16="http://schemas.microsoft.com/office/drawing/2014/main" id="{0D8C941D-C0E2-4E23-A263-97DC74E1E205}"/>
              </a:ext>
            </a:extLst>
          </p:cNvPr>
          <p:cNvSpPr/>
          <p:nvPr/>
        </p:nvSpPr>
        <p:spPr>
          <a:xfrm>
            <a:off x="10908458" y="376581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277" name="矩形: 圓角 276">
            <a:extLst>
              <a:ext uri="{FF2B5EF4-FFF2-40B4-BE49-F238E27FC236}">
                <a16:creationId xmlns:a16="http://schemas.microsoft.com/office/drawing/2014/main" id="{FD326550-0F47-4B92-BED9-964C947678EE}"/>
              </a:ext>
            </a:extLst>
          </p:cNvPr>
          <p:cNvSpPr/>
          <p:nvPr/>
        </p:nvSpPr>
        <p:spPr>
          <a:xfrm>
            <a:off x="10908458" y="4185844"/>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spTree>
    <p:extLst>
      <p:ext uri="{BB962C8B-B14F-4D97-AF65-F5344CB8AC3E}">
        <p14:creationId xmlns:p14="http://schemas.microsoft.com/office/powerpoint/2010/main" val="3879062947"/>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群組 52">
            <a:extLst>
              <a:ext uri="{FF2B5EF4-FFF2-40B4-BE49-F238E27FC236}">
                <a16:creationId xmlns:a16="http://schemas.microsoft.com/office/drawing/2014/main" id="{DA23412F-F768-466A-98A6-3A1C4F2CA1E8}"/>
              </a:ext>
            </a:extLst>
          </p:cNvPr>
          <p:cNvGrpSpPr/>
          <p:nvPr/>
        </p:nvGrpSpPr>
        <p:grpSpPr>
          <a:xfrm>
            <a:off x="-3" y="0"/>
            <a:ext cx="12192003" cy="6858000"/>
            <a:chOff x="-1" y="0"/>
            <a:chExt cx="12192003" cy="6858000"/>
          </a:xfrm>
        </p:grpSpPr>
        <p:sp>
          <p:nvSpPr>
            <p:cNvPr id="29" name="矩形 28">
              <a:extLst>
                <a:ext uri="{FF2B5EF4-FFF2-40B4-BE49-F238E27FC236}">
                  <a16:creationId xmlns:a16="http://schemas.microsoft.com/office/drawing/2014/main" id="{FC251407-1787-4979-96AE-DFC34949FBEB}"/>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2">
              <a:extLst>
                <a:ext uri="{FF2B5EF4-FFF2-40B4-BE49-F238E27FC236}">
                  <a16:creationId xmlns:a16="http://schemas.microsoft.com/office/drawing/2014/main" id="{FBC89C36-E674-4C04-942D-F96602B2166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zh-TW" altLang="en-US" sz="2200">
                  <a:latin typeface="Cavolini" panose="03000502040302020204" pitchFamily="66" charset="0"/>
                  <a:ea typeface="+mn-ea"/>
                  <a:cs typeface="Cavolini" panose="03000502040302020204" pitchFamily="66" charset="0"/>
                </a:rPr>
                <a:t>貼文</a:t>
              </a:r>
              <a:endParaRPr lang="en-US" altLang="zh-TW" sz="2200">
                <a:latin typeface="Cavolini" panose="03000502040302020204" pitchFamily="66" charset="0"/>
                <a:ea typeface="+mn-ea"/>
                <a:cs typeface="Cavolini" panose="03000502040302020204" pitchFamily="66" charset="0"/>
              </a:endParaRPr>
            </a:p>
            <a:p>
              <a:pPr algn="ctr"/>
              <a:endParaRPr lang="zh-TW" altLang="en-US" sz="3200">
                <a:latin typeface="Cavolini" panose="03000502040302020204" pitchFamily="66" charset="0"/>
                <a:ea typeface="+mn-ea"/>
                <a:cs typeface="Cavolini" panose="03000502040302020204" pitchFamily="66" charset="0"/>
              </a:endParaRPr>
            </a:p>
          </p:txBody>
        </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478271" y="748500"/>
              <a:ext cx="576000" cy="6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a:t>…</a:t>
              </a:r>
              <a:endParaRPr lang="zh-TW" altLang="en-US" sz="3600" b="1"/>
            </a:p>
          </p:txBody>
        </p:sp>
        <p:grpSp>
          <p:nvGrpSpPr>
            <p:cNvPr id="11" name="群組 10">
              <a:extLst>
                <a:ext uri="{FF2B5EF4-FFF2-40B4-BE49-F238E27FC236}">
                  <a16:creationId xmlns:a16="http://schemas.microsoft.com/office/drawing/2014/main" id="{1756773E-1E5F-4289-BF32-69AC5AC2F7E1}"/>
                </a:ext>
              </a:extLst>
            </p:cNvPr>
            <p:cNvGrpSpPr/>
            <p:nvPr/>
          </p:nvGrpSpPr>
          <p:grpSpPr>
            <a:xfrm>
              <a:off x="225948" y="659521"/>
              <a:ext cx="830498" cy="830498"/>
              <a:chOff x="864916" y="1972234"/>
              <a:chExt cx="751840" cy="751840"/>
            </a:xfrm>
          </p:grpSpPr>
          <p:pic>
            <p:nvPicPr>
              <p:cNvPr id="35" name="圖片 34">
                <a:extLst>
                  <a:ext uri="{FF2B5EF4-FFF2-40B4-BE49-F238E27FC236}">
                    <a16:creationId xmlns:a16="http://schemas.microsoft.com/office/drawing/2014/main" id="{87ADDED1-D517-452D-B4C4-7A145454E7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9" name="橢圓 8">
                <a:extLst>
                  <a:ext uri="{FF2B5EF4-FFF2-40B4-BE49-F238E27FC236}">
                    <a16:creationId xmlns:a16="http://schemas.microsoft.com/office/drawing/2014/main" id="{E132EA77-23F0-4FAB-8BB6-98400C5E95C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pic>
          <p:nvPicPr>
            <p:cNvPr id="4" name="圖片 3">
              <a:extLst>
                <a:ext uri="{FF2B5EF4-FFF2-40B4-BE49-F238E27FC236}">
                  <a16:creationId xmlns:a16="http://schemas.microsoft.com/office/drawing/2014/main" id="{D0DBE1DA-B574-45B9-A31A-C749D86CE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6" name="圖片 5">
              <a:extLst>
                <a:ext uri="{FF2B5EF4-FFF2-40B4-BE49-F238E27FC236}">
                  <a16:creationId xmlns:a16="http://schemas.microsoft.com/office/drawing/2014/main" id="{01022999-F391-4B74-AED9-1A041D98F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8" name="圖片 7">
              <a:extLst>
                <a:ext uri="{FF2B5EF4-FFF2-40B4-BE49-F238E27FC236}">
                  <a16:creationId xmlns:a16="http://schemas.microsoft.com/office/drawing/2014/main" id="{EC9BE1D8-D04A-4227-BF57-FCEF3E567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 name="圖片 14">
              <a:extLst>
                <a:ext uri="{FF2B5EF4-FFF2-40B4-BE49-F238E27FC236}">
                  <a16:creationId xmlns:a16="http://schemas.microsoft.com/office/drawing/2014/main" id="{50EA60E4-B3DC-4DB1-AF19-8180BF45A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44" name="標題 2">
              <a:extLst>
                <a:ext uri="{FF2B5EF4-FFF2-40B4-BE49-F238E27FC236}">
                  <a16:creationId xmlns:a16="http://schemas.microsoft.com/office/drawing/2014/main" id="{BC880034-F147-435C-B224-EA7AC1760FB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3200" b="1"/>
                <a:t>關鍵資源</a:t>
              </a:r>
            </a:p>
          </p:txBody>
        </p:sp>
        <p:sp>
          <p:nvSpPr>
            <p:cNvPr id="47" name="矩形 46">
              <a:extLst>
                <a:ext uri="{FF2B5EF4-FFF2-40B4-BE49-F238E27FC236}">
                  <a16:creationId xmlns:a16="http://schemas.microsoft.com/office/drawing/2014/main" id="{879E37C9-3F0F-4F1C-BAD1-EC33FC61AB13}"/>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pic>
        <p:nvPicPr>
          <p:cNvPr id="12" name="圖片 11" descr="一張含有 文字 的圖片&#10;&#10;自動產生的描述">
            <a:extLst>
              <a:ext uri="{FF2B5EF4-FFF2-40B4-BE49-F238E27FC236}">
                <a16:creationId xmlns:a16="http://schemas.microsoft.com/office/drawing/2014/main" id="{A6606F41-7B47-4475-893B-42410DBFAC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0550" y="1947964"/>
            <a:ext cx="3672090" cy="3672090"/>
          </a:xfrm>
          <a:prstGeom prst="rect">
            <a:avLst/>
          </a:prstGeom>
        </p:spPr>
      </p:pic>
      <p:sp>
        <p:nvSpPr>
          <p:cNvPr id="25" name="文字方塊 24">
            <a:extLst>
              <a:ext uri="{FF2B5EF4-FFF2-40B4-BE49-F238E27FC236}">
                <a16:creationId xmlns:a16="http://schemas.microsoft.com/office/drawing/2014/main" id="{305E67E4-F8F3-492D-B359-1DE09B6B3BD7}"/>
              </a:ext>
            </a:extLst>
          </p:cNvPr>
          <p:cNvSpPr txBox="1"/>
          <p:nvPr/>
        </p:nvSpPr>
        <p:spPr>
          <a:xfrm>
            <a:off x="3982527" y="5672705"/>
            <a:ext cx="4226941" cy="369332"/>
          </a:xfrm>
          <a:prstGeom prst="rect">
            <a:avLst/>
          </a:prstGeom>
          <a:noFill/>
        </p:spPr>
        <p:txBody>
          <a:bodyPr wrap="square">
            <a:spAutoFit/>
          </a:bodyPr>
          <a:lstStyle/>
          <a:p>
            <a:r>
              <a:rPr lang="zh-TW" altLang="en-US"/>
              <a:t>主要的關鍵資源為</a:t>
            </a:r>
            <a:r>
              <a:rPr lang="zh-TW" altLang="en-US" b="1">
                <a:solidFill>
                  <a:srgbClr val="515CD0"/>
                </a:solidFill>
              </a:rPr>
              <a:t>社群平台、用戶數據</a:t>
            </a:r>
          </a:p>
        </p:txBody>
      </p:sp>
      <p:sp>
        <p:nvSpPr>
          <p:cNvPr id="5" name="矩形: 圓角 4">
            <a:extLst>
              <a:ext uri="{FF2B5EF4-FFF2-40B4-BE49-F238E27FC236}">
                <a16:creationId xmlns:a16="http://schemas.microsoft.com/office/drawing/2014/main" id="{98069D58-CD42-4B45-B388-3DC93FB1881F}"/>
              </a:ext>
            </a:extLst>
          </p:cNvPr>
          <p:cNvSpPr/>
          <p:nvPr/>
        </p:nvSpPr>
        <p:spPr>
          <a:xfrm>
            <a:off x="2212525" y="2555631"/>
            <a:ext cx="1260000" cy="1080000"/>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軟體</a:t>
            </a:r>
            <a:endParaRPr lang="en-US" altLang="zh-TW">
              <a:solidFill>
                <a:schemeClr val="tx1"/>
              </a:solidFill>
            </a:endParaRPr>
          </a:p>
          <a:p>
            <a:pPr algn="ctr"/>
            <a:r>
              <a:rPr lang="zh-TW" altLang="en-US">
                <a:solidFill>
                  <a:schemeClr val="tx1"/>
                </a:solidFill>
              </a:rPr>
              <a:t>開發</a:t>
            </a:r>
          </a:p>
        </p:txBody>
      </p:sp>
      <p:sp>
        <p:nvSpPr>
          <p:cNvPr id="26" name="矩形: 圓角 25">
            <a:extLst>
              <a:ext uri="{FF2B5EF4-FFF2-40B4-BE49-F238E27FC236}">
                <a16:creationId xmlns:a16="http://schemas.microsoft.com/office/drawing/2014/main" id="{81DEF95B-9696-4E54-A41D-70B56A46053A}"/>
              </a:ext>
            </a:extLst>
          </p:cNvPr>
          <p:cNvSpPr/>
          <p:nvPr/>
        </p:nvSpPr>
        <p:spPr>
          <a:xfrm>
            <a:off x="2212525" y="3890557"/>
            <a:ext cx="1260000" cy="1080000"/>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推薦</a:t>
            </a:r>
            <a:endParaRPr lang="en-US" altLang="zh-TW">
              <a:solidFill>
                <a:schemeClr val="tx1"/>
              </a:solidFill>
            </a:endParaRPr>
          </a:p>
          <a:p>
            <a:pPr algn="ctr"/>
            <a:r>
              <a:rPr lang="zh-TW" altLang="en-US">
                <a:solidFill>
                  <a:schemeClr val="tx1"/>
                </a:solidFill>
              </a:rPr>
              <a:t>演算法</a:t>
            </a:r>
          </a:p>
        </p:txBody>
      </p:sp>
      <p:sp>
        <p:nvSpPr>
          <p:cNvPr id="27" name="矩形: 圓角 26">
            <a:extLst>
              <a:ext uri="{FF2B5EF4-FFF2-40B4-BE49-F238E27FC236}">
                <a16:creationId xmlns:a16="http://schemas.microsoft.com/office/drawing/2014/main" id="{6C76CD50-A35C-417C-B4A6-A07E1C03221B}"/>
              </a:ext>
            </a:extLst>
          </p:cNvPr>
          <p:cNvSpPr/>
          <p:nvPr/>
        </p:nvSpPr>
        <p:spPr>
          <a:xfrm>
            <a:off x="9023633" y="2556949"/>
            <a:ext cx="1260000" cy="1080000"/>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後臺</a:t>
            </a:r>
            <a:endParaRPr lang="en-US" altLang="zh-TW">
              <a:solidFill>
                <a:schemeClr val="tx1"/>
              </a:solidFill>
            </a:endParaRPr>
          </a:p>
          <a:p>
            <a:pPr algn="ctr"/>
            <a:r>
              <a:rPr lang="zh-TW" altLang="en-US">
                <a:solidFill>
                  <a:schemeClr val="tx1"/>
                </a:solidFill>
              </a:rPr>
              <a:t>數據</a:t>
            </a:r>
            <a:endParaRPr lang="en-US" altLang="zh-TW">
              <a:solidFill>
                <a:schemeClr val="tx1"/>
              </a:solidFill>
            </a:endParaRPr>
          </a:p>
          <a:p>
            <a:pPr algn="ctr"/>
            <a:r>
              <a:rPr lang="zh-TW" altLang="en-US">
                <a:solidFill>
                  <a:schemeClr val="tx1"/>
                </a:solidFill>
              </a:rPr>
              <a:t>分析</a:t>
            </a:r>
          </a:p>
        </p:txBody>
      </p:sp>
      <p:sp>
        <p:nvSpPr>
          <p:cNvPr id="28" name="矩形: 圓角 27">
            <a:extLst>
              <a:ext uri="{FF2B5EF4-FFF2-40B4-BE49-F238E27FC236}">
                <a16:creationId xmlns:a16="http://schemas.microsoft.com/office/drawing/2014/main" id="{49B3B910-C76F-4ACC-89FF-D00778FA03C9}"/>
              </a:ext>
            </a:extLst>
          </p:cNvPr>
          <p:cNvSpPr/>
          <p:nvPr/>
        </p:nvSpPr>
        <p:spPr>
          <a:xfrm>
            <a:off x="9023633" y="3890557"/>
            <a:ext cx="1260000" cy="1080000"/>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用戶</a:t>
            </a:r>
          </a:p>
        </p:txBody>
      </p:sp>
    </p:spTree>
    <p:extLst>
      <p:ext uri="{BB962C8B-B14F-4D97-AF65-F5344CB8AC3E}">
        <p14:creationId xmlns:p14="http://schemas.microsoft.com/office/powerpoint/2010/main" val="312254507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群組 141">
            <a:extLst>
              <a:ext uri="{FF2B5EF4-FFF2-40B4-BE49-F238E27FC236}">
                <a16:creationId xmlns:a16="http://schemas.microsoft.com/office/drawing/2014/main" id="{A42A93B7-C1AD-4C26-ADA7-C05A505B9A89}"/>
              </a:ext>
            </a:extLst>
          </p:cNvPr>
          <p:cNvGrpSpPr/>
          <p:nvPr/>
        </p:nvGrpSpPr>
        <p:grpSpPr>
          <a:xfrm>
            <a:off x="4296000" y="5421245"/>
            <a:ext cx="3600000" cy="2160000"/>
            <a:chOff x="-1" y="0"/>
            <a:chExt cx="12192003" cy="6858000"/>
          </a:xfrm>
        </p:grpSpPr>
        <p:grpSp>
          <p:nvGrpSpPr>
            <p:cNvPr id="143" name="群組 142">
              <a:extLst>
                <a:ext uri="{FF2B5EF4-FFF2-40B4-BE49-F238E27FC236}">
                  <a16:creationId xmlns:a16="http://schemas.microsoft.com/office/drawing/2014/main" id="{2EDB6F47-D71A-4776-98EB-D03222E87EF4}"/>
                </a:ext>
              </a:extLst>
            </p:cNvPr>
            <p:cNvGrpSpPr/>
            <p:nvPr/>
          </p:nvGrpSpPr>
          <p:grpSpPr>
            <a:xfrm>
              <a:off x="-1" y="0"/>
              <a:ext cx="12192003" cy="6858000"/>
              <a:chOff x="-1" y="0"/>
              <a:chExt cx="12192003" cy="6858000"/>
            </a:xfrm>
          </p:grpSpPr>
          <p:sp>
            <p:nvSpPr>
              <p:cNvPr id="148" name="矩形 147">
                <a:extLst>
                  <a:ext uri="{FF2B5EF4-FFF2-40B4-BE49-F238E27FC236}">
                    <a16:creationId xmlns:a16="http://schemas.microsoft.com/office/drawing/2014/main" id="{C62208CD-D65F-40C7-9433-4781EED68CFD}"/>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49" name="標題 2">
                <a:extLst>
                  <a:ext uri="{FF2B5EF4-FFF2-40B4-BE49-F238E27FC236}">
                    <a16:creationId xmlns:a16="http://schemas.microsoft.com/office/drawing/2014/main" id="{B8E098AF-FD78-4C23-B103-9A20B17E769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50" name="標題 2">
                <a:extLst>
                  <a:ext uri="{FF2B5EF4-FFF2-40B4-BE49-F238E27FC236}">
                    <a16:creationId xmlns:a16="http://schemas.microsoft.com/office/drawing/2014/main" id="{5E3C8A49-0859-4B85-B421-DF0BC35EC93C}"/>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51" name="群組 150">
                <a:extLst>
                  <a:ext uri="{FF2B5EF4-FFF2-40B4-BE49-F238E27FC236}">
                    <a16:creationId xmlns:a16="http://schemas.microsoft.com/office/drawing/2014/main" id="{7D572E93-A96D-4BC4-ABEA-E64900501EBC}"/>
                  </a:ext>
                </a:extLst>
              </p:cNvPr>
              <p:cNvGrpSpPr/>
              <p:nvPr/>
            </p:nvGrpSpPr>
            <p:grpSpPr>
              <a:xfrm>
                <a:off x="225948" y="659521"/>
                <a:ext cx="830498" cy="830498"/>
                <a:chOff x="864916" y="1972234"/>
                <a:chExt cx="751840" cy="751840"/>
              </a:xfrm>
            </p:grpSpPr>
            <p:pic>
              <p:nvPicPr>
                <p:cNvPr id="158" name="圖片 157">
                  <a:extLst>
                    <a:ext uri="{FF2B5EF4-FFF2-40B4-BE49-F238E27FC236}">
                      <a16:creationId xmlns:a16="http://schemas.microsoft.com/office/drawing/2014/main" id="{3ADAC7CC-FCEF-4897-A4AA-2D622A659E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59" name="橢圓 158">
                  <a:extLst>
                    <a:ext uri="{FF2B5EF4-FFF2-40B4-BE49-F238E27FC236}">
                      <a16:creationId xmlns:a16="http://schemas.microsoft.com/office/drawing/2014/main" id="{3AF035A7-3FE1-4D26-93FF-76B1C6972E7A}"/>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52" name="圖片 151">
                <a:extLst>
                  <a:ext uri="{FF2B5EF4-FFF2-40B4-BE49-F238E27FC236}">
                    <a16:creationId xmlns:a16="http://schemas.microsoft.com/office/drawing/2014/main" id="{57C33BAA-EDEE-4BC9-9D1B-CFA2D48A3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53" name="圖片 152">
                <a:extLst>
                  <a:ext uri="{FF2B5EF4-FFF2-40B4-BE49-F238E27FC236}">
                    <a16:creationId xmlns:a16="http://schemas.microsoft.com/office/drawing/2014/main" id="{2E9567BB-7EAD-456A-8EE5-F7A1140C7C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54" name="圖片 153">
                <a:extLst>
                  <a:ext uri="{FF2B5EF4-FFF2-40B4-BE49-F238E27FC236}">
                    <a16:creationId xmlns:a16="http://schemas.microsoft.com/office/drawing/2014/main" id="{9DE428F3-E0EC-4341-8582-C60FCF38D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5" name="圖片 154">
                <a:extLst>
                  <a:ext uri="{FF2B5EF4-FFF2-40B4-BE49-F238E27FC236}">
                    <a16:creationId xmlns:a16="http://schemas.microsoft.com/office/drawing/2014/main" id="{39AD9DCB-C716-4157-9D16-FE1B73A48A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56" name="標題 2">
                <a:extLst>
                  <a:ext uri="{FF2B5EF4-FFF2-40B4-BE49-F238E27FC236}">
                    <a16:creationId xmlns:a16="http://schemas.microsoft.com/office/drawing/2014/main" id="{348E2171-1AF8-40D1-AA88-3494915AEC39}"/>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157" name="矩形 156">
                <a:extLst>
                  <a:ext uri="{FF2B5EF4-FFF2-40B4-BE49-F238E27FC236}">
                    <a16:creationId xmlns:a16="http://schemas.microsoft.com/office/drawing/2014/main" id="{15F3473B-411E-41EE-9ADF-73A5F05EF732}"/>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44" name="圖片 143">
              <a:extLst>
                <a:ext uri="{FF2B5EF4-FFF2-40B4-BE49-F238E27FC236}">
                  <a16:creationId xmlns:a16="http://schemas.microsoft.com/office/drawing/2014/main" id="{92F2D337-15E8-4774-B5FC-EDFB52E61E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8505" y="2119059"/>
              <a:ext cx="3542995" cy="3542995"/>
            </a:xfrm>
            <a:prstGeom prst="rect">
              <a:avLst/>
            </a:prstGeom>
          </p:spPr>
        </p:pic>
        <p:sp>
          <p:nvSpPr>
            <p:cNvPr id="145" name="文字方塊 144">
              <a:extLst>
                <a:ext uri="{FF2B5EF4-FFF2-40B4-BE49-F238E27FC236}">
                  <a16:creationId xmlns:a16="http://schemas.microsoft.com/office/drawing/2014/main" id="{A24E617E-D17C-4C67-916F-1034326BAE3E}"/>
                </a:ext>
              </a:extLst>
            </p:cNvPr>
            <p:cNvSpPr txBox="1"/>
            <p:nvPr/>
          </p:nvSpPr>
          <p:spPr>
            <a:xfrm>
              <a:off x="1098597" y="3629139"/>
              <a:ext cx="1091966" cy="200055"/>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146" name="文字方塊 145">
              <a:extLst>
                <a:ext uri="{FF2B5EF4-FFF2-40B4-BE49-F238E27FC236}">
                  <a16:creationId xmlns:a16="http://schemas.microsoft.com/office/drawing/2014/main" id="{CD1F4A76-F57A-42D3-9399-AE4A54427DBC}"/>
                </a:ext>
              </a:extLst>
            </p:cNvPr>
            <p:cNvSpPr txBox="1"/>
            <p:nvPr/>
          </p:nvSpPr>
          <p:spPr>
            <a:xfrm>
              <a:off x="1098597" y="4428452"/>
              <a:ext cx="1181734" cy="200055"/>
            </a:xfrm>
            <a:prstGeom prst="rect">
              <a:avLst/>
            </a:prstGeom>
            <a:noFill/>
          </p:spPr>
          <p:txBody>
            <a:bodyPr wrap="none" rtlCol="0">
              <a:spAutoFit/>
            </a:bodyPr>
            <a:lstStyle/>
            <a:p>
              <a:r>
                <a:rPr lang="en-US" altLang="zh-TW" sz="700"/>
                <a:t>2.</a:t>
              </a:r>
              <a:r>
                <a:rPr lang="zh-TW" altLang="en-US" sz="700"/>
                <a:t> 擁有社交媒體的影響力</a:t>
              </a:r>
            </a:p>
          </p:txBody>
        </p:sp>
        <p:sp>
          <p:nvSpPr>
            <p:cNvPr id="147" name="文字方塊 146">
              <a:extLst>
                <a:ext uri="{FF2B5EF4-FFF2-40B4-BE49-F238E27FC236}">
                  <a16:creationId xmlns:a16="http://schemas.microsoft.com/office/drawing/2014/main" id="{26AD7B29-E9A6-4523-9848-D839316BA5A3}"/>
                </a:ext>
              </a:extLst>
            </p:cNvPr>
            <p:cNvSpPr txBox="1"/>
            <p:nvPr/>
          </p:nvSpPr>
          <p:spPr>
            <a:xfrm>
              <a:off x="1100284" y="2905780"/>
              <a:ext cx="992579" cy="200055"/>
            </a:xfrm>
            <a:prstGeom prst="rect">
              <a:avLst/>
            </a:prstGeom>
            <a:noFill/>
          </p:spPr>
          <p:txBody>
            <a:bodyPr wrap="none" rtlCol="0">
              <a:spAutoFit/>
            </a:bodyPr>
            <a:lstStyle/>
            <a:p>
              <a:r>
                <a:rPr lang="zh-TW" altLang="en-US" sz="700"/>
                <a:t>主要是建立在平台上</a:t>
              </a:r>
            </a:p>
          </p:txBody>
        </p:sp>
      </p:grpSp>
      <p:grpSp>
        <p:nvGrpSpPr>
          <p:cNvPr id="160" name="群組 159">
            <a:extLst>
              <a:ext uri="{FF2B5EF4-FFF2-40B4-BE49-F238E27FC236}">
                <a16:creationId xmlns:a16="http://schemas.microsoft.com/office/drawing/2014/main" id="{0EE96077-226C-4F6B-9AC4-4437116C3C06}"/>
              </a:ext>
            </a:extLst>
          </p:cNvPr>
          <p:cNvGrpSpPr/>
          <p:nvPr/>
        </p:nvGrpSpPr>
        <p:grpSpPr>
          <a:xfrm>
            <a:off x="8244000" y="5421245"/>
            <a:ext cx="3600000" cy="2160000"/>
            <a:chOff x="-1" y="0"/>
            <a:chExt cx="12192003" cy="6858000"/>
          </a:xfrm>
        </p:grpSpPr>
        <p:grpSp>
          <p:nvGrpSpPr>
            <p:cNvPr id="163" name="群組 162">
              <a:extLst>
                <a:ext uri="{FF2B5EF4-FFF2-40B4-BE49-F238E27FC236}">
                  <a16:creationId xmlns:a16="http://schemas.microsoft.com/office/drawing/2014/main" id="{2EC219AC-326E-4DE4-BB88-5A6F96E269F3}"/>
                </a:ext>
              </a:extLst>
            </p:cNvPr>
            <p:cNvGrpSpPr/>
            <p:nvPr/>
          </p:nvGrpSpPr>
          <p:grpSpPr>
            <a:xfrm>
              <a:off x="-1" y="0"/>
              <a:ext cx="12192003" cy="6858000"/>
              <a:chOff x="-1" y="0"/>
              <a:chExt cx="12192003" cy="6858000"/>
            </a:xfrm>
          </p:grpSpPr>
          <p:sp>
            <p:nvSpPr>
              <p:cNvPr id="166" name="矩形 165">
                <a:extLst>
                  <a:ext uri="{FF2B5EF4-FFF2-40B4-BE49-F238E27FC236}">
                    <a16:creationId xmlns:a16="http://schemas.microsoft.com/office/drawing/2014/main" id="{9F9BA713-8E64-412A-800E-8DCFDAAD76CF}"/>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94" name="標題 2">
                <a:extLst>
                  <a:ext uri="{FF2B5EF4-FFF2-40B4-BE49-F238E27FC236}">
                    <a16:creationId xmlns:a16="http://schemas.microsoft.com/office/drawing/2014/main" id="{3A5FFDDB-5AA2-4ADE-A387-A1D8C74E541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95" name="標題 2">
                <a:extLst>
                  <a:ext uri="{FF2B5EF4-FFF2-40B4-BE49-F238E27FC236}">
                    <a16:creationId xmlns:a16="http://schemas.microsoft.com/office/drawing/2014/main" id="{1F761917-9D72-459B-BA3D-C0D454CB478E}"/>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96" name="群組 195">
                <a:extLst>
                  <a:ext uri="{FF2B5EF4-FFF2-40B4-BE49-F238E27FC236}">
                    <a16:creationId xmlns:a16="http://schemas.microsoft.com/office/drawing/2014/main" id="{39E23C7A-E34B-41AD-ABBC-89EE71A0A839}"/>
                  </a:ext>
                </a:extLst>
              </p:cNvPr>
              <p:cNvGrpSpPr/>
              <p:nvPr/>
            </p:nvGrpSpPr>
            <p:grpSpPr>
              <a:xfrm>
                <a:off x="225948" y="659521"/>
                <a:ext cx="830498" cy="830498"/>
                <a:chOff x="864916" y="1972234"/>
                <a:chExt cx="751840" cy="751840"/>
              </a:xfrm>
            </p:grpSpPr>
            <p:pic>
              <p:nvPicPr>
                <p:cNvPr id="203" name="圖片 202">
                  <a:extLst>
                    <a:ext uri="{FF2B5EF4-FFF2-40B4-BE49-F238E27FC236}">
                      <a16:creationId xmlns:a16="http://schemas.microsoft.com/office/drawing/2014/main" id="{13E1242E-7B67-4AEA-BC94-DFA9C019C2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04" name="橢圓 203">
                  <a:extLst>
                    <a:ext uri="{FF2B5EF4-FFF2-40B4-BE49-F238E27FC236}">
                      <a16:creationId xmlns:a16="http://schemas.microsoft.com/office/drawing/2014/main" id="{5483CB3E-F5BF-461A-90A7-EABA30B4E992}"/>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97" name="圖片 196">
                <a:extLst>
                  <a:ext uri="{FF2B5EF4-FFF2-40B4-BE49-F238E27FC236}">
                    <a16:creationId xmlns:a16="http://schemas.microsoft.com/office/drawing/2014/main" id="{F13D86D5-8691-4889-95CC-7ACAB4E1C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98" name="圖片 197">
                <a:extLst>
                  <a:ext uri="{FF2B5EF4-FFF2-40B4-BE49-F238E27FC236}">
                    <a16:creationId xmlns:a16="http://schemas.microsoft.com/office/drawing/2014/main" id="{CC0A2DD9-F579-4F34-B987-2569B8DD17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99" name="圖片 198">
                <a:extLst>
                  <a:ext uri="{FF2B5EF4-FFF2-40B4-BE49-F238E27FC236}">
                    <a16:creationId xmlns:a16="http://schemas.microsoft.com/office/drawing/2014/main" id="{064E5C35-F8D9-49E3-BB44-3399920EE9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00" name="圖片 199">
                <a:extLst>
                  <a:ext uri="{FF2B5EF4-FFF2-40B4-BE49-F238E27FC236}">
                    <a16:creationId xmlns:a16="http://schemas.microsoft.com/office/drawing/2014/main" id="{03D559FA-52B6-403B-A24C-0C488B5007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01" name="標題 2">
                <a:extLst>
                  <a:ext uri="{FF2B5EF4-FFF2-40B4-BE49-F238E27FC236}">
                    <a16:creationId xmlns:a16="http://schemas.microsoft.com/office/drawing/2014/main" id="{6133C465-416A-478D-A27A-0EE52AA0B178}"/>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02" name="矩形 201">
                <a:extLst>
                  <a:ext uri="{FF2B5EF4-FFF2-40B4-BE49-F238E27FC236}">
                    <a16:creationId xmlns:a16="http://schemas.microsoft.com/office/drawing/2014/main" id="{99F93C54-F803-4114-8860-DC031D7BDE31}"/>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64" name="圖片 163">
              <a:extLst>
                <a:ext uri="{FF2B5EF4-FFF2-40B4-BE49-F238E27FC236}">
                  <a16:creationId xmlns:a16="http://schemas.microsoft.com/office/drawing/2014/main" id="{549D8CB0-D374-49C0-A9F2-0B49E094B8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846" y="1755509"/>
              <a:ext cx="4154463" cy="4154463"/>
            </a:xfrm>
            <a:prstGeom prst="rect">
              <a:avLst/>
            </a:prstGeom>
          </p:spPr>
        </p:pic>
        <p:sp>
          <p:nvSpPr>
            <p:cNvPr id="165" name="文字方塊 164">
              <a:extLst>
                <a:ext uri="{FF2B5EF4-FFF2-40B4-BE49-F238E27FC236}">
                  <a16:creationId xmlns:a16="http://schemas.microsoft.com/office/drawing/2014/main" id="{E217D508-01C0-4FED-9B9B-C635B9567307}"/>
                </a:ext>
              </a:extLst>
            </p:cNvPr>
            <p:cNvSpPr txBox="1"/>
            <p:nvPr/>
          </p:nvSpPr>
          <p:spPr>
            <a:xfrm>
              <a:off x="5486154" y="3628947"/>
              <a:ext cx="1710725" cy="200055"/>
            </a:xfrm>
            <a:prstGeom prst="rect">
              <a:avLst/>
            </a:prstGeom>
            <a:noFill/>
          </p:spPr>
          <p:txBody>
            <a:bodyPr wrap="none" rtlCol="0">
              <a:spAutoFit/>
            </a:bodyPr>
            <a:lstStyle/>
            <a:p>
              <a:r>
                <a:rPr lang="zh-TW" altLang="en-US" sz="700"/>
                <a:t>主要是以手機、平板</a:t>
              </a:r>
              <a:r>
                <a:rPr lang="en-US" altLang="zh-TW" sz="700"/>
                <a:t>APP</a:t>
              </a:r>
              <a:r>
                <a:rPr lang="zh-TW" altLang="en-US" sz="700"/>
                <a:t>和電腦的網頁</a:t>
              </a:r>
            </a:p>
          </p:txBody>
        </p:sp>
      </p:grpSp>
      <p:sp>
        <p:nvSpPr>
          <p:cNvPr id="162" name="矩形 161">
            <a:extLst>
              <a:ext uri="{FF2B5EF4-FFF2-40B4-BE49-F238E27FC236}">
                <a16:creationId xmlns:a16="http://schemas.microsoft.com/office/drawing/2014/main" id="{5B484230-1AC4-4BF2-B7E2-B131AD0F0DDC}"/>
              </a:ext>
            </a:extLst>
          </p:cNvPr>
          <p:cNvSpPr/>
          <p:nvPr/>
        </p:nvSpPr>
        <p:spPr>
          <a:xfrm>
            <a:off x="348000" y="5421245"/>
            <a:ext cx="3599999"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67" name="標題 2">
            <a:extLst>
              <a:ext uri="{FF2B5EF4-FFF2-40B4-BE49-F238E27FC236}">
                <a16:creationId xmlns:a16="http://schemas.microsoft.com/office/drawing/2014/main" id="{AD165DEE-14EC-42DC-B04F-AC6DB18F31F3}"/>
              </a:ext>
            </a:extLst>
          </p:cNvPr>
          <p:cNvSpPr txBox="1">
            <a:spLocks/>
          </p:cNvSpPr>
          <p:nvPr/>
        </p:nvSpPr>
        <p:spPr>
          <a:xfrm>
            <a:off x="348000" y="5423614"/>
            <a:ext cx="3599999" cy="221260"/>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68" name="標題 2">
            <a:extLst>
              <a:ext uri="{FF2B5EF4-FFF2-40B4-BE49-F238E27FC236}">
                <a16:creationId xmlns:a16="http://schemas.microsoft.com/office/drawing/2014/main" id="{918FCB2B-2205-4736-A051-F955E179B93B}"/>
              </a:ext>
            </a:extLst>
          </p:cNvPr>
          <p:cNvSpPr txBox="1">
            <a:spLocks/>
          </p:cNvSpPr>
          <p:nvPr/>
        </p:nvSpPr>
        <p:spPr>
          <a:xfrm>
            <a:off x="3737253" y="5656993"/>
            <a:ext cx="170079" cy="2025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69" name="群組 168">
            <a:extLst>
              <a:ext uri="{FF2B5EF4-FFF2-40B4-BE49-F238E27FC236}">
                <a16:creationId xmlns:a16="http://schemas.microsoft.com/office/drawing/2014/main" id="{1F8A9805-BD4E-4C7A-98A2-262E40671983}"/>
              </a:ext>
            </a:extLst>
          </p:cNvPr>
          <p:cNvGrpSpPr/>
          <p:nvPr/>
        </p:nvGrpSpPr>
        <p:grpSpPr>
          <a:xfrm>
            <a:off x="414717" y="5628968"/>
            <a:ext cx="245226" cy="268664"/>
            <a:chOff x="864916" y="1972234"/>
            <a:chExt cx="751840" cy="772217"/>
          </a:xfrm>
        </p:grpSpPr>
        <p:pic>
          <p:nvPicPr>
            <p:cNvPr id="180" name="圖片 179">
              <a:extLst>
                <a:ext uri="{FF2B5EF4-FFF2-40B4-BE49-F238E27FC236}">
                  <a16:creationId xmlns:a16="http://schemas.microsoft.com/office/drawing/2014/main" id="{21FB1B24-1546-476F-BB12-C943B61C614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81" name="橢圓 180">
              <a:extLst>
                <a:ext uri="{FF2B5EF4-FFF2-40B4-BE49-F238E27FC236}">
                  <a16:creationId xmlns:a16="http://schemas.microsoft.com/office/drawing/2014/main" id="{376BC828-2986-406C-BEB6-4010512B836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70" name="圖片 169">
            <a:extLst>
              <a:ext uri="{FF2B5EF4-FFF2-40B4-BE49-F238E27FC236}">
                <a16:creationId xmlns:a16="http://schemas.microsoft.com/office/drawing/2014/main" id="{1E3E7F18-D78E-4A67-86BB-60CA489FF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21" y="7392555"/>
            <a:ext cx="144048" cy="153651"/>
          </a:xfrm>
          <a:prstGeom prst="rect">
            <a:avLst/>
          </a:prstGeom>
        </p:spPr>
      </p:pic>
      <p:pic>
        <p:nvPicPr>
          <p:cNvPr id="171" name="圖片 170">
            <a:extLst>
              <a:ext uri="{FF2B5EF4-FFF2-40B4-BE49-F238E27FC236}">
                <a16:creationId xmlns:a16="http://schemas.microsoft.com/office/drawing/2014/main" id="{B9931B77-B6C3-4906-846E-B3E67124B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18" y="7392555"/>
            <a:ext cx="144030" cy="153632"/>
          </a:xfrm>
          <a:prstGeom prst="rect">
            <a:avLst/>
          </a:prstGeom>
        </p:spPr>
      </p:pic>
      <p:pic>
        <p:nvPicPr>
          <p:cNvPr id="172" name="圖片 171">
            <a:extLst>
              <a:ext uri="{FF2B5EF4-FFF2-40B4-BE49-F238E27FC236}">
                <a16:creationId xmlns:a16="http://schemas.microsoft.com/office/drawing/2014/main" id="{F59CE3CF-DE59-4B04-A8FB-2F0CCA151B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352" y="7392555"/>
            <a:ext cx="144030" cy="153632"/>
          </a:xfrm>
          <a:prstGeom prst="rect">
            <a:avLst/>
          </a:prstGeom>
        </p:spPr>
      </p:pic>
      <p:pic>
        <p:nvPicPr>
          <p:cNvPr id="173" name="圖片 172">
            <a:extLst>
              <a:ext uri="{FF2B5EF4-FFF2-40B4-BE49-F238E27FC236}">
                <a16:creationId xmlns:a16="http://schemas.microsoft.com/office/drawing/2014/main" id="{7D923687-64D3-4C7B-8D21-A7FE5B6473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41" y="7392555"/>
            <a:ext cx="144030" cy="153632"/>
          </a:xfrm>
          <a:prstGeom prst="rect">
            <a:avLst/>
          </a:prstGeom>
        </p:spPr>
      </p:pic>
      <p:sp>
        <p:nvSpPr>
          <p:cNvPr id="174" name="標題 2">
            <a:extLst>
              <a:ext uri="{FF2B5EF4-FFF2-40B4-BE49-F238E27FC236}">
                <a16:creationId xmlns:a16="http://schemas.microsoft.com/office/drawing/2014/main" id="{5004C041-CB45-485E-98A2-6ABFE4333BCF}"/>
              </a:ext>
            </a:extLst>
          </p:cNvPr>
          <p:cNvSpPr txBox="1">
            <a:spLocks/>
          </p:cNvSpPr>
          <p:nvPr/>
        </p:nvSpPr>
        <p:spPr>
          <a:xfrm>
            <a:off x="672389" y="5644873"/>
            <a:ext cx="850393" cy="226772"/>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175" name="矩形 174">
            <a:extLst>
              <a:ext uri="{FF2B5EF4-FFF2-40B4-BE49-F238E27FC236}">
                <a16:creationId xmlns:a16="http://schemas.microsoft.com/office/drawing/2014/main" id="{198B7A65-9BDD-442A-8E00-25EE91667CBC}"/>
              </a:ext>
            </a:extLst>
          </p:cNvPr>
          <p:cNvSpPr/>
          <p:nvPr/>
        </p:nvSpPr>
        <p:spPr>
          <a:xfrm>
            <a:off x="348000" y="5935739"/>
            <a:ext cx="3600000" cy="1421757"/>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176" name="圖片 175">
            <a:extLst>
              <a:ext uri="{FF2B5EF4-FFF2-40B4-BE49-F238E27FC236}">
                <a16:creationId xmlns:a16="http://schemas.microsoft.com/office/drawing/2014/main" id="{9E04EDDD-4572-48D1-896B-3098604B9B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6093" y="6162511"/>
            <a:ext cx="911160" cy="971904"/>
          </a:xfrm>
          <a:prstGeom prst="rect">
            <a:avLst/>
          </a:prstGeom>
        </p:spPr>
      </p:pic>
      <p:grpSp>
        <p:nvGrpSpPr>
          <p:cNvPr id="177" name="群組 176">
            <a:extLst>
              <a:ext uri="{FF2B5EF4-FFF2-40B4-BE49-F238E27FC236}">
                <a16:creationId xmlns:a16="http://schemas.microsoft.com/office/drawing/2014/main" id="{5AEBCF14-34D4-43B4-9C46-8E931E440C2C}"/>
              </a:ext>
            </a:extLst>
          </p:cNvPr>
          <p:cNvGrpSpPr/>
          <p:nvPr/>
        </p:nvGrpSpPr>
        <p:grpSpPr>
          <a:xfrm>
            <a:off x="736653" y="6357307"/>
            <a:ext cx="1700787" cy="626238"/>
            <a:chOff x="1316238" y="2971998"/>
            <a:chExt cx="5760000" cy="1988306"/>
          </a:xfrm>
        </p:grpSpPr>
        <p:sp>
          <p:nvSpPr>
            <p:cNvPr id="178" name="矩形 177">
              <a:extLst>
                <a:ext uri="{FF2B5EF4-FFF2-40B4-BE49-F238E27FC236}">
                  <a16:creationId xmlns:a16="http://schemas.microsoft.com/office/drawing/2014/main" id="{49528574-9F6C-4DE2-A527-93FE7BC17004}"/>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179" name="文字方塊 178">
              <a:extLst>
                <a:ext uri="{FF2B5EF4-FFF2-40B4-BE49-F238E27FC236}">
                  <a16:creationId xmlns:a16="http://schemas.microsoft.com/office/drawing/2014/main" id="{752B98B5-D550-441A-9BC6-9B1B65BD35C0}"/>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nvGrpSpPr>
          <p:cNvPr id="7" name="群組 6">
            <a:extLst>
              <a:ext uri="{FF2B5EF4-FFF2-40B4-BE49-F238E27FC236}">
                <a16:creationId xmlns:a16="http://schemas.microsoft.com/office/drawing/2014/main" id="{52482E4A-D08A-4DF3-9C49-B0B8BB52256E}"/>
              </a:ext>
            </a:extLst>
          </p:cNvPr>
          <p:cNvGrpSpPr/>
          <p:nvPr/>
        </p:nvGrpSpPr>
        <p:grpSpPr>
          <a:xfrm>
            <a:off x="1975190" y="1156643"/>
            <a:ext cx="8142286" cy="1516015"/>
            <a:chOff x="1975190" y="1156643"/>
            <a:chExt cx="8142286" cy="1516015"/>
          </a:xfrm>
        </p:grpSpPr>
        <p:grpSp>
          <p:nvGrpSpPr>
            <p:cNvPr id="4" name="群組 3">
              <a:extLst>
                <a:ext uri="{FF2B5EF4-FFF2-40B4-BE49-F238E27FC236}">
                  <a16:creationId xmlns:a16="http://schemas.microsoft.com/office/drawing/2014/main" id="{C78D0889-0DFD-4061-8AE2-862E8FD0CF0F}"/>
                </a:ext>
              </a:extLst>
            </p:cNvPr>
            <p:cNvGrpSpPr/>
            <p:nvPr/>
          </p:nvGrpSpPr>
          <p:grpSpPr>
            <a:xfrm>
              <a:off x="2106959" y="1156643"/>
              <a:ext cx="7972000" cy="1152000"/>
              <a:chOff x="2106959" y="1156643"/>
              <a:chExt cx="7972000" cy="1152000"/>
            </a:xfrm>
          </p:grpSpPr>
          <p:sp>
            <p:nvSpPr>
              <p:cNvPr id="50" name="橢圓 49">
                <a:extLst>
                  <a:ext uri="{FF2B5EF4-FFF2-40B4-BE49-F238E27FC236}">
                    <a16:creationId xmlns:a16="http://schemas.microsoft.com/office/drawing/2014/main" id="{D9C8EBA5-5D3C-4332-83C4-02024AD08BD8}"/>
                  </a:ext>
                </a:extLst>
              </p:cNvPr>
              <p:cNvSpPr/>
              <p:nvPr/>
            </p:nvSpPr>
            <p:spPr>
              <a:xfrm>
                <a:off x="2106959" y="1156643"/>
                <a:ext cx="1152000" cy="1152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1" name="橢圓 50">
                <a:extLst>
                  <a:ext uri="{FF2B5EF4-FFF2-40B4-BE49-F238E27FC236}">
                    <a16:creationId xmlns:a16="http://schemas.microsoft.com/office/drawing/2014/main" id="{995BA951-20A9-4460-8A9F-439957997E26}"/>
                  </a:ext>
                </a:extLst>
              </p:cNvPr>
              <p:cNvSpPr/>
              <p:nvPr/>
            </p:nvSpPr>
            <p:spPr>
              <a:xfrm>
                <a:off x="4380292" y="1156643"/>
                <a:ext cx="1152000" cy="1152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2" name="橢圓 51">
                <a:extLst>
                  <a:ext uri="{FF2B5EF4-FFF2-40B4-BE49-F238E27FC236}">
                    <a16:creationId xmlns:a16="http://schemas.microsoft.com/office/drawing/2014/main" id="{CE5ED235-FF4D-4471-9478-21E78CB43C1E}"/>
                  </a:ext>
                </a:extLst>
              </p:cNvPr>
              <p:cNvSpPr/>
              <p:nvPr/>
            </p:nvSpPr>
            <p:spPr>
              <a:xfrm>
                <a:off x="6653625" y="1156643"/>
                <a:ext cx="1152000" cy="1152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3" name="橢圓 52">
                <a:extLst>
                  <a:ext uri="{FF2B5EF4-FFF2-40B4-BE49-F238E27FC236}">
                    <a16:creationId xmlns:a16="http://schemas.microsoft.com/office/drawing/2014/main" id="{BBED22F9-A47B-42FB-A17E-E71D68FB550A}"/>
                  </a:ext>
                </a:extLst>
              </p:cNvPr>
              <p:cNvSpPr/>
              <p:nvPr/>
            </p:nvSpPr>
            <p:spPr>
              <a:xfrm>
                <a:off x="8926959" y="1156643"/>
                <a:ext cx="1152000" cy="1152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sp>
          <p:nvSpPr>
            <p:cNvPr id="54" name="文字方塊 53">
              <a:extLst>
                <a:ext uri="{FF2B5EF4-FFF2-40B4-BE49-F238E27FC236}">
                  <a16:creationId xmlns:a16="http://schemas.microsoft.com/office/drawing/2014/main" id="{CBCE606F-C65A-4831-92EE-343FC1E8FD6B}"/>
                </a:ext>
              </a:extLst>
            </p:cNvPr>
            <p:cNvSpPr txBox="1"/>
            <p:nvPr/>
          </p:nvSpPr>
          <p:spPr>
            <a:xfrm>
              <a:off x="1975190" y="2290566"/>
              <a:ext cx="1415538" cy="377604"/>
            </a:xfrm>
            <a:prstGeom prst="rect">
              <a:avLst/>
            </a:prstGeom>
            <a:noFill/>
          </p:spPr>
          <p:txBody>
            <a:bodyPr wrap="square">
              <a:spAutoFit/>
            </a:bodyPr>
            <a:lstStyle/>
            <a:p>
              <a:pPr algn="ctr">
                <a:lnSpc>
                  <a:spcPct val="150000"/>
                </a:lnSpc>
              </a:pPr>
              <a:r>
                <a:rPr lang="zh-TW" altLang="en-US" sz="1400"/>
                <a:t>關鍵合作夥伴</a:t>
              </a:r>
            </a:p>
          </p:txBody>
        </p:sp>
        <p:sp>
          <p:nvSpPr>
            <p:cNvPr id="55" name="文字方塊 54">
              <a:extLst>
                <a:ext uri="{FF2B5EF4-FFF2-40B4-BE49-F238E27FC236}">
                  <a16:creationId xmlns:a16="http://schemas.microsoft.com/office/drawing/2014/main" id="{85875186-1418-46A1-9C91-96CC55C93CA6}"/>
                </a:ext>
              </a:extLst>
            </p:cNvPr>
            <p:cNvSpPr txBox="1"/>
            <p:nvPr/>
          </p:nvSpPr>
          <p:spPr>
            <a:xfrm>
              <a:off x="4337633" y="2290566"/>
              <a:ext cx="1229034" cy="377604"/>
            </a:xfrm>
            <a:prstGeom prst="rect">
              <a:avLst/>
            </a:prstGeom>
            <a:noFill/>
          </p:spPr>
          <p:txBody>
            <a:bodyPr wrap="square">
              <a:spAutoFit/>
            </a:bodyPr>
            <a:lstStyle/>
            <a:p>
              <a:pPr algn="ctr">
                <a:lnSpc>
                  <a:spcPct val="150000"/>
                </a:lnSpc>
              </a:pPr>
              <a:r>
                <a:rPr lang="zh-TW" altLang="en-US" sz="1400"/>
                <a:t>關鍵活動</a:t>
              </a:r>
            </a:p>
          </p:txBody>
        </p:sp>
        <p:sp>
          <p:nvSpPr>
            <p:cNvPr id="56" name="文字方塊 55">
              <a:extLst>
                <a:ext uri="{FF2B5EF4-FFF2-40B4-BE49-F238E27FC236}">
                  <a16:creationId xmlns:a16="http://schemas.microsoft.com/office/drawing/2014/main" id="{415CF3BF-B5F4-48E8-AA4F-BDCE53390206}"/>
                </a:ext>
              </a:extLst>
            </p:cNvPr>
            <p:cNvSpPr txBox="1"/>
            <p:nvPr/>
          </p:nvSpPr>
          <p:spPr>
            <a:xfrm>
              <a:off x="6625333" y="2290566"/>
              <a:ext cx="1229034" cy="377604"/>
            </a:xfrm>
            <a:prstGeom prst="rect">
              <a:avLst/>
            </a:prstGeom>
            <a:noFill/>
          </p:spPr>
          <p:txBody>
            <a:bodyPr wrap="square">
              <a:spAutoFit/>
            </a:bodyPr>
            <a:lstStyle/>
            <a:p>
              <a:pPr algn="ctr">
                <a:lnSpc>
                  <a:spcPct val="150000"/>
                </a:lnSpc>
              </a:pPr>
              <a:r>
                <a:rPr lang="zh-TW" altLang="en-US" sz="1400"/>
                <a:t>關鍵資源</a:t>
              </a:r>
            </a:p>
          </p:txBody>
        </p:sp>
        <p:sp>
          <p:nvSpPr>
            <p:cNvPr id="57" name="文字方塊 56">
              <a:extLst>
                <a:ext uri="{FF2B5EF4-FFF2-40B4-BE49-F238E27FC236}">
                  <a16:creationId xmlns:a16="http://schemas.microsoft.com/office/drawing/2014/main" id="{64781BE8-C108-48C9-8084-E8C4ADD2EDCF}"/>
                </a:ext>
              </a:extLst>
            </p:cNvPr>
            <p:cNvSpPr txBox="1"/>
            <p:nvPr/>
          </p:nvSpPr>
          <p:spPr>
            <a:xfrm>
              <a:off x="8888442" y="2290566"/>
              <a:ext cx="1229034" cy="382092"/>
            </a:xfrm>
            <a:prstGeom prst="rect">
              <a:avLst/>
            </a:prstGeom>
            <a:noFill/>
          </p:spPr>
          <p:txBody>
            <a:bodyPr wrap="square">
              <a:spAutoFit/>
            </a:bodyPr>
            <a:lstStyle/>
            <a:p>
              <a:pPr algn="ctr">
                <a:lnSpc>
                  <a:spcPct val="150000"/>
                </a:lnSpc>
              </a:pPr>
              <a:r>
                <a:rPr lang="en-US" altLang="zh-TW" sz="1400"/>
                <a:t>:)</a:t>
              </a:r>
              <a:endParaRPr lang="zh-TW" altLang="en-US" sz="1400"/>
            </a:p>
          </p:txBody>
        </p:sp>
      </p:gr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09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2">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p:nvPicPr>
        <p:blipFill rotWithShape="1">
          <a:blip r:embed="rId13">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p:nvPicPr>
        <p:blipFill>
          <a:blip r:embed="rId14">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p:nvPicPr>
        <p:blipFill>
          <a:blip r:embed="rId15">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141" name="群組 140">
            <a:extLst>
              <a:ext uri="{FF2B5EF4-FFF2-40B4-BE49-F238E27FC236}">
                <a16:creationId xmlns:a16="http://schemas.microsoft.com/office/drawing/2014/main" id="{8EAE032D-3E89-4348-A810-7DD95CCEB117}"/>
              </a:ext>
            </a:extLst>
          </p:cNvPr>
          <p:cNvGrpSpPr/>
          <p:nvPr/>
        </p:nvGrpSpPr>
        <p:grpSpPr>
          <a:xfrm>
            <a:off x="348000" y="2966564"/>
            <a:ext cx="3600000" cy="2160000"/>
            <a:chOff x="348000" y="2966564"/>
            <a:chExt cx="3600000" cy="2160000"/>
          </a:xfrm>
        </p:grpSpPr>
        <p:grpSp>
          <p:nvGrpSpPr>
            <p:cNvPr id="161" name="群組 160">
              <a:extLst>
                <a:ext uri="{FF2B5EF4-FFF2-40B4-BE49-F238E27FC236}">
                  <a16:creationId xmlns:a16="http://schemas.microsoft.com/office/drawing/2014/main" id="{1910A1E0-FE61-442F-8D84-6CA969318CFE}"/>
                </a:ext>
              </a:extLst>
            </p:cNvPr>
            <p:cNvGrpSpPr/>
            <p:nvPr/>
          </p:nvGrpSpPr>
          <p:grpSpPr>
            <a:xfrm>
              <a:off x="348000" y="2966564"/>
              <a:ext cx="3600000" cy="2160000"/>
              <a:chOff x="-1" y="0"/>
              <a:chExt cx="12192003" cy="6858000"/>
            </a:xfrm>
          </p:grpSpPr>
          <p:sp>
            <p:nvSpPr>
              <p:cNvPr id="187" name="矩形 186">
                <a:extLst>
                  <a:ext uri="{FF2B5EF4-FFF2-40B4-BE49-F238E27FC236}">
                    <a16:creationId xmlns:a16="http://schemas.microsoft.com/office/drawing/2014/main" id="{6947473D-12B8-4605-A8D4-964ACFEEA926}"/>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88" name="標題 2">
                <a:extLst>
                  <a:ext uri="{FF2B5EF4-FFF2-40B4-BE49-F238E27FC236}">
                    <a16:creationId xmlns:a16="http://schemas.microsoft.com/office/drawing/2014/main" id="{FE32F322-1DF8-45A1-8486-7C1E13B4233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189" name="標題 2">
                <a:extLst>
                  <a:ext uri="{FF2B5EF4-FFF2-40B4-BE49-F238E27FC236}">
                    <a16:creationId xmlns:a16="http://schemas.microsoft.com/office/drawing/2014/main" id="{B6E7D3DC-9A21-4D2B-9795-E299338BFF12}"/>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190" name="群組 189">
                <a:extLst>
                  <a:ext uri="{FF2B5EF4-FFF2-40B4-BE49-F238E27FC236}">
                    <a16:creationId xmlns:a16="http://schemas.microsoft.com/office/drawing/2014/main" id="{88AFA777-F9C5-4537-8F27-492C56914828}"/>
                  </a:ext>
                </a:extLst>
              </p:cNvPr>
              <p:cNvGrpSpPr/>
              <p:nvPr/>
            </p:nvGrpSpPr>
            <p:grpSpPr>
              <a:xfrm>
                <a:off x="225948" y="659521"/>
                <a:ext cx="830498" cy="830498"/>
                <a:chOff x="864916" y="1972234"/>
                <a:chExt cx="751840" cy="751840"/>
              </a:xfrm>
            </p:grpSpPr>
            <p:pic>
              <p:nvPicPr>
                <p:cNvPr id="208" name="圖片 207">
                  <a:extLst>
                    <a:ext uri="{FF2B5EF4-FFF2-40B4-BE49-F238E27FC236}">
                      <a16:creationId xmlns:a16="http://schemas.microsoft.com/office/drawing/2014/main" id="{96692199-EF32-4103-B9AD-E4DDAE0FF94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09" name="橢圓 208">
                  <a:extLst>
                    <a:ext uri="{FF2B5EF4-FFF2-40B4-BE49-F238E27FC236}">
                      <a16:creationId xmlns:a16="http://schemas.microsoft.com/office/drawing/2014/main" id="{0AE78B64-3DFF-44A7-BBB2-B6CD6CE61ECF}"/>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191" name="圖片 190">
                <a:extLst>
                  <a:ext uri="{FF2B5EF4-FFF2-40B4-BE49-F238E27FC236}">
                    <a16:creationId xmlns:a16="http://schemas.microsoft.com/office/drawing/2014/main" id="{A3D5989B-AEA7-426A-8AE2-C09090BBD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92" name="圖片 191">
                <a:extLst>
                  <a:ext uri="{FF2B5EF4-FFF2-40B4-BE49-F238E27FC236}">
                    <a16:creationId xmlns:a16="http://schemas.microsoft.com/office/drawing/2014/main" id="{68DD2ADE-D064-42DA-86B7-7926F4538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93" name="圖片 192">
                <a:extLst>
                  <a:ext uri="{FF2B5EF4-FFF2-40B4-BE49-F238E27FC236}">
                    <a16:creationId xmlns:a16="http://schemas.microsoft.com/office/drawing/2014/main" id="{9FE70F45-7DF9-4E8B-B0B5-55925E68E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05" name="圖片 204">
                <a:extLst>
                  <a:ext uri="{FF2B5EF4-FFF2-40B4-BE49-F238E27FC236}">
                    <a16:creationId xmlns:a16="http://schemas.microsoft.com/office/drawing/2014/main" id="{C4A49566-E29E-4174-9270-B22D4F58D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06" name="標題 2">
                <a:extLst>
                  <a:ext uri="{FF2B5EF4-FFF2-40B4-BE49-F238E27FC236}">
                    <a16:creationId xmlns:a16="http://schemas.microsoft.com/office/drawing/2014/main" id="{C881C59A-FC5F-4C37-A6E0-241980669173}"/>
                  </a:ext>
                </a:extLst>
              </p:cNvPr>
              <p:cNvSpPr txBox="1">
                <a:spLocks/>
              </p:cNvSpPr>
              <p:nvPr/>
            </p:nvSpPr>
            <p:spPr>
              <a:xfrm>
                <a:off x="1098597" y="710019"/>
                <a:ext cx="2880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關鍵合作夥伴</a:t>
                </a:r>
              </a:p>
            </p:txBody>
          </p:sp>
          <p:sp>
            <p:nvSpPr>
              <p:cNvPr id="207" name="矩形 206">
                <a:extLst>
                  <a:ext uri="{FF2B5EF4-FFF2-40B4-BE49-F238E27FC236}">
                    <a16:creationId xmlns:a16="http://schemas.microsoft.com/office/drawing/2014/main" id="{FBB6E634-F44B-4935-9D3C-F867CC258A24}"/>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sp>
          <p:nvSpPr>
            <p:cNvPr id="182" name="文字方塊 181">
              <a:extLst>
                <a:ext uri="{FF2B5EF4-FFF2-40B4-BE49-F238E27FC236}">
                  <a16:creationId xmlns:a16="http://schemas.microsoft.com/office/drawing/2014/main" id="{1FE05524-6216-43C1-BEAB-E782ADB12AC7}"/>
                </a:ext>
              </a:extLst>
            </p:cNvPr>
            <p:cNvSpPr txBox="1"/>
            <p:nvPr/>
          </p:nvSpPr>
          <p:spPr>
            <a:xfrm>
              <a:off x="2621531" y="4780727"/>
              <a:ext cx="160553" cy="48469"/>
            </a:xfrm>
            <a:prstGeom prst="rect">
              <a:avLst/>
            </a:prstGeom>
            <a:noFill/>
          </p:spPr>
          <p:txBody>
            <a:bodyPr wrap="none" rtlCol="0">
              <a:spAutoFit/>
            </a:bodyPr>
            <a:lstStyle/>
            <a:p>
              <a:r>
                <a:rPr lang="zh-TW" altLang="en-US" sz="400"/>
                <a:t>商店直播賣東西</a:t>
              </a:r>
            </a:p>
          </p:txBody>
        </p:sp>
        <p:grpSp>
          <p:nvGrpSpPr>
            <p:cNvPr id="183" name="群組 182">
              <a:extLst>
                <a:ext uri="{FF2B5EF4-FFF2-40B4-BE49-F238E27FC236}">
                  <a16:creationId xmlns:a16="http://schemas.microsoft.com/office/drawing/2014/main" id="{794A620F-0374-4285-949B-0A44192B4835}"/>
                </a:ext>
              </a:extLst>
            </p:cNvPr>
            <p:cNvGrpSpPr/>
            <p:nvPr/>
          </p:nvGrpSpPr>
          <p:grpSpPr>
            <a:xfrm>
              <a:off x="840613" y="3560589"/>
              <a:ext cx="2614773" cy="1219835"/>
              <a:chOff x="1586021" y="1841318"/>
              <a:chExt cx="8855366" cy="3872975"/>
            </a:xfrm>
          </p:grpSpPr>
          <p:pic>
            <p:nvPicPr>
              <p:cNvPr id="185" name="圖片 184">
                <a:extLst>
                  <a:ext uri="{FF2B5EF4-FFF2-40B4-BE49-F238E27FC236}">
                    <a16:creationId xmlns:a16="http://schemas.microsoft.com/office/drawing/2014/main" id="{FBE4B9A5-EFB5-407B-825A-5AE79855A8FF}"/>
                  </a:ext>
                </a:extLst>
              </p:cNvPr>
              <p:cNvPicPr>
                <a:picLocks noChangeAspect="1"/>
              </p:cNvPicPr>
              <p:nvPr/>
            </p:nvPicPr>
            <p:blipFill rotWithShape="1">
              <a:blip r:embed="rId18"/>
              <a:srcRect l="27735" t="18611" r="28906" b="10359"/>
              <a:stretch/>
            </p:blipFill>
            <p:spPr>
              <a:xfrm>
                <a:off x="6242045" y="1841318"/>
                <a:ext cx="4199342" cy="3869576"/>
              </a:xfrm>
              <a:prstGeom prst="rect">
                <a:avLst/>
              </a:prstGeom>
            </p:spPr>
          </p:pic>
          <p:pic>
            <p:nvPicPr>
              <p:cNvPr id="186" name="圖片 185">
                <a:extLst>
                  <a:ext uri="{FF2B5EF4-FFF2-40B4-BE49-F238E27FC236}">
                    <a16:creationId xmlns:a16="http://schemas.microsoft.com/office/drawing/2014/main" id="{FBE46401-461F-4891-8D46-3709E938E30A}"/>
                  </a:ext>
                </a:extLst>
              </p:cNvPr>
              <p:cNvPicPr>
                <a:picLocks noChangeAspect="1"/>
              </p:cNvPicPr>
              <p:nvPr/>
            </p:nvPicPr>
            <p:blipFill rotWithShape="1">
              <a:blip r:embed="rId19"/>
              <a:srcRect l="27969" t="20852" r="29063" b="11551"/>
              <a:stretch/>
            </p:blipFill>
            <p:spPr>
              <a:xfrm>
                <a:off x="1586021" y="1853726"/>
                <a:ext cx="4362695" cy="3860567"/>
              </a:xfrm>
              <a:prstGeom prst="rect">
                <a:avLst/>
              </a:prstGeom>
            </p:spPr>
          </p:pic>
        </p:grpSp>
        <p:sp>
          <p:nvSpPr>
            <p:cNvPr id="184" name="文字方塊 183">
              <a:extLst>
                <a:ext uri="{FF2B5EF4-FFF2-40B4-BE49-F238E27FC236}">
                  <a16:creationId xmlns:a16="http://schemas.microsoft.com/office/drawing/2014/main" id="{BE0CECFD-29E2-4133-9601-77B491FE0A6B}"/>
                </a:ext>
              </a:extLst>
            </p:cNvPr>
            <p:cNvSpPr txBox="1"/>
            <p:nvPr/>
          </p:nvSpPr>
          <p:spPr>
            <a:xfrm>
              <a:off x="1184865" y="4789240"/>
              <a:ext cx="190846" cy="48469"/>
            </a:xfrm>
            <a:prstGeom prst="rect">
              <a:avLst/>
            </a:prstGeom>
            <a:noFill/>
          </p:spPr>
          <p:txBody>
            <a:bodyPr wrap="none" rtlCol="0">
              <a:spAutoFit/>
            </a:bodyPr>
            <a:lstStyle/>
            <a:p>
              <a:r>
                <a:rPr lang="zh-TW" altLang="en-US" sz="400"/>
                <a:t>網紅直播與觀眾互動</a:t>
              </a:r>
            </a:p>
          </p:txBody>
        </p:sp>
      </p:grpSp>
      <p:grpSp>
        <p:nvGrpSpPr>
          <p:cNvPr id="226" name="群組 225">
            <a:extLst>
              <a:ext uri="{FF2B5EF4-FFF2-40B4-BE49-F238E27FC236}">
                <a16:creationId xmlns:a16="http://schemas.microsoft.com/office/drawing/2014/main" id="{EBD4FC81-A594-45E7-8C7A-A7783A4E22D6}"/>
              </a:ext>
            </a:extLst>
          </p:cNvPr>
          <p:cNvGrpSpPr/>
          <p:nvPr/>
        </p:nvGrpSpPr>
        <p:grpSpPr>
          <a:xfrm>
            <a:off x="4292132" y="2965892"/>
            <a:ext cx="3600000" cy="2160000"/>
            <a:chOff x="4292132" y="2965892"/>
            <a:chExt cx="3600000" cy="2160000"/>
          </a:xfrm>
        </p:grpSpPr>
        <p:grpSp>
          <p:nvGrpSpPr>
            <p:cNvPr id="227" name="群組 226">
              <a:extLst>
                <a:ext uri="{FF2B5EF4-FFF2-40B4-BE49-F238E27FC236}">
                  <a16:creationId xmlns:a16="http://schemas.microsoft.com/office/drawing/2014/main" id="{2CF008FE-8A2E-41A5-A5A1-F47C0DDF89C7}"/>
                </a:ext>
              </a:extLst>
            </p:cNvPr>
            <p:cNvGrpSpPr/>
            <p:nvPr/>
          </p:nvGrpSpPr>
          <p:grpSpPr>
            <a:xfrm>
              <a:off x="4292132" y="2965892"/>
              <a:ext cx="3600000" cy="2160000"/>
              <a:chOff x="-1" y="0"/>
              <a:chExt cx="12192003" cy="6858000"/>
            </a:xfrm>
          </p:grpSpPr>
          <p:sp>
            <p:nvSpPr>
              <p:cNvPr id="230" name="矩形 229">
                <a:extLst>
                  <a:ext uri="{FF2B5EF4-FFF2-40B4-BE49-F238E27FC236}">
                    <a16:creationId xmlns:a16="http://schemas.microsoft.com/office/drawing/2014/main" id="{7DD69DBC-2501-4D8F-8907-AC6267EDF3E0}"/>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31" name="標題 2">
                <a:extLst>
                  <a:ext uri="{FF2B5EF4-FFF2-40B4-BE49-F238E27FC236}">
                    <a16:creationId xmlns:a16="http://schemas.microsoft.com/office/drawing/2014/main" id="{8280BA0B-FD7F-4AEC-BB56-B99EE0A31446}"/>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32" name="標題 2">
                <a:extLst>
                  <a:ext uri="{FF2B5EF4-FFF2-40B4-BE49-F238E27FC236}">
                    <a16:creationId xmlns:a16="http://schemas.microsoft.com/office/drawing/2014/main" id="{521837EE-058E-4DB9-A94F-841BFF21FF43}"/>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33" name="群組 232">
                <a:extLst>
                  <a:ext uri="{FF2B5EF4-FFF2-40B4-BE49-F238E27FC236}">
                    <a16:creationId xmlns:a16="http://schemas.microsoft.com/office/drawing/2014/main" id="{FB5B616E-5323-4E02-9A18-15B8ECBE2D27}"/>
                  </a:ext>
                </a:extLst>
              </p:cNvPr>
              <p:cNvGrpSpPr/>
              <p:nvPr/>
            </p:nvGrpSpPr>
            <p:grpSpPr>
              <a:xfrm>
                <a:off x="225948" y="659521"/>
                <a:ext cx="830498" cy="830498"/>
                <a:chOff x="864916" y="1972234"/>
                <a:chExt cx="751840" cy="751840"/>
              </a:xfrm>
            </p:grpSpPr>
            <p:pic>
              <p:nvPicPr>
                <p:cNvPr id="240" name="圖片 239">
                  <a:extLst>
                    <a:ext uri="{FF2B5EF4-FFF2-40B4-BE49-F238E27FC236}">
                      <a16:creationId xmlns:a16="http://schemas.microsoft.com/office/drawing/2014/main" id="{57452543-4723-41ED-9EAD-A355C0F1BE9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41" name="橢圓 240">
                  <a:extLst>
                    <a:ext uri="{FF2B5EF4-FFF2-40B4-BE49-F238E27FC236}">
                      <a16:creationId xmlns:a16="http://schemas.microsoft.com/office/drawing/2014/main" id="{3B340BB7-EDB4-4D50-BF42-F67E542AEA31}"/>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34" name="圖片 233">
                <a:extLst>
                  <a:ext uri="{FF2B5EF4-FFF2-40B4-BE49-F238E27FC236}">
                    <a16:creationId xmlns:a16="http://schemas.microsoft.com/office/drawing/2014/main" id="{946B9199-E0BD-4F8F-B671-618F94C93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35" name="圖片 234">
                <a:extLst>
                  <a:ext uri="{FF2B5EF4-FFF2-40B4-BE49-F238E27FC236}">
                    <a16:creationId xmlns:a16="http://schemas.microsoft.com/office/drawing/2014/main" id="{D45914AB-AAB9-4C02-B1CA-CD5847FF2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36" name="圖片 235">
                <a:extLst>
                  <a:ext uri="{FF2B5EF4-FFF2-40B4-BE49-F238E27FC236}">
                    <a16:creationId xmlns:a16="http://schemas.microsoft.com/office/drawing/2014/main" id="{B3FDC4D0-F931-441C-BDB4-71B681367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37" name="圖片 236">
                <a:extLst>
                  <a:ext uri="{FF2B5EF4-FFF2-40B4-BE49-F238E27FC236}">
                    <a16:creationId xmlns:a16="http://schemas.microsoft.com/office/drawing/2014/main" id="{538CF3F5-0000-4CC2-9B0B-F3ADE836B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38" name="標題 2">
                <a:extLst>
                  <a:ext uri="{FF2B5EF4-FFF2-40B4-BE49-F238E27FC236}">
                    <a16:creationId xmlns:a16="http://schemas.microsoft.com/office/drawing/2014/main" id="{0ED63634-BA4E-4809-9A93-8CC025C3972E}"/>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239" name="矩形 238">
                <a:extLst>
                  <a:ext uri="{FF2B5EF4-FFF2-40B4-BE49-F238E27FC236}">
                    <a16:creationId xmlns:a16="http://schemas.microsoft.com/office/drawing/2014/main" id="{7ABBDC45-6694-4B78-A7D0-209F2919208A}"/>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28" name="圖片 227">
              <a:extLst>
                <a:ext uri="{FF2B5EF4-FFF2-40B4-BE49-F238E27FC236}">
                  <a16:creationId xmlns:a16="http://schemas.microsoft.com/office/drawing/2014/main" id="{AC07FD0A-8D5C-43DE-A77D-608B75135B7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229" name="文字方塊 228">
              <a:extLst>
                <a:ext uri="{FF2B5EF4-FFF2-40B4-BE49-F238E27FC236}">
                  <a16:creationId xmlns:a16="http://schemas.microsoft.com/office/drawing/2014/main" id="{3E7F9177-43E7-4B7B-9CC8-98025A7EAC3C}"/>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grpSp>
      <p:grpSp>
        <p:nvGrpSpPr>
          <p:cNvPr id="220" name="群組 219">
            <a:extLst>
              <a:ext uri="{FF2B5EF4-FFF2-40B4-BE49-F238E27FC236}">
                <a16:creationId xmlns:a16="http://schemas.microsoft.com/office/drawing/2014/main" id="{478247AF-4D72-4B34-B56E-3131B2A3A4CF}"/>
              </a:ext>
            </a:extLst>
          </p:cNvPr>
          <p:cNvGrpSpPr/>
          <p:nvPr/>
        </p:nvGrpSpPr>
        <p:grpSpPr>
          <a:xfrm>
            <a:off x="8243999" y="2960472"/>
            <a:ext cx="3600000" cy="2160000"/>
            <a:chOff x="-1" y="0"/>
            <a:chExt cx="12192003" cy="6858000"/>
          </a:xfrm>
        </p:grpSpPr>
        <p:sp>
          <p:nvSpPr>
            <p:cNvPr id="263" name="矩形 262">
              <a:extLst>
                <a:ext uri="{FF2B5EF4-FFF2-40B4-BE49-F238E27FC236}">
                  <a16:creationId xmlns:a16="http://schemas.microsoft.com/office/drawing/2014/main" id="{29B3497A-3A80-4148-AF29-558F8CBEE7F8}"/>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64" name="標題 2">
              <a:extLst>
                <a:ext uri="{FF2B5EF4-FFF2-40B4-BE49-F238E27FC236}">
                  <a16:creationId xmlns:a16="http://schemas.microsoft.com/office/drawing/2014/main" id="{4D1A4775-AF0C-45B7-8E9C-B148A2B2806F}"/>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65" name="標題 2">
              <a:extLst>
                <a:ext uri="{FF2B5EF4-FFF2-40B4-BE49-F238E27FC236}">
                  <a16:creationId xmlns:a16="http://schemas.microsoft.com/office/drawing/2014/main" id="{BD7E9CAA-9824-4052-8512-32567A73FA48}"/>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66" name="群組 265">
              <a:extLst>
                <a:ext uri="{FF2B5EF4-FFF2-40B4-BE49-F238E27FC236}">
                  <a16:creationId xmlns:a16="http://schemas.microsoft.com/office/drawing/2014/main" id="{58F7ADEE-0A28-4D54-BB8C-4943795FA866}"/>
                </a:ext>
              </a:extLst>
            </p:cNvPr>
            <p:cNvGrpSpPr/>
            <p:nvPr/>
          </p:nvGrpSpPr>
          <p:grpSpPr>
            <a:xfrm>
              <a:off x="225948" y="659521"/>
              <a:ext cx="830498" cy="830498"/>
              <a:chOff x="864916" y="1972234"/>
              <a:chExt cx="751840" cy="751840"/>
            </a:xfrm>
          </p:grpSpPr>
          <p:pic>
            <p:nvPicPr>
              <p:cNvPr id="273" name="圖片 272">
                <a:extLst>
                  <a:ext uri="{FF2B5EF4-FFF2-40B4-BE49-F238E27FC236}">
                    <a16:creationId xmlns:a16="http://schemas.microsoft.com/office/drawing/2014/main" id="{FB47319A-56E9-48E9-8F4C-782ABA3156CB}"/>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274" name="橢圓 273">
                <a:extLst>
                  <a:ext uri="{FF2B5EF4-FFF2-40B4-BE49-F238E27FC236}">
                    <a16:creationId xmlns:a16="http://schemas.microsoft.com/office/drawing/2014/main" id="{797275CC-13E4-4454-A515-565B63325693}"/>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67" name="圖片 266">
              <a:extLst>
                <a:ext uri="{FF2B5EF4-FFF2-40B4-BE49-F238E27FC236}">
                  <a16:creationId xmlns:a16="http://schemas.microsoft.com/office/drawing/2014/main" id="{20135DE4-2942-4E4E-85B8-4C6E6603A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68" name="圖片 267">
              <a:extLst>
                <a:ext uri="{FF2B5EF4-FFF2-40B4-BE49-F238E27FC236}">
                  <a16:creationId xmlns:a16="http://schemas.microsoft.com/office/drawing/2014/main" id="{849D3D2F-47C1-4E7F-9D7D-E73982CEF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69" name="圖片 268">
              <a:extLst>
                <a:ext uri="{FF2B5EF4-FFF2-40B4-BE49-F238E27FC236}">
                  <a16:creationId xmlns:a16="http://schemas.microsoft.com/office/drawing/2014/main" id="{243FD171-3A0F-489B-BF9D-E6A33C5AF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70" name="圖片 269">
              <a:extLst>
                <a:ext uri="{FF2B5EF4-FFF2-40B4-BE49-F238E27FC236}">
                  <a16:creationId xmlns:a16="http://schemas.microsoft.com/office/drawing/2014/main" id="{310AAE65-3F13-492F-A57F-DD53C5058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71" name="標題 2">
              <a:extLst>
                <a:ext uri="{FF2B5EF4-FFF2-40B4-BE49-F238E27FC236}">
                  <a16:creationId xmlns:a16="http://schemas.microsoft.com/office/drawing/2014/main" id="{489B1BDF-3FF1-4547-A3FC-8DC734A1634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272" name="矩形 271">
              <a:extLst>
                <a:ext uri="{FF2B5EF4-FFF2-40B4-BE49-F238E27FC236}">
                  <a16:creationId xmlns:a16="http://schemas.microsoft.com/office/drawing/2014/main" id="{293B1B78-FC3B-4722-B6C0-00C483EEF5B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21" name="圖片 220" descr="一張含有 文字 的圖片&#10;&#10;自動產生的描述">
            <a:extLst>
              <a:ext uri="{FF2B5EF4-FFF2-40B4-BE49-F238E27FC236}">
                <a16:creationId xmlns:a16="http://schemas.microsoft.com/office/drawing/2014/main" id="{09036FC9-1A2D-4DD2-BC2A-EE16B3607C8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69556" y="3574004"/>
            <a:ext cx="1084278" cy="1156564"/>
          </a:xfrm>
          <a:prstGeom prst="rect">
            <a:avLst/>
          </a:prstGeom>
        </p:spPr>
      </p:pic>
      <p:sp>
        <p:nvSpPr>
          <p:cNvPr id="222" name="文字方塊 221">
            <a:extLst>
              <a:ext uri="{FF2B5EF4-FFF2-40B4-BE49-F238E27FC236}">
                <a16:creationId xmlns:a16="http://schemas.microsoft.com/office/drawing/2014/main" id="{179130EB-429A-47E0-ABD7-70D03B1C5838}"/>
              </a:ext>
            </a:extLst>
          </p:cNvPr>
          <p:cNvSpPr txBox="1"/>
          <p:nvPr/>
        </p:nvSpPr>
        <p:spPr>
          <a:xfrm>
            <a:off x="9419943" y="4747151"/>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223" name="矩形: 圓角 222">
            <a:extLst>
              <a:ext uri="{FF2B5EF4-FFF2-40B4-BE49-F238E27FC236}">
                <a16:creationId xmlns:a16="http://schemas.microsoft.com/office/drawing/2014/main" id="{34A94176-B7CB-4A1E-BC8C-FDA8AB53E1E1}"/>
              </a:ext>
            </a:extLst>
          </p:cNvPr>
          <p:cNvSpPr/>
          <p:nvPr/>
        </p:nvSpPr>
        <p:spPr>
          <a:xfrm>
            <a:off x="8897304" y="3765395"/>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258" name="矩形: 圓角 257">
            <a:extLst>
              <a:ext uri="{FF2B5EF4-FFF2-40B4-BE49-F238E27FC236}">
                <a16:creationId xmlns:a16="http://schemas.microsoft.com/office/drawing/2014/main" id="{74355B0B-F951-4B35-BE71-7660094975AA}"/>
              </a:ext>
            </a:extLst>
          </p:cNvPr>
          <p:cNvSpPr/>
          <p:nvPr/>
        </p:nvSpPr>
        <p:spPr>
          <a:xfrm>
            <a:off x="8897304" y="4185844"/>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259" name="矩形: 圓角 258">
            <a:extLst>
              <a:ext uri="{FF2B5EF4-FFF2-40B4-BE49-F238E27FC236}">
                <a16:creationId xmlns:a16="http://schemas.microsoft.com/office/drawing/2014/main" id="{6808C830-9E27-4F2E-B506-E21AF58FCC0C}"/>
              </a:ext>
            </a:extLst>
          </p:cNvPr>
          <p:cNvSpPr/>
          <p:nvPr/>
        </p:nvSpPr>
        <p:spPr>
          <a:xfrm>
            <a:off x="10908458" y="376581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261" name="矩形: 圓角 260">
            <a:extLst>
              <a:ext uri="{FF2B5EF4-FFF2-40B4-BE49-F238E27FC236}">
                <a16:creationId xmlns:a16="http://schemas.microsoft.com/office/drawing/2014/main" id="{C3DC7703-35DC-404F-8C4C-A7E7CD258A20}"/>
              </a:ext>
            </a:extLst>
          </p:cNvPr>
          <p:cNvSpPr/>
          <p:nvPr/>
        </p:nvSpPr>
        <p:spPr>
          <a:xfrm>
            <a:off x="10908458" y="4185844"/>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spTree>
    <p:extLst>
      <p:ext uri="{BB962C8B-B14F-4D97-AF65-F5344CB8AC3E}">
        <p14:creationId xmlns:p14="http://schemas.microsoft.com/office/powerpoint/2010/main" val="4099964492"/>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9E21B0-C789-40E2-AAA6-5D7CD60B10BE}"/>
              </a:ext>
            </a:extLst>
          </p:cNvPr>
          <p:cNvSpPr>
            <a:spLocks noGrp="1"/>
          </p:cNvSpPr>
          <p:nvPr>
            <p:ph type="title" idx="4294967295"/>
          </p:nvPr>
        </p:nvSpPr>
        <p:spPr>
          <a:xfrm>
            <a:off x="2593340" y="168566"/>
            <a:ext cx="7005320" cy="965200"/>
          </a:xfrm>
        </p:spPr>
        <p:txBody>
          <a:bodyPr/>
          <a:lstStyle/>
          <a:p>
            <a:pPr algn="ctr"/>
            <a:r>
              <a:rPr lang="zh-TW" altLang="en-US"/>
              <a:t>目錄</a:t>
            </a:r>
          </a:p>
        </p:txBody>
      </p:sp>
      <p:sp>
        <p:nvSpPr>
          <p:cNvPr id="6" name="橢圓 5">
            <a:extLst>
              <a:ext uri="{FF2B5EF4-FFF2-40B4-BE49-F238E27FC236}">
                <a16:creationId xmlns:a16="http://schemas.microsoft.com/office/drawing/2014/main" id="{D481A3EC-1C4B-456C-A9CB-C7FA9530B1B5}"/>
              </a:ext>
            </a:extLst>
          </p:cNvPr>
          <p:cNvSpPr/>
          <p:nvPr/>
        </p:nvSpPr>
        <p:spPr>
          <a:xfrm>
            <a:off x="710400" y="2028501"/>
            <a:ext cx="2160000" cy="2160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8" name="橢圓 7">
            <a:extLst>
              <a:ext uri="{FF2B5EF4-FFF2-40B4-BE49-F238E27FC236}">
                <a16:creationId xmlns:a16="http://schemas.microsoft.com/office/drawing/2014/main" id="{7CEF3039-0147-47D3-8F26-E4E347AD2B7E}"/>
              </a:ext>
            </a:extLst>
          </p:cNvPr>
          <p:cNvSpPr/>
          <p:nvPr/>
        </p:nvSpPr>
        <p:spPr>
          <a:xfrm>
            <a:off x="3580800" y="2028501"/>
            <a:ext cx="2160000" cy="2160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9" name="橢圓 8">
            <a:extLst>
              <a:ext uri="{FF2B5EF4-FFF2-40B4-BE49-F238E27FC236}">
                <a16:creationId xmlns:a16="http://schemas.microsoft.com/office/drawing/2014/main" id="{A02D5DD2-9477-42C1-A453-71856542612A}"/>
              </a:ext>
            </a:extLst>
          </p:cNvPr>
          <p:cNvSpPr/>
          <p:nvPr/>
        </p:nvSpPr>
        <p:spPr>
          <a:xfrm>
            <a:off x="6451200" y="2028501"/>
            <a:ext cx="2160000" cy="2160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10" name="橢圓 9">
            <a:extLst>
              <a:ext uri="{FF2B5EF4-FFF2-40B4-BE49-F238E27FC236}">
                <a16:creationId xmlns:a16="http://schemas.microsoft.com/office/drawing/2014/main" id="{22FFEF44-DD2B-4EC4-8D25-50F66005AC01}"/>
              </a:ext>
            </a:extLst>
          </p:cNvPr>
          <p:cNvSpPr/>
          <p:nvPr/>
        </p:nvSpPr>
        <p:spPr>
          <a:xfrm>
            <a:off x="9321600" y="2028501"/>
            <a:ext cx="2160000" cy="2160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14" name="文字方塊 13">
            <a:extLst>
              <a:ext uri="{FF2B5EF4-FFF2-40B4-BE49-F238E27FC236}">
                <a16:creationId xmlns:a16="http://schemas.microsoft.com/office/drawing/2014/main" id="{FEF0647F-4A2B-4F98-A44C-4C41E08D637A}"/>
              </a:ext>
            </a:extLst>
          </p:cNvPr>
          <p:cNvSpPr txBox="1"/>
          <p:nvPr/>
        </p:nvSpPr>
        <p:spPr>
          <a:xfrm>
            <a:off x="710400" y="4355650"/>
            <a:ext cx="2160000" cy="1080000"/>
          </a:xfrm>
          <a:prstGeom prst="rect">
            <a:avLst/>
          </a:prstGeom>
          <a:noFill/>
        </p:spPr>
        <p:txBody>
          <a:bodyPr wrap="square">
            <a:spAutoFit/>
          </a:bodyPr>
          <a:lstStyle/>
          <a:p>
            <a:pPr algn="ctr">
              <a:lnSpc>
                <a:spcPct val="150000"/>
              </a:lnSpc>
            </a:pPr>
            <a:r>
              <a:rPr lang="zh-TW" altLang="en-US" sz="2400"/>
              <a:t>公司背景</a:t>
            </a:r>
            <a:endParaRPr lang="en-US" altLang="zh-TW" sz="2400"/>
          </a:p>
          <a:p>
            <a:pPr algn="ctr">
              <a:lnSpc>
                <a:spcPct val="150000"/>
              </a:lnSpc>
            </a:pPr>
            <a:r>
              <a:rPr lang="zh-TW" altLang="en-US" sz="2400"/>
              <a:t>創辦人</a:t>
            </a:r>
          </a:p>
        </p:txBody>
      </p:sp>
      <p:sp>
        <p:nvSpPr>
          <p:cNvPr id="16" name="文字方塊 15">
            <a:extLst>
              <a:ext uri="{FF2B5EF4-FFF2-40B4-BE49-F238E27FC236}">
                <a16:creationId xmlns:a16="http://schemas.microsoft.com/office/drawing/2014/main" id="{038D957D-5135-463F-B63B-BCD034864057}"/>
              </a:ext>
            </a:extLst>
          </p:cNvPr>
          <p:cNvSpPr txBox="1"/>
          <p:nvPr/>
        </p:nvSpPr>
        <p:spPr>
          <a:xfrm>
            <a:off x="3580800" y="4355650"/>
            <a:ext cx="2160000" cy="1080000"/>
          </a:xfrm>
          <a:prstGeom prst="rect">
            <a:avLst/>
          </a:prstGeom>
          <a:noFill/>
        </p:spPr>
        <p:txBody>
          <a:bodyPr wrap="square">
            <a:spAutoFit/>
          </a:bodyPr>
          <a:lstStyle/>
          <a:p>
            <a:pPr algn="ctr">
              <a:lnSpc>
                <a:spcPct val="150000"/>
              </a:lnSpc>
            </a:pPr>
            <a:r>
              <a:rPr lang="zh-TW" altLang="en-US" sz="2400"/>
              <a:t>商業模式</a:t>
            </a:r>
          </a:p>
        </p:txBody>
      </p:sp>
      <p:sp>
        <p:nvSpPr>
          <p:cNvPr id="18" name="文字方塊 17">
            <a:extLst>
              <a:ext uri="{FF2B5EF4-FFF2-40B4-BE49-F238E27FC236}">
                <a16:creationId xmlns:a16="http://schemas.microsoft.com/office/drawing/2014/main" id="{309AC1A6-5329-497E-9C2A-C47584C8EB96}"/>
              </a:ext>
            </a:extLst>
          </p:cNvPr>
          <p:cNvSpPr txBox="1"/>
          <p:nvPr/>
        </p:nvSpPr>
        <p:spPr>
          <a:xfrm>
            <a:off x="6451200" y="4355650"/>
            <a:ext cx="2160000" cy="1080000"/>
          </a:xfrm>
          <a:prstGeom prst="rect">
            <a:avLst/>
          </a:prstGeom>
          <a:noFill/>
        </p:spPr>
        <p:txBody>
          <a:bodyPr wrap="square">
            <a:spAutoFit/>
          </a:bodyPr>
          <a:lstStyle/>
          <a:p>
            <a:pPr algn="ctr">
              <a:lnSpc>
                <a:spcPct val="150000"/>
              </a:lnSpc>
            </a:pPr>
            <a:r>
              <a:rPr lang="zh-TW" altLang="en-US" sz="2400"/>
              <a:t>競爭者</a:t>
            </a:r>
          </a:p>
        </p:txBody>
      </p:sp>
      <p:sp>
        <p:nvSpPr>
          <p:cNvPr id="20" name="文字方塊 19">
            <a:extLst>
              <a:ext uri="{FF2B5EF4-FFF2-40B4-BE49-F238E27FC236}">
                <a16:creationId xmlns:a16="http://schemas.microsoft.com/office/drawing/2014/main" id="{DD89DA20-F483-4E57-8C35-B3636DC12A7D}"/>
              </a:ext>
            </a:extLst>
          </p:cNvPr>
          <p:cNvSpPr txBox="1"/>
          <p:nvPr/>
        </p:nvSpPr>
        <p:spPr>
          <a:xfrm>
            <a:off x="9321600" y="4355650"/>
            <a:ext cx="2160000" cy="1080000"/>
          </a:xfrm>
          <a:prstGeom prst="rect">
            <a:avLst/>
          </a:prstGeom>
          <a:noFill/>
        </p:spPr>
        <p:txBody>
          <a:bodyPr wrap="square">
            <a:spAutoFit/>
          </a:bodyPr>
          <a:lstStyle/>
          <a:p>
            <a:pPr algn="ctr">
              <a:lnSpc>
                <a:spcPct val="150000"/>
              </a:lnSpc>
            </a:pPr>
            <a:r>
              <a:rPr lang="zh-TW" altLang="en-US" sz="2400"/>
              <a:t>未來發展</a:t>
            </a:r>
            <a:endParaRPr lang="en-US" altLang="zh-TW" sz="2400"/>
          </a:p>
          <a:p>
            <a:pPr algn="ctr">
              <a:lnSpc>
                <a:spcPct val="150000"/>
              </a:lnSpc>
            </a:pPr>
            <a:r>
              <a:rPr lang="zh-TW" altLang="en-US" sz="2400"/>
              <a:t>與問題</a:t>
            </a:r>
          </a:p>
        </p:txBody>
      </p:sp>
      <p:sp>
        <p:nvSpPr>
          <p:cNvPr id="4" name="文字方塊 3">
            <a:extLst>
              <a:ext uri="{FF2B5EF4-FFF2-40B4-BE49-F238E27FC236}">
                <a16:creationId xmlns:a16="http://schemas.microsoft.com/office/drawing/2014/main" id="{A92858A7-5B7E-41BF-8AB6-DD473490F4A3}"/>
              </a:ext>
            </a:extLst>
          </p:cNvPr>
          <p:cNvSpPr txBox="1"/>
          <p:nvPr/>
        </p:nvSpPr>
        <p:spPr>
          <a:xfrm>
            <a:off x="6451200" y="2446782"/>
            <a:ext cx="2160000" cy="1323439"/>
          </a:xfrm>
          <a:prstGeom prst="rect">
            <a:avLst/>
          </a:prstGeom>
          <a:noFill/>
        </p:spPr>
        <p:txBody>
          <a:bodyPr wrap="square" numCol="1" spcCol="2340000" rtlCol="0" anchor="ctr">
            <a:spAutoFit/>
          </a:bodyPr>
          <a:lstStyle/>
          <a:p>
            <a:pPr algn="ctr"/>
            <a:r>
              <a:rPr lang="en-US" altLang="zh-TW" sz="8000">
                <a:ln w="0"/>
                <a:effectLst>
                  <a:outerShdw blurRad="38100" dist="19050" dir="2700000" algn="tl" rotWithShape="0">
                    <a:schemeClr val="dk1">
                      <a:alpha val="40000"/>
                    </a:schemeClr>
                  </a:outerShdw>
                </a:effectLst>
                <a:latin typeface="+mn-ea"/>
              </a:rPr>
              <a:t>4</a:t>
            </a:r>
            <a:endParaRPr lang="zh-TW" altLang="en-US" sz="8000">
              <a:ln w="0"/>
              <a:effectLst>
                <a:outerShdw blurRad="38100" dist="19050" dir="2700000" algn="tl" rotWithShape="0">
                  <a:schemeClr val="dk1">
                    <a:alpha val="40000"/>
                  </a:schemeClr>
                </a:outerShdw>
              </a:effectLst>
              <a:latin typeface="+mn-ea"/>
            </a:endParaRPr>
          </a:p>
        </p:txBody>
      </p:sp>
      <p:sp>
        <p:nvSpPr>
          <p:cNvPr id="15" name="文字方塊 14">
            <a:extLst>
              <a:ext uri="{FF2B5EF4-FFF2-40B4-BE49-F238E27FC236}">
                <a16:creationId xmlns:a16="http://schemas.microsoft.com/office/drawing/2014/main" id="{27D623FE-9EB8-403F-9FB8-AE2EA5B74C1D}"/>
              </a:ext>
            </a:extLst>
          </p:cNvPr>
          <p:cNvSpPr txBox="1"/>
          <p:nvPr/>
        </p:nvSpPr>
        <p:spPr>
          <a:xfrm>
            <a:off x="35808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2</a:t>
            </a:r>
            <a:endParaRPr lang="zh-TW" altLang="en-US" sz="8000">
              <a:ln w="0"/>
              <a:effectLst>
                <a:outerShdw blurRad="38100" dist="19050" dir="2700000" algn="tl" rotWithShape="0">
                  <a:schemeClr val="dk1">
                    <a:alpha val="40000"/>
                  </a:schemeClr>
                </a:outerShdw>
              </a:effectLst>
              <a:latin typeface="+mn-ea"/>
            </a:endParaRPr>
          </a:p>
        </p:txBody>
      </p:sp>
      <p:sp>
        <p:nvSpPr>
          <p:cNvPr id="17" name="文字方塊 16">
            <a:extLst>
              <a:ext uri="{FF2B5EF4-FFF2-40B4-BE49-F238E27FC236}">
                <a16:creationId xmlns:a16="http://schemas.microsoft.com/office/drawing/2014/main" id="{B0D391B4-B384-43F8-99E9-99BC68823599}"/>
              </a:ext>
            </a:extLst>
          </p:cNvPr>
          <p:cNvSpPr txBox="1"/>
          <p:nvPr/>
        </p:nvSpPr>
        <p:spPr>
          <a:xfrm>
            <a:off x="93216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3</a:t>
            </a:r>
            <a:endParaRPr lang="zh-TW" altLang="en-US" sz="8000">
              <a:ln w="0"/>
              <a:effectLst>
                <a:outerShdw blurRad="38100" dist="19050" dir="2700000" algn="tl" rotWithShape="0">
                  <a:schemeClr val="dk1">
                    <a:alpha val="40000"/>
                  </a:schemeClr>
                </a:outerShdw>
              </a:effectLst>
              <a:latin typeface="+mn-ea"/>
            </a:endParaRPr>
          </a:p>
        </p:txBody>
      </p:sp>
      <p:sp>
        <p:nvSpPr>
          <p:cNvPr id="19" name="文字方塊 18">
            <a:extLst>
              <a:ext uri="{FF2B5EF4-FFF2-40B4-BE49-F238E27FC236}">
                <a16:creationId xmlns:a16="http://schemas.microsoft.com/office/drawing/2014/main" id="{CB22B63D-5BF9-476E-99A3-6FCA9BBA30CC}"/>
              </a:ext>
            </a:extLst>
          </p:cNvPr>
          <p:cNvSpPr txBox="1"/>
          <p:nvPr/>
        </p:nvSpPr>
        <p:spPr>
          <a:xfrm>
            <a:off x="7104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1</a:t>
            </a:r>
            <a:endParaRPr lang="zh-TW" altLang="en-US" sz="8000">
              <a:ln w="0"/>
              <a:effectLst>
                <a:outerShdw blurRad="38100" dist="19050" dir="2700000" algn="tl" rotWithShape="0">
                  <a:schemeClr val="dk1">
                    <a:alpha val="40000"/>
                  </a:schemeClr>
                </a:outerShdw>
              </a:effectLst>
              <a:latin typeface="+mn-ea"/>
            </a:endParaRPr>
          </a:p>
        </p:txBody>
      </p:sp>
    </p:spTree>
    <p:extLst>
      <p:ext uri="{BB962C8B-B14F-4D97-AF65-F5344CB8AC3E}">
        <p14:creationId xmlns:p14="http://schemas.microsoft.com/office/powerpoint/2010/main" val="40960847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矩形 244">
            <a:extLst>
              <a:ext uri="{FF2B5EF4-FFF2-40B4-BE49-F238E27FC236}">
                <a16:creationId xmlns:a16="http://schemas.microsoft.com/office/drawing/2014/main" id="{4E711409-D561-4928-A8EA-DC841D73C011}"/>
              </a:ext>
            </a:extLst>
          </p:cNvPr>
          <p:cNvSpPr/>
          <p:nvPr/>
        </p:nvSpPr>
        <p:spPr>
          <a:xfrm>
            <a:off x="348000" y="3732410"/>
            <a:ext cx="3599999"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46" name="標題 2">
            <a:extLst>
              <a:ext uri="{FF2B5EF4-FFF2-40B4-BE49-F238E27FC236}">
                <a16:creationId xmlns:a16="http://schemas.microsoft.com/office/drawing/2014/main" id="{A94892F4-B6DB-483B-8E87-2645AC8CE24B}"/>
              </a:ext>
            </a:extLst>
          </p:cNvPr>
          <p:cNvSpPr txBox="1">
            <a:spLocks/>
          </p:cNvSpPr>
          <p:nvPr/>
        </p:nvSpPr>
        <p:spPr>
          <a:xfrm>
            <a:off x="348000" y="3734779"/>
            <a:ext cx="3599999" cy="221260"/>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47" name="標題 2">
            <a:extLst>
              <a:ext uri="{FF2B5EF4-FFF2-40B4-BE49-F238E27FC236}">
                <a16:creationId xmlns:a16="http://schemas.microsoft.com/office/drawing/2014/main" id="{01BC5107-959A-464A-95B3-F12EC0592918}"/>
              </a:ext>
            </a:extLst>
          </p:cNvPr>
          <p:cNvSpPr txBox="1">
            <a:spLocks/>
          </p:cNvSpPr>
          <p:nvPr/>
        </p:nvSpPr>
        <p:spPr>
          <a:xfrm>
            <a:off x="3737253" y="3968158"/>
            <a:ext cx="170079" cy="2025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48" name="群組 247">
            <a:extLst>
              <a:ext uri="{FF2B5EF4-FFF2-40B4-BE49-F238E27FC236}">
                <a16:creationId xmlns:a16="http://schemas.microsoft.com/office/drawing/2014/main" id="{BEBBADD6-C53B-4EE6-9C68-C72AEAA0821D}"/>
              </a:ext>
            </a:extLst>
          </p:cNvPr>
          <p:cNvGrpSpPr/>
          <p:nvPr/>
        </p:nvGrpSpPr>
        <p:grpSpPr>
          <a:xfrm>
            <a:off x="414717" y="3940133"/>
            <a:ext cx="245226" cy="268664"/>
            <a:chOff x="864916" y="1972234"/>
            <a:chExt cx="751840" cy="772217"/>
          </a:xfrm>
        </p:grpSpPr>
        <p:pic>
          <p:nvPicPr>
            <p:cNvPr id="249" name="圖片 248">
              <a:extLst>
                <a:ext uri="{FF2B5EF4-FFF2-40B4-BE49-F238E27FC236}">
                  <a16:creationId xmlns:a16="http://schemas.microsoft.com/office/drawing/2014/main" id="{AC1B3486-1805-4DAA-A5D8-CD461142F7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50" name="橢圓 249">
              <a:extLst>
                <a:ext uri="{FF2B5EF4-FFF2-40B4-BE49-F238E27FC236}">
                  <a16:creationId xmlns:a16="http://schemas.microsoft.com/office/drawing/2014/main" id="{13885F54-E3B9-46E2-89B5-E444CAEAFA21}"/>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51" name="圖片 250">
            <a:extLst>
              <a:ext uri="{FF2B5EF4-FFF2-40B4-BE49-F238E27FC236}">
                <a16:creationId xmlns:a16="http://schemas.microsoft.com/office/drawing/2014/main" id="{78CFAF70-7305-4637-AA69-820B21B40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21" y="5703720"/>
            <a:ext cx="144048" cy="153651"/>
          </a:xfrm>
          <a:prstGeom prst="rect">
            <a:avLst/>
          </a:prstGeom>
        </p:spPr>
      </p:pic>
      <p:pic>
        <p:nvPicPr>
          <p:cNvPr id="252" name="圖片 251">
            <a:extLst>
              <a:ext uri="{FF2B5EF4-FFF2-40B4-BE49-F238E27FC236}">
                <a16:creationId xmlns:a16="http://schemas.microsoft.com/office/drawing/2014/main" id="{A3323AB7-FEFB-4882-AD1F-5DFCAB67F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18" y="5703720"/>
            <a:ext cx="144030" cy="153632"/>
          </a:xfrm>
          <a:prstGeom prst="rect">
            <a:avLst/>
          </a:prstGeom>
        </p:spPr>
      </p:pic>
      <p:pic>
        <p:nvPicPr>
          <p:cNvPr id="253" name="圖片 252">
            <a:extLst>
              <a:ext uri="{FF2B5EF4-FFF2-40B4-BE49-F238E27FC236}">
                <a16:creationId xmlns:a16="http://schemas.microsoft.com/office/drawing/2014/main" id="{3C20628F-8C4B-4E2B-865F-25A4B67988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352" y="5703720"/>
            <a:ext cx="144030" cy="153632"/>
          </a:xfrm>
          <a:prstGeom prst="rect">
            <a:avLst/>
          </a:prstGeom>
        </p:spPr>
      </p:pic>
      <p:pic>
        <p:nvPicPr>
          <p:cNvPr id="254" name="圖片 253">
            <a:extLst>
              <a:ext uri="{FF2B5EF4-FFF2-40B4-BE49-F238E27FC236}">
                <a16:creationId xmlns:a16="http://schemas.microsoft.com/office/drawing/2014/main" id="{568AF34E-1B54-4933-AA6A-1CD36B9E53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41" y="5703720"/>
            <a:ext cx="144030" cy="153632"/>
          </a:xfrm>
          <a:prstGeom prst="rect">
            <a:avLst/>
          </a:prstGeom>
        </p:spPr>
      </p:pic>
      <p:sp>
        <p:nvSpPr>
          <p:cNvPr id="255" name="標題 2">
            <a:extLst>
              <a:ext uri="{FF2B5EF4-FFF2-40B4-BE49-F238E27FC236}">
                <a16:creationId xmlns:a16="http://schemas.microsoft.com/office/drawing/2014/main" id="{CFD67CCC-E1E3-4878-8CE1-CACEE24D943D}"/>
              </a:ext>
            </a:extLst>
          </p:cNvPr>
          <p:cNvSpPr txBox="1">
            <a:spLocks/>
          </p:cNvSpPr>
          <p:nvPr/>
        </p:nvSpPr>
        <p:spPr>
          <a:xfrm>
            <a:off x="672389" y="3956038"/>
            <a:ext cx="850393" cy="226772"/>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256" name="矩形 255">
            <a:extLst>
              <a:ext uri="{FF2B5EF4-FFF2-40B4-BE49-F238E27FC236}">
                <a16:creationId xmlns:a16="http://schemas.microsoft.com/office/drawing/2014/main" id="{DD0D18A6-3C3B-4CF1-B38F-10C91302E2F9}"/>
              </a:ext>
            </a:extLst>
          </p:cNvPr>
          <p:cNvSpPr/>
          <p:nvPr/>
        </p:nvSpPr>
        <p:spPr>
          <a:xfrm>
            <a:off x="348000" y="4246904"/>
            <a:ext cx="3600000" cy="1421757"/>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257" name="圖片 256">
            <a:extLst>
              <a:ext uri="{FF2B5EF4-FFF2-40B4-BE49-F238E27FC236}">
                <a16:creationId xmlns:a16="http://schemas.microsoft.com/office/drawing/2014/main" id="{80EAFAC0-2AF9-4D73-BE59-56204BFAC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6093" y="4473676"/>
            <a:ext cx="911160" cy="971904"/>
          </a:xfrm>
          <a:prstGeom prst="rect">
            <a:avLst/>
          </a:prstGeom>
        </p:spPr>
      </p:pic>
      <p:grpSp>
        <p:nvGrpSpPr>
          <p:cNvPr id="258" name="群組 257">
            <a:extLst>
              <a:ext uri="{FF2B5EF4-FFF2-40B4-BE49-F238E27FC236}">
                <a16:creationId xmlns:a16="http://schemas.microsoft.com/office/drawing/2014/main" id="{EA1A4C51-8034-4DFE-9409-9AD0A27045D0}"/>
              </a:ext>
            </a:extLst>
          </p:cNvPr>
          <p:cNvGrpSpPr/>
          <p:nvPr/>
        </p:nvGrpSpPr>
        <p:grpSpPr>
          <a:xfrm>
            <a:off x="736653" y="4668474"/>
            <a:ext cx="1700787" cy="626239"/>
            <a:chOff x="1316238" y="2971998"/>
            <a:chExt cx="5760000" cy="1988306"/>
          </a:xfrm>
        </p:grpSpPr>
        <p:sp>
          <p:nvSpPr>
            <p:cNvPr id="259" name="矩形 258">
              <a:extLst>
                <a:ext uri="{FF2B5EF4-FFF2-40B4-BE49-F238E27FC236}">
                  <a16:creationId xmlns:a16="http://schemas.microsoft.com/office/drawing/2014/main" id="{D2162327-FF34-419D-8CFB-A42B0AC91116}"/>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260" name="文字方塊 259">
              <a:extLst>
                <a:ext uri="{FF2B5EF4-FFF2-40B4-BE49-F238E27FC236}">
                  <a16:creationId xmlns:a16="http://schemas.microsoft.com/office/drawing/2014/main" id="{0D4062B5-48AD-450C-BEC5-E281808265BE}"/>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nvGrpSpPr>
          <p:cNvPr id="125" name="群組 124">
            <a:extLst>
              <a:ext uri="{FF2B5EF4-FFF2-40B4-BE49-F238E27FC236}">
                <a16:creationId xmlns:a16="http://schemas.microsoft.com/office/drawing/2014/main" id="{E296B249-A6E1-4F2B-9BDF-2D307976349E}"/>
              </a:ext>
            </a:extLst>
          </p:cNvPr>
          <p:cNvGrpSpPr/>
          <p:nvPr/>
        </p:nvGrpSpPr>
        <p:grpSpPr>
          <a:xfrm>
            <a:off x="4296000" y="3732411"/>
            <a:ext cx="3600000" cy="2160000"/>
            <a:chOff x="-1" y="0"/>
            <a:chExt cx="12192003" cy="6858000"/>
          </a:xfrm>
        </p:grpSpPr>
        <p:grpSp>
          <p:nvGrpSpPr>
            <p:cNvPr id="126" name="群組 125">
              <a:extLst>
                <a:ext uri="{FF2B5EF4-FFF2-40B4-BE49-F238E27FC236}">
                  <a16:creationId xmlns:a16="http://schemas.microsoft.com/office/drawing/2014/main" id="{40F18158-E555-4791-8210-800BEB8F0E91}"/>
                </a:ext>
              </a:extLst>
            </p:cNvPr>
            <p:cNvGrpSpPr/>
            <p:nvPr/>
          </p:nvGrpSpPr>
          <p:grpSpPr>
            <a:xfrm>
              <a:off x="-1" y="0"/>
              <a:ext cx="12192003" cy="6858000"/>
              <a:chOff x="-1" y="0"/>
              <a:chExt cx="12192003" cy="6858000"/>
            </a:xfrm>
          </p:grpSpPr>
          <p:sp>
            <p:nvSpPr>
              <p:cNvPr id="161" name="矩形 160">
                <a:extLst>
                  <a:ext uri="{FF2B5EF4-FFF2-40B4-BE49-F238E27FC236}">
                    <a16:creationId xmlns:a16="http://schemas.microsoft.com/office/drawing/2014/main" id="{0562EDB4-6C78-45E0-B9DA-3557ED82A37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2" name="標題 2">
                <a:extLst>
                  <a:ext uri="{FF2B5EF4-FFF2-40B4-BE49-F238E27FC236}">
                    <a16:creationId xmlns:a16="http://schemas.microsoft.com/office/drawing/2014/main" id="{72F5A303-5CD6-4D77-8B3B-A7A46CAD7E9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3" name="標題 2">
                <a:extLst>
                  <a:ext uri="{FF2B5EF4-FFF2-40B4-BE49-F238E27FC236}">
                    <a16:creationId xmlns:a16="http://schemas.microsoft.com/office/drawing/2014/main" id="{C436889E-745D-4A34-9818-C3ACF059988E}"/>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84" name="群組 183">
                <a:extLst>
                  <a:ext uri="{FF2B5EF4-FFF2-40B4-BE49-F238E27FC236}">
                    <a16:creationId xmlns:a16="http://schemas.microsoft.com/office/drawing/2014/main" id="{4CBA299F-9318-4564-9749-D86B7F6CB95B}"/>
                  </a:ext>
                </a:extLst>
              </p:cNvPr>
              <p:cNvGrpSpPr/>
              <p:nvPr/>
            </p:nvGrpSpPr>
            <p:grpSpPr>
              <a:xfrm>
                <a:off x="225948" y="659521"/>
                <a:ext cx="830498" cy="830498"/>
                <a:chOff x="864916" y="1972234"/>
                <a:chExt cx="751840" cy="751840"/>
              </a:xfrm>
            </p:grpSpPr>
            <p:pic>
              <p:nvPicPr>
                <p:cNvPr id="191" name="圖片 190">
                  <a:extLst>
                    <a:ext uri="{FF2B5EF4-FFF2-40B4-BE49-F238E27FC236}">
                      <a16:creationId xmlns:a16="http://schemas.microsoft.com/office/drawing/2014/main" id="{BCDE7B88-2419-44F4-B7B5-8A24518C241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2" name="橢圓 191">
                  <a:extLst>
                    <a:ext uri="{FF2B5EF4-FFF2-40B4-BE49-F238E27FC236}">
                      <a16:creationId xmlns:a16="http://schemas.microsoft.com/office/drawing/2014/main" id="{41E565A7-CC2B-460E-B3DE-AD20E814451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85" name="圖片 184">
                <a:extLst>
                  <a:ext uri="{FF2B5EF4-FFF2-40B4-BE49-F238E27FC236}">
                    <a16:creationId xmlns:a16="http://schemas.microsoft.com/office/drawing/2014/main" id="{266830C8-D757-40B4-A840-483ED6A0A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86" name="圖片 185">
                <a:extLst>
                  <a:ext uri="{FF2B5EF4-FFF2-40B4-BE49-F238E27FC236}">
                    <a16:creationId xmlns:a16="http://schemas.microsoft.com/office/drawing/2014/main" id="{B196931F-2123-44FD-A325-9980E7C86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87" name="圖片 186">
                <a:extLst>
                  <a:ext uri="{FF2B5EF4-FFF2-40B4-BE49-F238E27FC236}">
                    <a16:creationId xmlns:a16="http://schemas.microsoft.com/office/drawing/2014/main" id="{0C89798E-83AD-4D3A-8BD8-7BB33F414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88" name="圖片 187">
                <a:extLst>
                  <a:ext uri="{FF2B5EF4-FFF2-40B4-BE49-F238E27FC236}">
                    <a16:creationId xmlns:a16="http://schemas.microsoft.com/office/drawing/2014/main" id="{2D14411D-E22E-4C37-BF46-E6FDB9AA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89" name="標題 2">
                <a:extLst>
                  <a:ext uri="{FF2B5EF4-FFF2-40B4-BE49-F238E27FC236}">
                    <a16:creationId xmlns:a16="http://schemas.microsoft.com/office/drawing/2014/main" id="{066D0727-6ECC-4838-A464-04F1D9E8E5A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190" name="矩形 189">
                <a:extLst>
                  <a:ext uri="{FF2B5EF4-FFF2-40B4-BE49-F238E27FC236}">
                    <a16:creationId xmlns:a16="http://schemas.microsoft.com/office/drawing/2014/main" id="{DCDDB013-2DA8-47A8-9BEC-BA7F22BE429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27" name="圖片 126">
              <a:extLst>
                <a:ext uri="{FF2B5EF4-FFF2-40B4-BE49-F238E27FC236}">
                  <a16:creationId xmlns:a16="http://schemas.microsoft.com/office/drawing/2014/main" id="{27BF66CA-FA8F-47F0-ADC5-787689B439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8505" y="2119059"/>
              <a:ext cx="3542995" cy="3542995"/>
            </a:xfrm>
            <a:prstGeom prst="rect">
              <a:avLst/>
            </a:prstGeom>
          </p:spPr>
        </p:pic>
        <p:sp>
          <p:nvSpPr>
            <p:cNvPr id="128" name="文字方塊 127">
              <a:extLst>
                <a:ext uri="{FF2B5EF4-FFF2-40B4-BE49-F238E27FC236}">
                  <a16:creationId xmlns:a16="http://schemas.microsoft.com/office/drawing/2014/main" id="{8A05F0CE-D53D-4A63-ACCA-7ADCBC3D5F72}"/>
                </a:ext>
              </a:extLst>
            </p:cNvPr>
            <p:cNvSpPr txBox="1"/>
            <p:nvPr/>
          </p:nvSpPr>
          <p:spPr>
            <a:xfrm>
              <a:off x="1098597" y="3629139"/>
              <a:ext cx="1091966" cy="200055"/>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141" name="文字方塊 140">
              <a:extLst>
                <a:ext uri="{FF2B5EF4-FFF2-40B4-BE49-F238E27FC236}">
                  <a16:creationId xmlns:a16="http://schemas.microsoft.com/office/drawing/2014/main" id="{9D6F4930-1D8B-470D-85E0-B95C3AC81E07}"/>
                </a:ext>
              </a:extLst>
            </p:cNvPr>
            <p:cNvSpPr txBox="1"/>
            <p:nvPr/>
          </p:nvSpPr>
          <p:spPr>
            <a:xfrm>
              <a:off x="1098597" y="4428452"/>
              <a:ext cx="1181734" cy="200055"/>
            </a:xfrm>
            <a:prstGeom prst="rect">
              <a:avLst/>
            </a:prstGeom>
            <a:noFill/>
          </p:spPr>
          <p:txBody>
            <a:bodyPr wrap="none" rtlCol="0">
              <a:spAutoFit/>
            </a:bodyPr>
            <a:lstStyle/>
            <a:p>
              <a:r>
                <a:rPr lang="en-US" altLang="zh-TW" sz="700"/>
                <a:t>2.</a:t>
              </a:r>
              <a:r>
                <a:rPr lang="zh-TW" altLang="en-US" sz="700"/>
                <a:t> 擁有社交媒體的影響力</a:t>
              </a:r>
            </a:p>
          </p:txBody>
        </p:sp>
        <p:sp>
          <p:nvSpPr>
            <p:cNvPr id="142" name="文字方塊 141">
              <a:extLst>
                <a:ext uri="{FF2B5EF4-FFF2-40B4-BE49-F238E27FC236}">
                  <a16:creationId xmlns:a16="http://schemas.microsoft.com/office/drawing/2014/main" id="{12C2A20A-A7BE-4E26-A4E7-BFB2C9C7039D}"/>
                </a:ext>
              </a:extLst>
            </p:cNvPr>
            <p:cNvSpPr txBox="1"/>
            <p:nvPr/>
          </p:nvSpPr>
          <p:spPr>
            <a:xfrm>
              <a:off x="1100284" y="2905780"/>
              <a:ext cx="992579" cy="200055"/>
            </a:xfrm>
            <a:prstGeom prst="rect">
              <a:avLst/>
            </a:prstGeom>
            <a:noFill/>
          </p:spPr>
          <p:txBody>
            <a:bodyPr wrap="none" rtlCol="0">
              <a:spAutoFit/>
            </a:bodyPr>
            <a:lstStyle/>
            <a:p>
              <a:r>
                <a:rPr lang="zh-TW" altLang="en-US" sz="700"/>
                <a:t>主要是建立在平台上</a:t>
              </a:r>
            </a:p>
          </p:txBody>
        </p:sp>
      </p:grpSp>
      <p:grpSp>
        <p:nvGrpSpPr>
          <p:cNvPr id="193" name="群組 192">
            <a:extLst>
              <a:ext uri="{FF2B5EF4-FFF2-40B4-BE49-F238E27FC236}">
                <a16:creationId xmlns:a16="http://schemas.microsoft.com/office/drawing/2014/main" id="{2FB0246D-60C0-4042-BF99-2D0778D89C2F}"/>
              </a:ext>
            </a:extLst>
          </p:cNvPr>
          <p:cNvGrpSpPr/>
          <p:nvPr/>
        </p:nvGrpSpPr>
        <p:grpSpPr>
          <a:xfrm>
            <a:off x="8244000" y="3732411"/>
            <a:ext cx="3600000" cy="2160000"/>
            <a:chOff x="-1" y="0"/>
            <a:chExt cx="12192003" cy="6858000"/>
          </a:xfrm>
        </p:grpSpPr>
        <p:grpSp>
          <p:nvGrpSpPr>
            <p:cNvPr id="205" name="群組 204">
              <a:extLst>
                <a:ext uri="{FF2B5EF4-FFF2-40B4-BE49-F238E27FC236}">
                  <a16:creationId xmlns:a16="http://schemas.microsoft.com/office/drawing/2014/main" id="{C04B25AD-49DD-4435-9F3E-E63BBD495DAF}"/>
                </a:ext>
              </a:extLst>
            </p:cNvPr>
            <p:cNvGrpSpPr/>
            <p:nvPr/>
          </p:nvGrpSpPr>
          <p:grpSpPr>
            <a:xfrm>
              <a:off x="-1" y="0"/>
              <a:ext cx="12192003" cy="6858000"/>
              <a:chOff x="-1" y="0"/>
              <a:chExt cx="12192003" cy="6858000"/>
            </a:xfrm>
          </p:grpSpPr>
          <p:sp>
            <p:nvSpPr>
              <p:cNvPr id="208" name="矩形 207">
                <a:extLst>
                  <a:ext uri="{FF2B5EF4-FFF2-40B4-BE49-F238E27FC236}">
                    <a16:creationId xmlns:a16="http://schemas.microsoft.com/office/drawing/2014/main" id="{F71BE27E-2AE5-4E1E-93BE-FB744F3FC769}"/>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09" name="標題 2">
                <a:extLst>
                  <a:ext uri="{FF2B5EF4-FFF2-40B4-BE49-F238E27FC236}">
                    <a16:creationId xmlns:a16="http://schemas.microsoft.com/office/drawing/2014/main" id="{866FD5BE-4F8F-4876-A571-CF4022A4165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0" name="標題 2">
                <a:extLst>
                  <a:ext uri="{FF2B5EF4-FFF2-40B4-BE49-F238E27FC236}">
                    <a16:creationId xmlns:a16="http://schemas.microsoft.com/office/drawing/2014/main" id="{E0B3B1F7-8B67-4BC7-A67C-0CCCCEFE1FC6}"/>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1" name="群組 210">
                <a:extLst>
                  <a:ext uri="{FF2B5EF4-FFF2-40B4-BE49-F238E27FC236}">
                    <a16:creationId xmlns:a16="http://schemas.microsoft.com/office/drawing/2014/main" id="{BBE0836B-7581-450F-88EE-FC19D9F3F7EA}"/>
                  </a:ext>
                </a:extLst>
              </p:cNvPr>
              <p:cNvGrpSpPr/>
              <p:nvPr/>
            </p:nvGrpSpPr>
            <p:grpSpPr>
              <a:xfrm>
                <a:off x="225948" y="659521"/>
                <a:ext cx="830498" cy="830498"/>
                <a:chOff x="864916" y="1972234"/>
                <a:chExt cx="751840" cy="751840"/>
              </a:xfrm>
            </p:grpSpPr>
            <p:pic>
              <p:nvPicPr>
                <p:cNvPr id="218" name="圖片 217">
                  <a:extLst>
                    <a:ext uri="{FF2B5EF4-FFF2-40B4-BE49-F238E27FC236}">
                      <a16:creationId xmlns:a16="http://schemas.microsoft.com/office/drawing/2014/main" id="{8D46E47B-E738-4776-B84F-E5C0D0FC6C7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19" name="橢圓 218">
                  <a:extLst>
                    <a:ext uri="{FF2B5EF4-FFF2-40B4-BE49-F238E27FC236}">
                      <a16:creationId xmlns:a16="http://schemas.microsoft.com/office/drawing/2014/main" id="{4BDE6E4A-D937-46A0-8F3E-356D0CEB5C5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2" name="圖片 211">
                <a:extLst>
                  <a:ext uri="{FF2B5EF4-FFF2-40B4-BE49-F238E27FC236}">
                    <a16:creationId xmlns:a16="http://schemas.microsoft.com/office/drawing/2014/main" id="{027A84A5-C605-4E16-B72B-2A59B20E5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3" name="圖片 212">
                <a:extLst>
                  <a:ext uri="{FF2B5EF4-FFF2-40B4-BE49-F238E27FC236}">
                    <a16:creationId xmlns:a16="http://schemas.microsoft.com/office/drawing/2014/main" id="{146D39BF-5459-4150-AB32-796E019EF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4" name="圖片 213">
                <a:extLst>
                  <a:ext uri="{FF2B5EF4-FFF2-40B4-BE49-F238E27FC236}">
                    <a16:creationId xmlns:a16="http://schemas.microsoft.com/office/drawing/2014/main" id="{C148A9D6-9128-4E28-9461-574342723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5" name="圖片 214">
                <a:extLst>
                  <a:ext uri="{FF2B5EF4-FFF2-40B4-BE49-F238E27FC236}">
                    <a16:creationId xmlns:a16="http://schemas.microsoft.com/office/drawing/2014/main" id="{AD3B076F-692D-4B45-A32C-004F5E139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6" name="標題 2">
                <a:extLst>
                  <a:ext uri="{FF2B5EF4-FFF2-40B4-BE49-F238E27FC236}">
                    <a16:creationId xmlns:a16="http://schemas.microsoft.com/office/drawing/2014/main" id="{A0CE6B5C-7602-4CEC-A844-7405C717C14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17" name="矩形 216">
                <a:extLst>
                  <a:ext uri="{FF2B5EF4-FFF2-40B4-BE49-F238E27FC236}">
                    <a16:creationId xmlns:a16="http://schemas.microsoft.com/office/drawing/2014/main" id="{AE410CBF-E0E9-444A-85EF-EB14EC53B746}"/>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6" name="圖片 205">
              <a:extLst>
                <a:ext uri="{FF2B5EF4-FFF2-40B4-BE49-F238E27FC236}">
                  <a16:creationId xmlns:a16="http://schemas.microsoft.com/office/drawing/2014/main" id="{12E6E7A6-537D-4D58-8C23-465D5DE7DE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9846" y="1755509"/>
              <a:ext cx="4154463" cy="4154463"/>
            </a:xfrm>
            <a:prstGeom prst="rect">
              <a:avLst/>
            </a:prstGeom>
          </p:spPr>
        </p:pic>
        <p:sp>
          <p:nvSpPr>
            <p:cNvPr id="207" name="文字方塊 206">
              <a:extLst>
                <a:ext uri="{FF2B5EF4-FFF2-40B4-BE49-F238E27FC236}">
                  <a16:creationId xmlns:a16="http://schemas.microsoft.com/office/drawing/2014/main" id="{E29D717D-8EFE-4F23-9079-FA1FBEB2D4BD}"/>
                </a:ext>
              </a:extLst>
            </p:cNvPr>
            <p:cNvSpPr txBox="1"/>
            <p:nvPr/>
          </p:nvSpPr>
          <p:spPr>
            <a:xfrm>
              <a:off x="5486154" y="3628947"/>
              <a:ext cx="1710725" cy="200055"/>
            </a:xfrm>
            <a:prstGeom prst="rect">
              <a:avLst/>
            </a:prstGeom>
            <a:noFill/>
          </p:spPr>
          <p:txBody>
            <a:bodyPr wrap="none" rtlCol="0">
              <a:spAutoFit/>
            </a:bodyPr>
            <a:lstStyle/>
            <a:p>
              <a:r>
                <a:rPr lang="zh-TW" altLang="en-US" sz="700"/>
                <a:t>主要是以手機、平板</a:t>
              </a:r>
              <a:r>
                <a:rPr lang="en-US" altLang="zh-TW" sz="700"/>
                <a:t>APP</a:t>
              </a:r>
              <a:r>
                <a:rPr lang="zh-TW" altLang="en-US" sz="700"/>
                <a:t>和電腦的網頁</a:t>
              </a:r>
            </a:p>
          </p:txBody>
        </p:sp>
      </p:grpSp>
      <p:grpSp>
        <p:nvGrpSpPr>
          <p:cNvPr id="235" name="群組 234">
            <a:extLst>
              <a:ext uri="{FF2B5EF4-FFF2-40B4-BE49-F238E27FC236}">
                <a16:creationId xmlns:a16="http://schemas.microsoft.com/office/drawing/2014/main" id="{9B11FD61-B6AD-44E6-94DF-7A83F635D95B}"/>
              </a:ext>
            </a:extLst>
          </p:cNvPr>
          <p:cNvGrpSpPr/>
          <p:nvPr/>
        </p:nvGrpSpPr>
        <p:grpSpPr>
          <a:xfrm>
            <a:off x="1975190" y="-532191"/>
            <a:ext cx="8142286" cy="1516015"/>
            <a:chOff x="1975190" y="1156643"/>
            <a:chExt cx="8142286" cy="1516015"/>
          </a:xfrm>
        </p:grpSpPr>
        <p:grpSp>
          <p:nvGrpSpPr>
            <p:cNvPr id="236" name="群組 235">
              <a:extLst>
                <a:ext uri="{FF2B5EF4-FFF2-40B4-BE49-F238E27FC236}">
                  <a16:creationId xmlns:a16="http://schemas.microsoft.com/office/drawing/2014/main" id="{786BF0F0-A213-4DD7-A4E7-0DA4ABFCF88C}"/>
                </a:ext>
              </a:extLst>
            </p:cNvPr>
            <p:cNvGrpSpPr/>
            <p:nvPr/>
          </p:nvGrpSpPr>
          <p:grpSpPr>
            <a:xfrm>
              <a:off x="2106959" y="1156643"/>
              <a:ext cx="7972000" cy="1152000"/>
              <a:chOff x="2106959" y="1156643"/>
              <a:chExt cx="7972000" cy="1152000"/>
            </a:xfrm>
          </p:grpSpPr>
          <p:sp>
            <p:nvSpPr>
              <p:cNvPr id="241" name="橢圓 240">
                <a:extLst>
                  <a:ext uri="{FF2B5EF4-FFF2-40B4-BE49-F238E27FC236}">
                    <a16:creationId xmlns:a16="http://schemas.microsoft.com/office/drawing/2014/main" id="{35EDC7ED-5079-44C2-8769-0E84274BC18C}"/>
                  </a:ext>
                </a:extLst>
              </p:cNvPr>
              <p:cNvSpPr/>
              <p:nvPr/>
            </p:nvSpPr>
            <p:spPr>
              <a:xfrm>
                <a:off x="2106959" y="1156643"/>
                <a:ext cx="1152000" cy="1152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242" name="橢圓 241">
                <a:extLst>
                  <a:ext uri="{FF2B5EF4-FFF2-40B4-BE49-F238E27FC236}">
                    <a16:creationId xmlns:a16="http://schemas.microsoft.com/office/drawing/2014/main" id="{E15F4576-43A5-4AFD-B3F6-824383B1C41D}"/>
                  </a:ext>
                </a:extLst>
              </p:cNvPr>
              <p:cNvSpPr/>
              <p:nvPr/>
            </p:nvSpPr>
            <p:spPr>
              <a:xfrm>
                <a:off x="4380292" y="1156643"/>
                <a:ext cx="1152000" cy="1152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243" name="橢圓 242">
                <a:extLst>
                  <a:ext uri="{FF2B5EF4-FFF2-40B4-BE49-F238E27FC236}">
                    <a16:creationId xmlns:a16="http://schemas.microsoft.com/office/drawing/2014/main" id="{1456344B-98C5-4FBA-A7B8-9267895B4ADA}"/>
                  </a:ext>
                </a:extLst>
              </p:cNvPr>
              <p:cNvSpPr/>
              <p:nvPr/>
            </p:nvSpPr>
            <p:spPr>
              <a:xfrm>
                <a:off x="6653625" y="1156643"/>
                <a:ext cx="1152000" cy="1152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244" name="橢圓 243">
                <a:extLst>
                  <a:ext uri="{FF2B5EF4-FFF2-40B4-BE49-F238E27FC236}">
                    <a16:creationId xmlns:a16="http://schemas.microsoft.com/office/drawing/2014/main" id="{09A11795-7915-4ACE-8A46-6DDAD98AC028}"/>
                  </a:ext>
                </a:extLst>
              </p:cNvPr>
              <p:cNvSpPr/>
              <p:nvPr/>
            </p:nvSpPr>
            <p:spPr>
              <a:xfrm>
                <a:off x="8926959" y="1156643"/>
                <a:ext cx="1152000" cy="1152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sp>
          <p:nvSpPr>
            <p:cNvPr id="237" name="文字方塊 236">
              <a:extLst>
                <a:ext uri="{FF2B5EF4-FFF2-40B4-BE49-F238E27FC236}">
                  <a16:creationId xmlns:a16="http://schemas.microsoft.com/office/drawing/2014/main" id="{60D54E80-0262-4212-BE5B-C3B38D953E92}"/>
                </a:ext>
              </a:extLst>
            </p:cNvPr>
            <p:cNvSpPr txBox="1"/>
            <p:nvPr/>
          </p:nvSpPr>
          <p:spPr>
            <a:xfrm>
              <a:off x="1975190" y="2290566"/>
              <a:ext cx="1415538" cy="377604"/>
            </a:xfrm>
            <a:prstGeom prst="rect">
              <a:avLst/>
            </a:prstGeom>
            <a:noFill/>
          </p:spPr>
          <p:txBody>
            <a:bodyPr wrap="square">
              <a:spAutoFit/>
            </a:bodyPr>
            <a:lstStyle/>
            <a:p>
              <a:pPr algn="ctr">
                <a:lnSpc>
                  <a:spcPct val="150000"/>
                </a:lnSpc>
              </a:pPr>
              <a:r>
                <a:rPr lang="zh-TW" altLang="en-US" sz="1400"/>
                <a:t>關鍵合作夥伴</a:t>
              </a:r>
            </a:p>
          </p:txBody>
        </p:sp>
        <p:sp>
          <p:nvSpPr>
            <p:cNvPr id="238" name="文字方塊 237">
              <a:extLst>
                <a:ext uri="{FF2B5EF4-FFF2-40B4-BE49-F238E27FC236}">
                  <a16:creationId xmlns:a16="http://schemas.microsoft.com/office/drawing/2014/main" id="{F5BBACCD-3EC6-4041-AF3C-4B61969E7FC3}"/>
                </a:ext>
              </a:extLst>
            </p:cNvPr>
            <p:cNvSpPr txBox="1"/>
            <p:nvPr/>
          </p:nvSpPr>
          <p:spPr>
            <a:xfrm>
              <a:off x="4337633" y="2290566"/>
              <a:ext cx="1229034" cy="377604"/>
            </a:xfrm>
            <a:prstGeom prst="rect">
              <a:avLst/>
            </a:prstGeom>
            <a:noFill/>
          </p:spPr>
          <p:txBody>
            <a:bodyPr wrap="square">
              <a:spAutoFit/>
            </a:bodyPr>
            <a:lstStyle/>
            <a:p>
              <a:pPr algn="ctr">
                <a:lnSpc>
                  <a:spcPct val="150000"/>
                </a:lnSpc>
              </a:pPr>
              <a:r>
                <a:rPr lang="zh-TW" altLang="en-US" sz="1400"/>
                <a:t>關鍵活動</a:t>
              </a:r>
            </a:p>
          </p:txBody>
        </p:sp>
        <p:sp>
          <p:nvSpPr>
            <p:cNvPr id="239" name="文字方塊 238">
              <a:extLst>
                <a:ext uri="{FF2B5EF4-FFF2-40B4-BE49-F238E27FC236}">
                  <a16:creationId xmlns:a16="http://schemas.microsoft.com/office/drawing/2014/main" id="{E29090C7-8E15-40EC-89A5-D956DB38F015}"/>
                </a:ext>
              </a:extLst>
            </p:cNvPr>
            <p:cNvSpPr txBox="1"/>
            <p:nvPr/>
          </p:nvSpPr>
          <p:spPr>
            <a:xfrm>
              <a:off x="6625333" y="2290566"/>
              <a:ext cx="1229034" cy="377604"/>
            </a:xfrm>
            <a:prstGeom prst="rect">
              <a:avLst/>
            </a:prstGeom>
            <a:noFill/>
          </p:spPr>
          <p:txBody>
            <a:bodyPr wrap="square">
              <a:spAutoFit/>
            </a:bodyPr>
            <a:lstStyle/>
            <a:p>
              <a:pPr algn="ctr">
                <a:lnSpc>
                  <a:spcPct val="150000"/>
                </a:lnSpc>
              </a:pPr>
              <a:r>
                <a:rPr lang="zh-TW" altLang="en-US" sz="1400"/>
                <a:t>關鍵資源</a:t>
              </a:r>
            </a:p>
          </p:txBody>
        </p:sp>
        <p:sp>
          <p:nvSpPr>
            <p:cNvPr id="240" name="文字方塊 239">
              <a:extLst>
                <a:ext uri="{FF2B5EF4-FFF2-40B4-BE49-F238E27FC236}">
                  <a16:creationId xmlns:a16="http://schemas.microsoft.com/office/drawing/2014/main" id="{03A79AF8-A837-45C0-AD91-F77111143896}"/>
                </a:ext>
              </a:extLst>
            </p:cNvPr>
            <p:cNvSpPr txBox="1"/>
            <p:nvPr/>
          </p:nvSpPr>
          <p:spPr>
            <a:xfrm>
              <a:off x="8888442" y="2290566"/>
              <a:ext cx="1229034" cy="382092"/>
            </a:xfrm>
            <a:prstGeom prst="rect">
              <a:avLst/>
            </a:prstGeom>
            <a:noFill/>
          </p:spPr>
          <p:txBody>
            <a:bodyPr wrap="square">
              <a:spAutoFit/>
            </a:bodyPr>
            <a:lstStyle/>
            <a:p>
              <a:pPr algn="ctr">
                <a:lnSpc>
                  <a:spcPct val="150000"/>
                </a:lnSpc>
              </a:pPr>
              <a:r>
                <a:rPr lang="en-US" altLang="zh-TW" sz="1400"/>
                <a:t>:)</a:t>
              </a:r>
              <a:endParaRPr lang="zh-TW" altLang="en-US" sz="1400"/>
            </a:p>
          </p:txBody>
        </p:sp>
      </p:gr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09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2">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p:nvPicPr>
        <p:blipFill rotWithShape="1">
          <a:blip r:embed="rId13">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p:nvPicPr>
        <p:blipFill>
          <a:blip r:embed="rId14">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p:nvPicPr>
        <p:blipFill>
          <a:blip r:embed="rId15">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290" name="群組 289">
            <a:extLst>
              <a:ext uri="{FF2B5EF4-FFF2-40B4-BE49-F238E27FC236}">
                <a16:creationId xmlns:a16="http://schemas.microsoft.com/office/drawing/2014/main" id="{C4D27849-93B6-4210-86EC-6F240EB2F774}"/>
              </a:ext>
            </a:extLst>
          </p:cNvPr>
          <p:cNvGrpSpPr/>
          <p:nvPr/>
        </p:nvGrpSpPr>
        <p:grpSpPr>
          <a:xfrm>
            <a:off x="348000" y="1277058"/>
            <a:ext cx="3600000" cy="2160000"/>
            <a:chOff x="348000" y="2966564"/>
            <a:chExt cx="3600000" cy="2160000"/>
          </a:xfrm>
        </p:grpSpPr>
        <p:grpSp>
          <p:nvGrpSpPr>
            <p:cNvPr id="291" name="群組 290">
              <a:extLst>
                <a:ext uri="{FF2B5EF4-FFF2-40B4-BE49-F238E27FC236}">
                  <a16:creationId xmlns:a16="http://schemas.microsoft.com/office/drawing/2014/main" id="{3A1DC9AB-63DF-44C2-B775-3B5942DD0FFF}"/>
                </a:ext>
              </a:extLst>
            </p:cNvPr>
            <p:cNvGrpSpPr/>
            <p:nvPr/>
          </p:nvGrpSpPr>
          <p:grpSpPr>
            <a:xfrm>
              <a:off x="348000" y="2966564"/>
              <a:ext cx="3600000" cy="2160000"/>
              <a:chOff x="-1" y="0"/>
              <a:chExt cx="12192003" cy="6858000"/>
            </a:xfrm>
          </p:grpSpPr>
          <p:sp>
            <p:nvSpPr>
              <p:cNvPr id="297" name="矩形 296">
                <a:extLst>
                  <a:ext uri="{FF2B5EF4-FFF2-40B4-BE49-F238E27FC236}">
                    <a16:creationId xmlns:a16="http://schemas.microsoft.com/office/drawing/2014/main" id="{498FD1EE-5C63-4BDD-9BCF-62F0C90ABB28}"/>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298" name="標題 2">
                <a:extLst>
                  <a:ext uri="{FF2B5EF4-FFF2-40B4-BE49-F238E27FC236}">
                    <a16:creationId xmlns:a16="http://schemas.microsoft.com/office/drawing/2014/main" id="{4F382096-27D7-4E30-809A-D5802E283F2B}"/>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299" name="標題 2">
                <a:extLst>
                  <a:ext uri="{FF2B5EF4-FFF2-40B4-BE49-F238E27FC236}">
                    <a16:creationId xmlns:a16="http://schemas.microsoft.com/office/drawing/2014/main" id="{E0D73AD6-EEE9-4A10-B5A7-E543E6675BE6}"/>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300" name="群組 299">
                <a:extLst>
                  <a:ext uri="{FF2B5EF4-FFF2-40B4-BE49-F238E27FC236}">
                    <a16:creationId xmlns:a16="http://schemas.microsoft.com/office/drawing/2014/main" id="{8B7243A4-AB36-41BE-923F-78CFBE56DA74}"/>
                  </a:ext>
                </a:extLst>
              </p:cNvPr>
              <p:cNvGrpSpPr/>
              <p:nvPr/>
            </p:nvGrpSpPr>
            <p:grpSpPr>
              <a:xfrm>
                <a:off x="225948" y="659521"/>
                <a:ext cx="830498" cy="830498"/>
                <a:chOff x="864916" y="1972234"/>
                <a:chExt cx="751840" cy="751840"/>
              </a:xfrm>
            </p:grpSpPr>
            <p:pic>
              <p:nvPicPr>
                <p:cNvPr id="307" name="圖片 306">
                  <a:extLst>
                    <a:ext uri="{FF2B5EF4-FFF2-40B4-BE49-F238E27FC236}">
                      <a16:creationId xmlns:a16="http://schemas.microsoft.com/office/drawing/2014/main" id="{4EEBD29F-FA76-41C7-94D1-225F339DE0AD}"/>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308" name="橢圓 307">
                  <a:extLst>
                    <a:ext uri="{FF2B5EF4-FFF2-40B4-BE49-F238E27FC236}">
                      <a16:creationId xmlns:a16="http://schemas.microsoft.com/office/drawing/2014/main" id="{587F47A4-13B8-47CF-9F27-C794B288406A}"/>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301" name="圖片 300">
                <a:extLst>
                  <a:ext uri="{FF2B5EF4-FFF2-40B4-BE49-F238E27FC236}">
                    <a16:creationId xmlns:a16="http://schemas.microsoft.com/office/drawing/2014/main" id="{6246A9ED-1767-4758-853A-72E2C681C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302" name="圖片 301">
                <a:extLst>
                  <a:ext uri="{FF2B5EF4-FFF2-40B4-BE49-F238E27FC236}">
                    <a16:creationId xmlns:a16="http://schemas.microsoft.com/office/drawing/2014/main" id="{E184D2C6-9387-4367-B7C9-2673C0CAD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303" name="圖片 302">
                <a:extLst>
                  <a:ext uri="{FF2B5EF4-FFF2-40B4-BE49-F238E27FC236}">
                    <a16:creationId xmlns:a16="http://schemas.microsoft.com/office/drawing/2014/main" id="{1A280463-921E-4A09-A0B2-77FCF944A2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304" name="圖片 303">
                <a:extLst>
                  <a:ext uri="{FF2B5EF4-FFF2-40B4-BE49-F238E27FC236}">
                    <a16:creationId xmlns:a16="http://schemas.microsoft.com/office/drawing/2014/main" id="{2FD8E337-2009-4FE8-98A4-6440E3B58C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305" name="標題 2">
                <a:extLst>
                  <a:ext uri="{FF2B5EF4-FFF2-40B4-BE49-F238E27FC236}">
                    <a16:creationId xmlns:a16="http://schemas.microsoft.com/office/drawing/2014/main" id="{36E06C2A-2A86-4A3D-9AA7-9BBEBAF2BA3D}"/>
                  </a:ext>
                </a:extLst>
              </p:cNvPr>
              <p:cNvSpPr txBox="1">
                <a:spLocks/>
              </p:cNvSpPr>
              <p:nvPr/>
            </p:nvSpPr>
            <p:spPr>
              <a:xfrm>
                <a:off x="1098597" y="710019"/>
                <a:ext cx="2880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關鍵合作夥伴</a:t>
                </a:r>
              </a:p>
            </p:txBody>
          </p:sp>
          <p:sp>
            <p:nvSpPr>
              <p:cNvPr id="306" name="矩形 305">
                <a:extLst>
                  <a:ext uri="{FF2B5EF4-FFF2-40B4-BE49-F238E27FC236}">
                    <a16:creationId xmlns:a16="http://schemas.microsoft.com/office/drawing/2014/main" id="{55C50E93-9805-43E4-A259-C1DE706590CA}"/>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sp>
          <p:nvSpPr>
            <p:cNvPr id="292" name="文字方塊 291">
              <a:extLst>
                <a:ext uri="{FF2B5EF4-FFF2-40B4-BE49-F238E27FC236}">
                  <a16:creationId xmlns:a16="http://schemas.microsoft.com/office/drawing/2014/main" id="{AA537AF7-4499-4A6B-BB65-916474F1152D}"/>
                </a:ext>
              </a:extLst>
            </p:cNvPr>
            <p:cNvSpPr txBox="1"/>
            <p:nvPr/>
          </p:nvSpPr>
          <p:spPr>
            <a:xfrm>
              <a:off x="2621531" y="4780727"/>
              <a:ext cx="160553" cy="48469"/>
            </a:xfrm>
            <a:prstGeom prst="rect">
              <a:avLst/>
            </a:prstGeom>
            <a:noFill/>
          </p:spPr>
          <p:txBody>
            <a:bodyPr wrap="none" rtlCol="0">
              <a:spAutoFit/>
            </a:bodyPr>
            <a:lstStyle/>
            <a:p>
              <a:r>
                <a:rPr lang="zh-TW" altLang="en-US" sz="400"/>
                <a:t>商店直播賣東西</a:t>
              </a:r>
            </a:p>
          </p:txBody>
        </p:sp>
        <p:grpSp>
          <p:nvGrpSpPr>
            <p:cNvPr id="293" name="群組 292">
              <a:extLst>
                <a:ext uri="{FF2B5EF4-FFF2-40B4-BE49-F238E27FC236}">
                  <a16:creationId xmlns:a16="http://schemas.microsoft.com/office/drawing/2014/main" id="{C1CCC977-85F4-4259-BB2A-2D806F8D00E3}"/>
                </a:ext>
              </a:extLst>
            </p:cNvPr>
            <p:cNvGrpSpPr/>
            <p:nvPr/>
          </p:nvGrpSpPr>
          <p:grpSpPr>
            <a:xfrm>
              <a:off x="840613" y="3560589"/>
              <a:ext cx="2614773" cy="1219835"/>
              <a:chOff x="1586021" y="1841318"/>
              <a:chExt cx="8855366" cy="3872975"/>
            </a:xfrm>
          </p:grpSpPr>
          <p:pic>
            <p:nvPicPr>
              <p:cNvPr id="295" name="圖片 294">
                <a:extLst>
                  <a:ext uri="{FF2B5EF4-FFF2-40B4-BE49-F238E27FC236}">
                    <a16:creationId xmlns:a16="http://schemas.microsoft.com/office/drawing/2014/main" id="{0E374109-1457-44B5-950B-926B72AB1DB3}"/>
                  </a:ext>
                </a:extLst>
              </p:cNvPr>
              <p:cNvPicPr>
                <a:picLocks noChangeAspect="1"/>
              </p:cNvPicPr>
              <p:nvPr/>
            </p:nvPicPr>
            <p:blipFill rotWithShape="1">
              <a:blip r:embed="rId18"/>
              <a:srcRect l="27735" t="18611" r="28906" b="10359"/>
              <a:stretch/>
            </p:blipFill>
            <p:spPr>
              <a:xfrm>
                <a:off x="6242045" y="1841318"/>
                <a:ext cx="4199342" cy="3869576"/>
              </a:xfrm>
              <a:prstGeom prst="rect">
                <a:avLst/>
              </a:prstGeom>
            </p:spPr>
          </p:pic>
          <p:pic>
            <p:nvPicPr>
              <p:cNvPr id="296" name="圖片 295">
                <a:extLst>
                  <a:ext uri="{FF2B5EF4-FFF2-40B4-BE49-F238E27FC236}">
                    <a16:creationId xmlns:a16="http://schemas.microsoft.com/office/drawing/2014/main" id="{E5559CE9-6BFC-4ED3-AFD2-F36883B306DC}"/>
                  </a:ext>
                </a:extLst>
              </p:cNvPr>
              <p:cNvPicPr>
                <a:picLocks noChangeAspect="1"/>
              </p:cNvPicPr>
              <p:nvPr/>
            </p:nvPicPr>
            <p:blipFill rotWithShape="1">
              <a:blip r:embed="rId19"/>
              <a:srcRect l="27969" t="20852" r="29063" b="11551"/>
              <a:stretch/>
            </p:blipFill>
            <p:spPr>
              <a:xfrm>
                <a:off x="1586021" y="1853726"/>
                <a:ext cx="4362695" cy="3860567"/>
              </a:xfrm>
              <a:prstGeom prst="rect">
                <a:avLst/>
              </a:prstGeom>
            </p:spPr>
          </p:pic>
        </p:grpSp>
        <p:sp>
          <p:nvSpPr>
            <p:cNvPr id="294" name="文字方塊 293">
              <a:extLst>
                <a:ext uri="{FF2B5EF4-FFF2-40B4-BE49-F238E27FC236}">
                  <a16:creationId xmlns:a16="http://schemas.microsoft.com/office/drawing/2014/main" id="{437498D2-19D3-4030-9EC1-68D11A9681A3}"/>
                </a:ext>
              </a:extLst>
            </p:cNvPr>
            <p:cNvSpPr txBox="1"/>
            <p:nvPr/>
          </p:nvSpPr>
          <p:spPr>
            <a:xfrm>
              <a:off x="1184865" y="4789240"/>
              <a:ext cx="190846" cy="48469"/>
            </a:xfrm>
            <a:prstGeom prst="rect">
              <a:avLst/>
            </a:prstGeom>
            <a:noFill/>
          </p:spPr>
          <p:txBody>
            <a:bodyPr wrap="none" rtlCol="0">
              <a:spAutoFit/>
            </a:bodyPr>
            <a:lstStyle/>
            <a:p>
              <a:r>
                <a:rPr lang="zh-TW" altLang="en-US" sz="400"/>
                <a:t>網紅直播與觀眾互動</a:t>
              </a:r>
            </a:p>
          </p:txBody>
        </p:sp>
      </p:grpSp>
      <p:grpSp>
        <p:nvGrpSpPr>
          <p:cNvPr id="309" name="群組 308">
            <a:extLst>
              <a:ext uri="{FF2B5EF4-FFF2-40B4-BE49-F238E27FC236}">
                <a16:creationId xmlns:a16="http://schemas.microsoft.com/office/drawing/2014/main" id="{CC4A3501-1FDF-46DD-B902-51BBF32580B2}"/>
              </a:ext>
            </a:extLst>
          </p:cNvPr>
          <p:cNvGrpSpPr/>
          <p:nvPr/>
        </p:nvGrpSpPr>
        <p:grpSpPr>
          <a:xfrm>
            <a:off x="4292132" y="1277058"/>
            <a:ext cx="3600000" cy="2160000"/>
            <a:chOff x="4292132" y="2965892"/>
            <a:chExt cx="3600000" cy="2160000"/>
          </a:xfrm>
        </p:grpSpPr>
        <p:grpSp>
          <p:nvGrpSpPr>
            <p:cNvPr id="310" name="群組 309">
              <a:extLst>
                <a:ext uri="{FF2B5EF4-FFF2-40B4-BE49-F238E27FC236}">
                  <a16:creationId xmlns:a16="http://schemas.microsoft.com/office/drawing/2014/main" id="{06053046-80C4-40DF-8376-09A12CBF6514}"/>
                </a:ext>
              </a:extLst>
            </p:cNvPr>
            <p:cNvGrpSpPr/>
            <p:nvPr/>
          </p:nvGrpSpPr>
          <p:grpSpPr>
            <a:xfrm>
              <a:off x="4292132" y="2965892"/>
              <a:ext cx="3600000" cy="2160000"/>
              <a:chOff x="-1" y="0"/>
              <a:chExt cx="12192003" cy="6858000"/>
            </a:xfrm>
          </p:grpSpPr>
          <p:sp>
            <p:nvSpPr>
              <p:cNvPr id="313" name="矩形 312">
                <a:extLst>
                  <a:ext uri="{FF2B5EF4-FFF2-40B4-BE49-F238E27FC236}">
                    <a16:creationId xmlns:a16="http://schemas.microsoft.com/office/drawing/2014/main" id="{DAB572E0-5368-45D3-962D-5BD3D3F73E3D}"/>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314" name="標題 2">
                <a:extLst>
                  <a:ext uri="{FF2B5EF4-FFF2-40B4-BE49-F238E27FC236}">
                    <a16:creationId xmlns:a16="http://schemas.microsoft.com/office/drawing/2014/main" id="{871016B0-2E5B-4B81-B483-DD980144AB6C}"/>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315" name="標題 2">
                <a:extLst>
                  <a:ext uri="{FF2B5EF4-FFF2-40B4-BE49-F238E27FC236}">
                    <a16:creationId xmlns:a16="http://schemas.microsoft.com/office/drawing/2014/main" id="{4127B0BD-1D54-44E0-865C-5E3E1F116253}"/>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316" name="群組 315">
                <a:extLst>
                  <a:ext uri="{FF2B5EF4-FFF2-40B4-BE49-F238E27FC236}">
                    <a16:creationId xmlns:a16="http://schemas.microsoft.com/office/drawing/2014/main" id="{E0377472-611D-4E71-A725-0AF8E21449EA}"/>
                  </a:ext>
                </a:extLst>
              </p:cNvPr>
              <p:cNvGrpSpPr/>
              <p:nvPr/>
            </p:nvGrpSpPr>
            <p:grpSpPr>
              <a:xfrm>
                <a:off x="225948" y="659521"/>
                <a:ext cx="830498" cy="830498"/>
                <a:chOff x="864916" y="1972234"/>
                <a:chExt cx="751840" cy="751840"/>
              </a:xfrm>
            </p:grpSpPr>
            <p:pic>
              <p:nvPicPr>
                <p:cNvPr id="323" name="圖片 322">
                  <a:extLst>
                    <a:ext uri="{FF2B5EF4-FFF2-40B4-BE49-F238E27FC236}">
                      <a16:creationId xmlns:a16="http://schemas.microsoft.com/office/drawing/2014/main" id="{EA8D0973-2F79-4448-BCBA-30919D3985CF}"/>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324" name="橢圓 323">
                  <a:extLst>
                    <a:ext uri="{FF2B5EF4-FFF2-40B4-BE49-F238E27FC236}">
                      <a16:creationId xmlns:a16="http://schemas.microsoft.com/office/drawing/2014/main" id="{54B40D70-0974-4DCE-8532-CB47BAA79336}"/>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317" name="圖片 316">
                <a:extLst>
                  <a:ext uri="{FF2B5EF4-FFF2-40B4-BE49-F238E27FC236}">
                    <a16:creationId xmlns:a16="http://schemas.microsoft.com/office/drawing/2014/main" id="{5A34AC3F-CC66-4EE1-B4E6-4787F61DE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318" name="圖片 317">
                <a:extLst>
                  <a:ext uri="{FF2B5EF4-FFF2-40B4-BE49-F238E27FC236}">
                    <a16:creationId xmlns:a16="http://schemas.microsoft.com/office/drawing/2014/main" id="{A7E2F227-995C-42BE-AF56-3F836D77F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319" name="圖片 318">
                <a:extLst>
                  <a:ext uri="{FF2B5EF4-FFF2-40B4-BE49-F238E27FC236}">
                    <a16:creationId xmlns:a16="http://schemas.microsoft.com/office/drawing/2014/main" id="{7E72644A-7355-4A59-9A39-3BC2912BB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320" name="圖片 319">
                <a:extLst>
                  <a:ext uri="{FF2B5EF4-FFF2-40B4-BE49-F238E27FC236}">
                    <a16:creationId xmlns:a16="http://schemas.microsoft.com/office/drawing/2014/main" id="{58241F2A-0B31-433F-93DC-F2E8180D9F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321" name="標題 2">
                <a:extLst>
                  <a:ext uri="{FF2B5EF4-FFF2-40B4-BE49-F238E27FC236}">
                    <a16:creationId xmlns:a16="http://schemas.microsoft.com/office/drawing/2014/main" id="{F6F098E8-B492-43F8-83FE-FBEE93326202}"/>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322" name="矩形 321">
                <a:extLst>
                  <a:ext uri="{FF2B5EF4-FFF2-40B4-BE49-F238E27FC236}">
                    <a16:creationId xmlns:a16="http://schemas.microsoft.com/office/drawing/2014/main" id="{0DE14B73-6FDA-42BA-9B80-D712A51D0DF1}"/>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311" name="圖片 310">
              <a:extLst>
                <a:ext uri="{FF2B5EF4-FFF2-40B4-BE49-F238E27FC236}">
                  <a16:creationId xmlns:a16="http://schemas.microsoft.com/office/drawing/2014/main" id="{84096EAA-2269-40A8-9F2F-922623A48C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312" name="文字方塊 311">
              <a:extLst>
                <a:ext uri="{FF2B5EF4-FFF2-40B4-BE49-F238E27FC236}">
                  <a16:creationId xmlns:a16="http://schemas.microsoft.com/office/drawing/2014/main" id="{FDA8480D-7AE7-4CEA-95A8-884D028D404B}"/>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grpSp>
      <p:grpSp>
        <p:nvGrpSpPr>
          <p:cNvPr id="174" name="群組 173">
            <a:extLst>
              <a:ext uri="{FF2B5EF4-FFF2-40B4-BE49-F238E27FC236}">
                <a16:creationId xmlns:a16="http://schemas.microsoft.com/office/drawing/2014/main" id="{AD70020A-8B51-4C83-A1DD-E84F00C2E25F}"/>
              </a:ext>
            </a:extLst>
          </p:cNvPr>
          <p:cNvGrpSpPr/>
          <p:nvPr/>
        </p:nvGrpSpPr>
        <p:grpSpPr>
          <a:xfrm>
            <a:off x="8243999" y="1277058"/>
            <a:ext cx="3600000" cy="2160000"/>
            <a:chOff x="-1" y="0"/>
            <a:chExt cx="12192003" cy="6858000"/>
          </a:xfrm>
        </p:grpSpPr>
        <p:sp>
          <p:nvSpPr>
            <p:cNvPr id="181" name="矩形 180">
              <a:extLst>
                <a:ext uri="{FF2B5EF4-FFF2-40B4-BE49-F238E27FC236}">
                  <a16:creationId xmlns:a16="http://schemas.microsoft.com/office/drawing/2014/main" id="{EB3FDBEA-4482-4571-8E5F-E4A125AAFE09}"/>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94" name="標題 2">
              <a:extLst>
                <a:ext uri="{FF2B5EF4-FFF2-40B4-BE49-F238E27FC236}">
                  <a16:creationId xmlns:a16="http://schemas.microsoft.com/office/drawing/2014/main" id="{BFDD067C-4BBA-40E9-A3ED-4E7E1DD57BD5}"/>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95" name="標題 2">
              <a:extLst>
                <a:ext uri="{FF2B5EF4-FFF2-40B4-BE49-F238E27FC236}">
                  <a16:creationId xmlns:a16="http://schemas.microsoft.com/office/drawing/2014/main" id="{8E5E052F-88AA-4726-8FC9-5CF13E8A1A57}"/>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96" name="群組 195">
              <a:extLst>
                <a:ext uri="{FF2B5EF4-FFF2-40B4-BE49-F238E27FC236}">
                  <a16:creationId xmlns:a16="http://schemas.microsoft.com/office/drawing/2014/main" id="{14C3EA72-2BF9-49B4-A5A3-10299CCA9768}"/>
                </a:ext>
              </a:extLst>
            </p:cNvPr>
            <p:cNvGrpSpPr/>
            <p:nvPr/>
          </p:nvGrpSpPr>
          <p:grpSpPr>
            <a:xfrm>
              <a:off x="225948" y="659521"/>
              <a:ext cx="830498" cy="830498"/>
              <a:chOff x="864916" y="1972234"/>
              <a:chExt cx="751840" cy="751840"/>
            </a:xfrm>
          </p:grpSpPr>
          <p:pic>
            <p:nvPicPr>
              <p:cNvPr id="203" name="圖片 202">
                <a:extLst>
                  <a:ext uri="{FF2B5EF4-FFF2-40B4-BE49-F238E27FC236}">
                    <a16:creationId xmlns:a16="http://schemas.microsoft.com/office/drawing/2014/main" id="{A315E656-A0F8-454F-AC7A-A3AD37894C1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204" name="橢圓 203">
                <a:extLst>
                  <a:ext uri="{FF2B5EF4-FFF2-40B4-BE49-F238E27FC236}">
                    <a16:creationId xmlns:a16="http://schemas.microsoft.com/office/drawing/2014/main" id="{D44063E5-1E30-4BA9-9B96-B0D1B4D1311C}"/>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97" name="圖片 196">
              <a:extLst>
                <a:ext uri="{FF2B5EF4-FFF2-40B4-BE49-F238E27FC236}">
                  <a16:creationId xmlns:a16="http://schemas.microsoft.com/office/drawing/2014/main" id="{999FB199-385D-4A8F-8CD9-D3451A888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98" name="圖片 197">
              <a:extLst>
                <a:ext uri="{FF2B5EF4-FFF2-40B4-BE49-F238E27FC236}">
                  <a16:creationId xmlns:a16="http://schemas.microsoft.com/office/drawing/2014/main" id="{A64E2B3A-F772-4107-A435-963179848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99" name="圖片 198">
              <a:extLst>
                <a:ext uri="{FF2B5EF4-FFF2-40B4-BE49-F238E27FC236}">
                  <a16:creationId xmlns:a16="http://schemas.microsoft.com/office/drawing/2014/main" id="{78A1F66F-7B6B-4165-941D-3025E2F3C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00" name="圖片 199">
              <a:extLst>
                <a:ext uri="{FF2B5EF4-FFF2-40B4-BE49-F238E27FC236}">
                  <a16:creationId xmlns:a16="http://schemas.microsoft.com/office/drawing/2014/main" id="{F94C95DF-8A4B-4BC2-A63E-443B8E72C1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01" name="標題 2">
              <a:extLst>
                <a:ext uri="{FF2B5EF4-FFF2-40B4-BE49-F238E27FC236}">
                  <a16:creationId xmlns:a16="http://schemas.microsoft.com/office/drawing/2014/main" id="{396A8B59-109B-4AF8-A646-2D1C2FDCB1E6}"/>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202" name="矩形 201">
              <a:extLst>
                <a:ext uri="{FF2B5EF4-FFF2-40B4-BE49-F238E27FC236}">
                  <a16:creationId xmlns:a16="http://schemas.microsoft.com/office/drawing/2014/main" id="{3E61B07F-F898-4ED3-B636-00654CBD193C}"/>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75" name="圖片 174" descr="一張含有 文字 的圖片&#10;&#10;自動產生的描述">
            <a:extLst>
              <a:ext uri="{FF2B5EF4-FFF2-40B4-BE49-F238E27FC236}">
                <a16:creationId xmlns:a16="http://schemas.microsoft.com/office/drawing/2014/main" id="{51155380-21F5-4B4E-8F47-00DAB362B32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69556" y="1890590"/>
            <a:ext cx="1084278" cy="1156564"/>
          </a:xfrm>
          <a:prstGeom prst="rect">
            <a:avLst/>
          </a:prstGeom>
        </p:spPr>
      </p:pic>
      <p:sp>
        <p:nvSpPr>
          <p:cNvPr id="176" name="文字方塊 175">
            <a:extLst>
              <a:ext uri="{FF2B5EF4-FFF2-40B4-BE49-F238E27FC236}">
                <a16:creationId xmlns:a16="http://schemas.microsoft.com/office/drawing/2014/main" id="{733FED36-41D3-40AE-8551-81F703DC8D9B}"/>
              </a:ext>
            </a:extLst>
          </p:cNvPr>
          <p:cNvSpPr txBox="1"/>
          <p:nvPr/>
        </p:nvSpPr>
        <p:spPr>
          <a:xfrm>
            <a:off x="9419943" y="3063737"/>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177" name="矩形: 圓角 176">
            <a:extLst>
              <a:ext uri="{FF2B5EF4-FFF2-40B4-BE49-F238E27FC236}">
                <a16:creationId xmlns:a16="http://schemas.microsoft.com/office/drawing/2014/main" id="{AD8EA688-D8A1-4260-AB06-4C963802FE7B}"/>
              </a:ext>
            </a:extLst>
          </p:cNvPr>
          <p:cNvSpPr/>
          <p:nvPr/>
        </p:nvSpPr>
        <p:spPr>
          <a:xfrm>
            <a:off x="8897304" y="2081981"/>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178" name="矩形: 圓角 177">
            <a:extLst>
              <a:ext uri="{FF2B5EF4-FFF2-40B4-BE49-F238E27FC236}">
                <a16:creationId xmlns:a16="http://schemas.microsoft.com/office/drawing/2014/main" id="{9FB56F1D-E18A-4EA5-92D9-75953AAE4492}"/>
              </a:ext>
            </a:extLst>
          </p:cNvPr>
          <p:cNvSpPr/>
          <p:nvPr/>
        </p:nvSpPr>
        <p:spPr>
          <a:xfrm>
            <a:off x="8897304"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179" name="矩形: 圓角 178">
            <a:extLst>
              <a:ext uri="{FF2B5EF4-FFF2-40B4-BE49-F238E27FC236}">
                <a16:creationId xmlns:a16="http://schemas.microsoft.com/office/drawing/2014/main" id="{025DD149-0087-4C07-AF53-A2270A3D0A5C}"/>
              </a:ext>
            </a:extLst>
          </p:cNvPr>
          <p:cNvSpPr/>
          <p:nvPr/>
        </p:nvSpPr>
        <p:spPr>
          <a:xfrm>
            <a:off x="10908458" y="2082396"/>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180" name="矩形: 圓角 179">
            <a:extLst>
              <a:ext uri="{FF2B5EF4-FFF2-40B4-BE49-F238E27FC236}">
                <a16:creationId xmlns:a16="http://schemas.microsoft.com/office/drawing/2014/main" id="{DBBCB959-8D75-4CB3-9A4F-313771748D84}"/>
              </a:ext>
            </a:extLst>
          </p:cNvPr>
          <p:cNvSpPr/>
          <p:nvPr/>
        </p:nvSpPr>
        <p:spPr>
          <a:xfrm>
            <a:off x="10908458"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spTree>
    <p:extLst>
      <p:ext uri="{BB962C8B-B14F-4D97-AF65-F5344CB8AC3E}">
        <p14:creationId xmlns:p14="http://schemas.microsoft.com/office/powerpoint/2010/main" val="4035983263"/>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FC251407-1787-4979-96AE-DFC34949FBEB}"/>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2">
            <a:extLst>
              <a:ext uri="{FF2B5EF4-FFF2-40B4-BE49-F238E27FC236}">
                <a16:creationId xmlns:a16="http://schemas.microsoft.com/office/drawing/2014/main" id="{FBC89C36-E674-4C04-942D-F96602B2166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zh-TW" altLang="en-US" sz="2200">
                <a:latin typeface="Cavolini" panose="03000502040302020204" pitchFamily="66" charset="0"/>
                <a:ea typeface="+mn-ea"/>
                <a:cs typeface="Cavolini" panose="03000502040302020204" pitchFamily="66" charset="0"/>
              </a:rPr>
              <a:t>貼文</a:t>
            </a:r>
            <a:endParaRPr lang="en-US" altLang="zh-TW" sz="2200">
              <a:latin typeface="Cavolini" panose="03000502040302020204" pitchFamily="66" charset="0"/>
              <a:ea typeface="+mn-ea"/>
              <a:cs typeface="Cavolini" panose="03000502040302020204" pitchFamily="66" charset="0"/>
            </a:endParaRPr>
          </a:p>
          <a:p>
            <a:pPr algn="ctr"/>
            <a:endParaRPr lang="zh-TW" altLang="en-US" sz="3200">
              <a:latin typeface="Cavolini" panose="03000502040302020204" pitchFamily="66" charset="0"/>
              <a:ea typeface="+mn-ea"/>
              <a:cs typeface="Cavolini" panose="03000502040302020204" pitchFamily="66" charset="0"/>
            </a:endParaRPr>
          </a:p>
        </p:txBody>
      </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478271" y="748500"/>
            <a:ext cx="576000" cy="6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a:t>…</a:t>
            </a:r>
            <a:endParaRPr lang="zh-TW" altLang="en-US" sz="3600" b="1"/>
          </a:p>
        </p:txBody>
      </p:sp>
      <p:grpSp>
        <p:nvGrpSpPr>
          <p:cNvPr id="11" name="群組 10">
            <a:extLst>
              <a:ext uri="{FF2B5EF4-FFF2-40B4-BE49-F238E27FC236}">
                <a16:creationId xmlns:a16="http://schemas.microsoft.com/office/drawing/2014/main" id="{1756773E-1E5F-4289-BF32-69AC5AC2F7E1}"/>
              </a:ext>
            </a:extLst>
          </p:cNvPr>
          <p:cNvGrpSpPr/>
          <p:nvPr/>
        </p:nvGrpSpPr>
        <p:grpSpPr>
          <a:xfrm>
            <a:off x="225948" y="659521"/>
            <a:ext cx="830498" cy="853007"/>
            <a:chOff x="864916" y="1972234"/>
            <a:chExt cx="751840" cy="772217"/>
          </a:xfrm>
        </p:grpSpPr>
        <p:pic>
          <p:nvPicPr>
            <p:cNvPr id="35" name="圖片 34">
              <a:extLst>
                <a:ext uri="{FF2B5EF4-FFF2-40B4-BE49-F238E27FC236}">
                  <a16:creationId xmlns:a16="http://schemas.microsoft.com/office/drawing/2014/main" id="{87ADDED1-D517-452D-B4C4-7A145454E7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9" name="橢圓 8">
              <a:extLst>
                <a:ext uri="{FF2B5EF4-FFF2-40B4-BE49-F238E27FC236}">
                  <a16:creationId xmlns:a16="http://schemas.microsoft.com/office/drawing/2014/main" id="{E132EA77-23F0-4FAB-8BB6-98400C5E95C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pic>
        <p:nvPicPr>
          <p:cNvPr id="4" name="圖片 3">
            <a:extLst>
              <a:ext uri="{FF2B5EF4-FFF2-40B4-BE49-F238E27FC236}">
                <a16:creationId xmlns:a16="http://schemas.microsoft.com/office/drawing/2014/main" id="{D0DBE1DA-B574-45B9-A31A-C749D86CE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6" name="圖片 5">
            <a:extLst>
              <a:ext uri="{FF2B5EF4-FFF2-40B4-BE49-F238E27FC236}">
                <a16:creationId xmlns:a16="http://schemas.microsoft.com/office/drawing/2014/main" id="{01022999-F391-4B74-AED9-1A041D98F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8" name="圖片 7">
            <a:extLst>
              <a:ext uri="{FF2B5EF4-FFF2-40B4-BE49-F238E27FC236}">
                <a16:creationId xmlns:a16="http://schemas.microsoft.com/office/drawing/2014/main" id="{EC9BE1D8-D04A-4227-BF57-FCEF3E567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 name="圖片 14">
            <a:extLst>
              <a:ext uri="{FF2B5EF4-FFF2-40B4-BE49-F238E27FC236}">
                <a16:creationId xmlns:a16="http://schemas.microsoft.com/office/drawing/2014/main" id="{50EA60E4-B3DC-4DB1-AF19-8180BF45A2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44" name="標題 2">
            <a:extLst>
              <a:ext uri="{FF2B5EF4-FFF2-40B4-BE49-F238E27FC236}">
                <a16:creationId xmlns:a16="http://schemas.microsoft.com/office/drawing/2014/main" id="{BC880034-F147-435C-B224-EA7AC1760FB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3200"/>
              <a:t>價值主張</a:t>
            </a:r>
          </a:p>
        </p:txBody>
      </p:sp>
      <p:sp>
        <p:nvSpPr>
          <p:cNvPr id="47" name="矩形 46">
            <a:extLst>
              <a:ext uri="{FF2B5EF4-FFF2-40B4-BE49-F238E27FC236}">
                <a16:creationId xmlns:a16="http://schemas.microsoft.com/office/drawing/2014/main" id="{879E37C9-3F0F-4F1C-BAD1-EC33FC61AB13}"/>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AE6659BD-8C6B-426A-B510-9F33AC6F00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2476" y="2353518"/>
            <a:ext cx="3085795" cy="3085795"/>
          </a:xfrm>
          <a:prstGeom prst="rect">
            <a:avLst/>
          </a:prstGeom>
        </p:spPr>
      </p:pic>
      <p:grpSp>
        <p:nvGrpSpPr>
          <p:cNvPr id="7" name="群組 6">
            <a:extLst>
              <a:ext uri="{FF2B5EF4-FFF2-40B4-BE49-F238E27FC236}">
                <a16:creationId xmlns:a16="http://schemas.microsoft.com/office/drawing/2014/main" id="{F7FB0AA3-DDCB-44BD-9AC2-89547723D7F1}"/>
              </a:ext>
            </a:extLst>
          </p:cNvPr>
          <p:cNvGrpSpPr/>
          <p:nvPr/>
        </p:nvGrpSpPr>
        <p:grpSpPr>
          <a:xfrm>
            <a:off x="1316238" y="2971998"/>
            <a:ext cx="5760000" cy="1988306"/>
            <a:chOff x="1316238" y="2971998"/>
            <a:chExt cx="5760000" cy="1988306"/>
          </a:xfrm>
        </p:grpSpPr>
        <p:sp>
          <p:nvSpPr>
            <p:cNvPr id="51" name="矩形 50">
              <a:extLst>
                <a:ext uri="{FF2B5EF4-FFF2-40B4-BE49-F238E27FC236}">
                  <a16:creationId xmlns:a16="http://schemas.microsoft.com/office/drawing/2014/main" id="{3C12486E-8C0A-447C-A192-4797B0868449}"/>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2800">
                  <a:solidFill>
                    <a:schemeClr val="tx1"/>
                  </a:solidFill>
                </a:rPr>
                <a:t>能夠快速拉近與觀眾之間的的距離</a:t>
              </a:r>
            </a:p>
          </p:txBody>
        </p:sp>
        <p:sp>
          <p:nvSpPr>
            <p:cNvPr id="19" name="文字方塊 18">
              <a:extLst>
                <a:ext uri="{FF2B5EF4-FFF2-40B4-BE49-F238E27FC236}">
                  <a16:creationId xmlns:a16="http://schemas.microsoft.com/office/drawing/2014/main" id="{A14CE293-A2D4-40D4-AE26-68D7D7FBEEBF}"/>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solidFill>
                    <a:schemeClr val="tx1"/>
                  </a:solidFill>
                </a:rPr>
                <a:t>即時性和互動性，</a:t>
              </a:r>
              <a:endParaRPr lang="en-US" altLang="zh-TW">
                <a:solidFill>
                  <a:schemeClr val="tx1"/>
                </a:solidFill>
              </a:endParaRPr>
            </a:p>
          </p:txBody>
        </p:sp>
      </p:grpSp>
    </p:spTree>
    <p:extLst>
      <p:ext uri="{BB962C8B-B14F-4D97-AF65-F5344CB8AC3E}">
        <p14:creationId xmlns:p14="http://schemas.microsoft.com/office/powerpoint/2010/main" val="354274806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群組 125">
            <a:extLst>
              <a:ext uri="{FF2B5EF4-FFF2-40B4-BE49-F238E27FC236}">
                <a16:creationId xmlns:a16="http://schemas.microsoft.com/office/drawing/2014/main" id="{40F18158-E555-4791-8210-800BEB8F0E91}"/>
              </a:ext>
            </a:extLst>
          </p:cNvPr>
          <p:cNvGrpSpPr/>
          <p:nvPr/>
        </p:nvGrpSpPr>
        <p:grpSpPr>
          <a:xfrm>
            <a:off x="4296000" y="3732411"/>
            <a:ext cx="3600000" cy="2160000"/>
            <a:chOff x="-1" y="0"/>
            <a:chExt cx="12192003" cy="6858000"/>
          </a:xfrm>
        </p:grpSpPr>
        <p:sp>
          <p:nvSpPr>
            <p:cNvPr id="161" name="矩形 160">
              <a:extLst>
                <a:ext uri="{FF2B5EF4-FFF2-40B4-BE49-F238E27FC236}">
                  <a16:creationId xmlns:a16="http://schemas.microsoft.com/office/drawing/2014/main" id="{0562EDB4-6C78-45E0-B9DA-3557ED82A37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2" name="標題 2">
              <a:extLst>
                <a:ext uri="{FF2B5EF4-FFF2-40B4-BE49-F238E27FC236}">
                  <a16:creationId xmlns:a16="http://schemas.microsoft.com/office/drawing/2014/main" id="{72F5A303-5CD6-4D77-8B3B-A7A46CAD7E9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3" name="標題 2">
              <a:extLst>
                <a:ext uri="{FF2B5EF4-FFF2-40B4-BE49-F238E27FC236}">
                  <a16:creationId xmlns:a16="http://schemas.microsoft.com/office/drawing/2014/main" id="{C436889E-745D-4A34-9818-C3ACF059988E}"/>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84" name="群組 183">
              <a:extLst>
                <a:ext uri="{FF2B5EF4-FFF2-40B4-BE49-F238E27FC236}">
                  <a16:creationId xmlns:a16="http://schemas.microsoft.com/office/drawing/2014/main" id="{4CBA299F-9318-4564-9749-D86B7F6CB95B}"/>
                </a:ext>
              </a:extLst>
            </p:cNvPr>
            <p:cNvGrpSpPr/>
            <p:nvPr/>
          </p:nvGrpSpPr>
          <p:grpSpPr>
            <a:xfrm>
              <a:off x="225948" y="659521"/>
              <a:ext cx="830498" cy="830498"/>
              <a:chOff x="864916" y="1972234"/>
              <a:chExt cx="751840" cy="751840"/>
            </a:xfrm>
          </p:grpSpPr>
          <p:pic>
            <p:nvPicPr>
              <p:cNvPr id="191" name="圖片 190">
                <a:extLst>
                  <a:ext uri="{FF2B5EF4-FFF2-40B4-BE49-F238E27FC236}">
                    <a16:creationId xmlns:a16="http://schemas.microsoft.com/office/drawing/2014/main" id="{BCDE7B88-2419-44F4-B7B5-8A24518C24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2" name="橢圓 191">
                <a:extLst>
                  <a:ext uri="{FF2B5EF4-FFF2-40B4-BE49-F238E27FC236}">
                    <a16:creationId xmlns:a16="http://schemas.microsoft.com/office/drawing/2014/main" id="{41E565A7-CC2B-460E-B3DE-AD20E814451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85" name="圖片 184">
              <a:extLst>
                <a:ext uri="{FF2B5EF4-FFF2-40B4-BE49-F238E27FC236}">
                  <a16:creationId xmlns:a16="http://schemas.microsoft.com/office/drawing/2014/main" id="{266830C8-D757-40B4-A840-483ED6A0A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86" name="圖片 185">
              <a:extLst>
                <a:ext uri="{FF2B5EF4-FFF2-40B4-BE49-F238E27FC236}">
                  <a16:creationId xmlns:a16="http://schemas.microsoft.com/office/drawing/2014/main" id="{B196931F-2123-44FD-A325-9980E7C86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87" name="圖片 186">
              <a:extLst>
                <a:ext uri="{FF2B5EF4-FFF2-40B4-BE49-F238E27FC236}">
                  <a16:creationId xmlns:a16="http://schemas.microsoft.com/office/drawing/2014/main" id="{0C89798E-83AD-4D3A-8BD8-7BB33F414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88" name="圖片 187">
              <a:extLst>
                <a:ext uri="{FF2B5EF4-FFF2-40B4-BE49-F238E27FC236}">
                  <a16:creationId xmlns:a16="http://schemas.microsoft.com/office/drawing/2014/main" id="{2D14411D-E22E-4C37-BF46-E6FDB9AA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89" name="標題 2">
              <a:extLst>
                <a:ext uri="{FF2B5EF4-FFF2-40B4-BE49-F238E27FC236}">
                  <a16:creationId xmlns:a16="http://schemas.microsoft.com/office/drawing/2014/main" id="{066D0727-6ECC-4838-A464-04F1D9E8E5A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190" name="矩形 189">
              <a:extLst>
                <a:ext uri="{FF2B5EF4-FFF2-40B4-BE49-F238E27FC236}">
                  <a16:creationId xmlns:a16="http://schemas.microsoft.com/office/drawing/2014/main" id="{DCDDB013-2DA8-47A8-9BEC-BA7F22BE429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27" name="圖片 126">
            <a:extLst>
              <a:ext uri="{FF2B5EF4-FFF2-40B4-BE49-F238E27FC236}">
                <a16:creationId xmlns:a16="http://schemas.microsoft.com/office/drawing/2014/main" id="{27BF66CA-FA8F-47F0-ADC5-787689B439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8590" y="4399831"/>
            <a:ext cx="1046160" cy="1115904"/>
          </a:xfrm>
          <a:prstGeom prst="rect">
            <a:avLst/>
          </a:prstGeom>
        </p:spPr>
      </p:pic>
      <p:sp>
        <p:nvSpPr>
          <p:cNvPr id="128" name="文字方塊 127">
            <a:extLst>
              <a:ext uri="{FF2B5EF4-FFF2-40B4-BE49-F238E27FC236}">
                <a16:creationId xmlns:a16="http://schemas.microsoft.com/office/drawing/2014/main" id="{8A05F0CE-D53D-4A63-ACCA-7ADCBC3D5F72}"/>
              </a:ext>
            </a:extLst>
          </p:cNvPr>
          <p:cNvSpPr txBox="1"/>
          <p:nvPr/>
        </p:nvSpPr>
        <p:spPr>
          <a:xfrm>
            <a:off x="4620389" y="4875447"/>
            <a:ext cx="322431" cy="63009"/>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141" name="文字方塊 140">
            <a:extLst>
              <a:ext uri="{FF2B5EF4-FFF2-40B4-BE49-F238E27FC236}">
                <a16:creationId xmlns:a16="http://schemas.microsoft.com/office/drawing/2014/main" id="{9D6F4930-1D8B-470D-85E0-B95C3AC81E07}"/>
              </a:ext>
            </a:extLst>
          </p:cNvPr>
          <p:cNvSpPr txBox="1"/>
          <p:nvPr/>
        </p:nvSpPr>
        <p:spPr>
          <a:xfrm>
            <a:off x="4620389" y="5127199"/>
            <a:ext cx="348937" cy="63009"/>
          </a:xfrm>
          <a:prstGeom prst="rect">
            <a:avLst/>
          </a:prstGeom>
          <a:noFill/>
        </p:spPr>
        <p:txBody>
          <a:bodyPr wrap="none" rtlCol="0">
            <a:spAutoFit/>
          </a:bodyPr>
          <a:lstStyle/>
          <a:p>
            <a:r>
              <a:rPr lang="en-US" altLang="zh-TW" sz="700"/>
              <a:t>2.</a:t>
            </a:r>
            <a:r>
              <a:rPr lang="zh-TW" altLang="en-US" sz="700"/>
              <a:t> 擁有社交媒體的影響力</a:t>
            </a:r>
          </a:p>
        </p:txBody>
      </p:sp>
      <p:sp>
        <p:nvSpPr>
          <p:cNvPr id="142" name="文字方塊 141">
            <a:extLst>
              <a:ext uri="{FF2B5EF4-FFF2-40B4-BE49-F238E27FC236}">
                <a16:creationId xmlns:a16="http://schemas.microsoft.com/office/drawing/2014/main" id="{12C2A20A-A7BE-4E26-A4E7-BFB2C9C7039D}"/>
              </a:ext>
            </a:extLst>
          </p:cNvPr>
          <p:cNvSpPr txBox="1"/>
          <p:nvPr/>
        </p:nvSpPr>
        <p:spPr>
          <a:xfrm>
            <a:off x="4620887" y="4647617"/>
            <a:ext cx="293084" cy="63009"/>
          </a:xfrm>
          <a:prstGeom prst="rect">
            <a:avLst/>
          </a:prstGeom>
          <a:noFill/>
        </p:spPr>
        <p:txBody>
          <a:bodyPr wrap="none" rtlCol="0">
            <a:spAutoFit/>
          </a:bodyPr>
          <a:lstStyle/>
          <a:p>
            <a:r>
              <a:rPr lang="zh-TW" altLang="en-US" sz="700"/>
              <a:t>主要是建立在平台上</a:t>
            </a:r>
          </a:p>
        </p:txBody>
      </p:sp>
      <p:grpSp>
        <p:nvGrpSpPr>
          <p:cNvPr id="193" name="群組 192">
            <a:extLst>
              <a:ext uri="{FF2B5EF4-FFF2-40B4-BE49-F238E27FC236}">
                <a16:creationId xmlns:a16="http://schemas.microsoft.com/office/drawing/2014/main" id="{2FB0246D-60C0-4042-BF99-2D0778D89C2F}"/>
              </a:ext>
            </a:extLst>
          </p:cNvPr>
          <p:cNvGrpSpPr/>
          <p:nvPr/>
        </p:nvGrpSpPr>
        <p:grpSpPr>
          <a:xfrm>
            <a:off x="8244000" y="3732411"/>
            <a:ext cx="3600000" cy="2160000"/>
            <a:chOff x="-1" y="0"/>
            <a:chExt cx="12192003" cy="6858000"/>
          </a:xfrm>
        </p:grpSpPr>
        <p:grpSp>
          <p:nvGrpSpPr>
            <p:cNvPr id="205" name="群組 204">
              <a:extLst>
                <a:ext uri="{FF2B5EF4-FFF2-40B4-BE49-F238E27FC236}">
                  <a16:creationId xmlns:a16="http://schemas.microsoft.com/office/drawing/2014/main" id="{C04B25AD-49DD-4435-9F3E-E63BBD495DAF}"/>
                </a:ext>
              </a:extLst>
            </p:cNvPr>
            <p:cNvGrpSpPr/>
            <p:nvPr/>
          </p:nvGrpSpPr>
          <p:grpSpPr>
            <a:xfrm>
              <a:off x="-1" y="0"/>
              <a:ext cx="12192003" cy="6858000"/>
              <a:chOff x="-1" y="0"/>
              <a:chExt cx="12192003" cy="6858000"/>
            </a:xfrm>
          </p:grpSpPr>
          <p:sp>
            <p:nvSpPr>
              <p:cNvPr id="208" name="矩形 207">
                <a:extLst>
                  <a:ext uri="{FF2B5EF4-FFF2-40B4-BE49-F238E27FC236}">
                    <a16:creationId xmlns:a16="http://schemas.microsoft.com/office/drawing/2014/main" id="{F71BE27E-2AE5-4E1E-93BE-FB744F3FC769}"/>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09" name="標題 2">
                <a:extLst>
                  <a:ext uri="{FF2B5EF4-FFF2-40B4-BE49-F238E27FC236}">
                    <a16:creationId xmlns:a16="http://schemas.microsoft.com/office/drawing/2014/main" id="{866FD5BE-4F8F-4876-A571-CF4022A4165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0" name="標題 2">
                <a:extLst>
                  <a:ext uri="{FF2B5EF4-FFF2-40B4-BE49-F238E27FC236}">
                    <a16:creationId xmlns:a16="http://schemas.microsoft.com/office/drawing/2014/main" id="{E0B3B1F7-8B67-4BC7-A67C-0CCCCEFE1FC6}"/>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1" name="群組 210">
                <a:extLst>
                  <a:ext uri="{FF2B5EF4-FFF2-40B4-BE49-F238E27FC236}">
                    <a16:creationId xmlns:a16="http://schemas.microsoft.com/office/drawing/2014/main" id="{BBE0836B-7581-450F-88EE-FC19D9F3F7EA}"/>
                  </a:ext>
                </a:extLst>
              </p:cNvPr>
              <p:cNvGrpSpPr/>
              <p:nvPr/>
            </p:nvGrpSpPr>
            <p:grpSpPr>
              <a:xfrm>
                <a:off x="225948" y="659521"/>
                <a:ext cx="830498" cy="830498"/>
                <a:chOff x="864916" y="1972234"/>
                <a:chExt cx="751840" cy="751840"/>
              </a:xfrm>
            </p:grpSpPr>
            <p:pic>
              <p:nvPicPr>
                <p:cNvPr id="218" name="圖片 217">
                  <a:extLst>
                    <a:ext uri="{FF2B5EF4-FFF2-40B4-BE49-F238E27FC236}">
                      <a16:creationId xmlns:a16="http://schemas.microsoft.com/office/drawing/2014/main" id="{8D46E47B-E738-4776-B84F-E5C0D0FC6C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19" name="橢圓 218">
                  <a:extLst>
                    <a:ext uri="{FF2B5EF4-FFF2-40B4-BE49-F238E27FC236}">
                      <a16:creationId xmlns:a16="http://schemas.microsoft.com/office/drawing/2014/main" id="{4BDE6E4A-D937-46A0-8F3E-356D0CEB5C5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2" name="圖片 211">
                <a:extLst>
                  <a:ext uri="{FF2B5EF4-FFF2-40B4-BE49-F238E27FC236}">
                    <a16:creationId xmlns:a16="http://schemas.microsoft.com/office/drawing/2014/main" id="{027A84A5-C605-4E16-B72B-2A59B20E5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3" name="圖片 212">
                <a:extLst>
                  <a:ext uri="{FF2B5EF4-FFF2-40B4-BE49-F238E27FC236}">
                    <a16:creationId xmlns:a16="http://schemas.microsoft.com/office/drawing/2014/main" id="{146D39BF-5459-4150-AB32-796E019EF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4" name="圖片 213">
                <a:extLst>
                  <a:ext uri="{FF2B5EF4-FFF2-40B4-BE49-F238E27FC236}">
                    <a16:creationId xmlns:a16="http://schemas.microsoft.com/office/drawing/2014/main" id="{C148A9D6-9128-4E28-9461-574342723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5" name="圖片 214">
                <a:extLst>
                  <a:ext uri="{FF2B5EF4-FFF2-40B4-BE49-F238E27FC236}">
                    <a16:creationId xmlns:a16="http://schemas.microsoft.com/office/drawing/2014/main" id="{AD3B076F-692D-4B45-A32C-004F5E139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6" name="標題 2">
                <a:extLst>
                  <a:ext uri="{FF2B5EF4-FFF2-40B4-BE49-F238E27FC236}">
                    <a16:creationId xmlns:a16="http://schemas.microsoft.com/office/drawing/2014/main" id="{A0CE6B5C-7602-4CEC-A844-7405C717C14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17" name="矩形 216">
                <a:extLst>
                  <a:ext uri="{FF2B5EF4-FFF2-40B4-BE49-F238E27FC236}">
                    <a16:creationId xmlns:a16="http://schemas.microsoft.com/office/drawing/2014/main" id="{AE410CBF-E0E9-444A-85EF-EB14EC53B746}"/>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6" name="圖片 205">
              <a:extLst>
                <a:ext uri="{FF2B5EF4-FFF2-40B4-BE49-F238E27FC236}">
                  <a16:creationId xmlns:a16="http://schemas.microsoft.com/office/drawing/2014/main" id="{12E6E7A6-537D-4D58-8C23-465D5DE7DE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846" y="1755509"/>
              <a:ext cx="4154463" cy="4154463"/>
            </a:xfrm>
            <a:prstGeom prst="rect">
              <a:avLst/>
            </a:prstGeom>
          </p:spPr>
        </p:pic>
        <p:sp>
          <p:nvSpPr>
            <p:cNvPr id="207" name="文字方塊 206">
              <a:extLst>
                <a:ext uri="{FF2B5EF4-FFF2-40B4-BE49-F238E27FC236}">
                  <a16:creationId xmlns:a16="http://schemas.microsoft.com/office/drawing/2014/main" id="{E29D717D-8EFE-4F23-9079-FA1FBEB2D4BD}"/>
                </a:ext>
              </a:extLst>
            </p:cNvPr>
            <p:cNvSpPr txBox="1"/>
            <p:nvPr/>
          </p:nvSpPr>
          <p:spPr>
            <a:xfrm>
              <a:off x="5486153" y="3628946"/>
              <a:ext cx="3850133" cy="635175"/>
            </a:xfrm>
            <a:prstGeom prst="rect">
              <a:avLst/>
            </a:prstGeom>
            <a:noFill/>
          </p:spPr>
          <p:txBody>
            <a:bodyPr wrap="none" rtlCol="0">
              <a:spAutoFit/>
            </a:bodyPr>
            <a:lstStyle/>
            <a:p>
              <a:r>
                <a:rPr lang="zh-TW" altLang="en-US" sz="700"/>
                <a:t>主要是以手機、平板</a:t>
              </a:r>
              <a:r>
                <a:rPr lang="en-US" altLang="zh-TW" sz="700"/>
                <a:t>APP</a:t>
              </a:r>
              <a:endParaRPr lang="zh-TW" altLang="en-US" sz="700"/>
            </a:p>
          </p:txBody>
        </p:sp>
      </p:gr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09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0">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p:nvPicPr>
        <p:blipFill rotWithShape="1">
          <a:blip r:embed="rId11">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p:nvPicPr>
        <p:blipFill>
          <a:blip r:embed="rId12">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p:nvPicPr>
        <p:blipFill>
          <a:blip r:embed="rId13">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132" name="群組 131">
            <a:extLst>
              <a:ext uri="{FF2B5EF4-FFF2-40B4-BE49-F238E27FC236}">
                <a16:creationId xmlns:a16="http://schemas.microsoft.com/office/drawing/2014/main" id="{ACB7ACED-77E7-43B9-B982-F1CD9DAA285F}"/>
              </a:ext>
            </a:extLst>
          </p:cNvPr>
          <p:cNvGrpSpPr/>
          <p:nvPr/>
        </p:nvGrpSpPr>
        <p:grpSpPr>
          <a:xfrm>
            <a:off x="348000" y="1277058"/>
            <a:ext cx="3600000" cy="2160000"/>
            <a:chOff x="348000" y="2966564"/>
            <a:chExt cx="3600000" cy="2160000"/>
          </a:xfrm>
        </p:grpSpPr>
        <p:grpSp>
          <p:nvGrpSpPr>
            <p:cNvPr id="133" name="群組 132">
              <a:extLst>
                <a:ext uri="{FF2B5EF4-FFF2-40B4-BE49-F238E27FC236}">
                  <a16:creationId xmlns:a16="http://schemas.microsoft.com/office/drawing/2014/main" id="{3914CDC3-E50C-45D9-A91E-122E72E552A0}"/>
                </a:ext>
              </a:extLst>
            </p:cNvPr>
            <p:cNvGrpSpPr/>
            <p:nvPr/>
          </p:nvGrpSpPr>
          <p:grpSpPr>
            <a:xfrm>
              <a:off x="348000" y="2966564"/>
              <a:ext cx="3600000" cy="2160000"/>
              <a:chOff x="-1" y="0"/>
              <a:chExt cx="12192003" cy="6858000"/>
            </a:xfrm>
          </p:grpSpPr>
          <p:sp>
            <p:nvSpPr>
              <p:cNvPr id="140" name="矩形 139">
                <a:extLst>
                  <a:ext uri="{FF2B5EF4-FFF2-40B4-BE49-F238E27FC236}">
                    <a16:creationId xmlns:a16="http://schemas.microsoft.com/office/drawing/2014/main" id="{6A4DCE4D-C7D5-4B63-A7E8-6FD06D06141F}"/>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43" name="標題 2">
                <a:extLst>
                  <a:ext uri="{FF2B5EF4-FFF2-40B4-BE49-F238E27FC236}">
                    <a16:creationId xmlns:a16="http://schemas.microsoft.com/office/drawing/2014/main" id="{02439A17-08CA-429A-A778-80D0376B7C31}"/>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144" name="標題 2">
                <a:extLst>
                  <a:ext uri="{FF2B5EF4-FFF2-40B4-BE49-F238E27FC236}">
                    <a16:creationId xmlns:a16="http://schemas.microsoft.com/office/drawing/2014/main" id="{976E880D-ACA7-4438-861E-8C39C358C941}"/>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145" name="群組 144">
                <a:extLst>
                  <a:ext uri="{FF2B5EF4-FFF2-40B4-BE49-F238E27FC236}">
                    <a16:creationId xmlns:a16="http://schemas.microsoft.com/office/drawing/2014/main" id="{D122B1C1-6ADC-42C5-8E71-3212D61E0119}"/>
                  </a:ext>
                </a:extLst>
              </p:cNvPr>
              <p:cNvGrpSpPr/>
              <p:nvPr/>
            </p:nvGrpSpPr>
            <p:grpSpPr>
              <a:xfrm>
                <a:off x="225948" y="659521"/>
                <a:ext cx="830498" cy="830498"/>
                <a:chOff x="864916" y="1972234"/>
                <a:chExt cx="751840" cy="751840"/>
              </a:xfrm>
            </p:grpSpPr>
            <p:pic>
              <p:nvPicPr>
                <p:cNvPr id="152" name="圖片 151">
                  <a:extLst>
                    <a:ext uri="{FF2B5EF4-FFF2-40B4-BE49-F238E27FC236}">
                      <a16:creationId xmlns:a16="http://schemas.microsoft.com/office/drawing/2014/main" id="{E36A3D98-69F9-4FB5-9BD8-EB3F81A66704}"/>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53" name="橢圓 152">
                  <a:extLst>
                    <a:ext uri="{FF2B5EF4-FFF2-40B4-BE49-F238E27FC236}">
                      <a16:creationId xmlns:a16="http://schemas.microsoft.com/office/drawing/2014/main" id="{AA2DA28C-FB78-4356-BFC2-E1AA9D3FDC1A}"/>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146" name="圖片 145">
                <a:extLst>
                  <a:ext uri="{FF2B5EF4-FFF2-40B4-BE49-F238E27FC236}">
                    <a16:creationId xmlns:a16="http://schemas.microsoft.com/office/drawing/2014/main" id="{76D1D083-3C27-4462-ABF7-44BB0618D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47" name="圖片 146">
                <a:extLst>
                  <a:ext uri="{FF2B5EF4-FFF2-40B4-BE49-F238E27FC236}">
                    <a16:creationId xmlns:a16="http://schemas.microsoft.com/office/drawing/2014/main" id="{78C9E001-9122-4C8D-84DB-FCF930F4B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48" name="圖片 147">
                <a:extLst>
                  <a:ext uri="{FF2B5EF4-FFF2-40B4-BE49-F238E27FC236}">
                    <a16:creationId xmlns:a16="http://schemas.microsoft.com/office/drawing/2014/main" id="{DF40C60C-5A5B-4276-A20F-D87E34750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49" name="圖片 148">
                <a:extLst>
                  <a:ext uri="{FF2B5EF4-FFF2-40B4-BE49-F238E27FC236}">
                    <a16:creationId xmlns:a16="http://schemas.microsoft.com/office/drawing/2014/main" id="{EE828412-53BA-499B-B0A2-E3D4BCAB8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50" name="標題 2">
                <a:extLst>
                  <a:ext uri="{FF2B5EF4-FFF2-40B4-BE49-F238E27FC236}">
                    <a16:creationId xmlns:a16="http://schemas.microsoft.com/office/drawing/2014/main" id="{647FF785-2D26-433B-B144-3AEE18B934CE}"/>
                  </a:ext>
                </a:extLst>
              </p:cNvPr>
              <p:cNvSpPr txBox="1">
                <a:spLocks/>
              </p:cNvSpPr>
              <p:nvPr/>
            </p:nvSpPr>
            <p:spPr>
              <a:xfrm>
                <a:off x="1098597" y="710019"/>
                <a:ext cx="2880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關鍵合作夥伴</a:t>
                </a:r>
              </a:p>
            </p:txBody>
          </p:sp>
          <p:sp>
            <p:nvSpPr>
              <p:cNvPr id="151" name="矩形 150">
                <a:extLst>
                  <a:ext uri="{FF2B5EF4-FFF2-40B4-BE49-F238E27FC236}">
                    <a16:creationId xmlns:a16="http://schemas.microsoft.com/office/drawing/2014/main" id="{1ED5BB1C-344D-431C-BC87-095759069217}"/>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sp>
          <p:nvSpPr>
            <p:cNvPr id="134" name="文字方塊 133">
              <a:extLst>
                <a:ext uri="{FF2B5EF4-FFF2-40B4-BE49-F238E27FC236}">
                  <a16:creationId xmlns:a16="http://schemas.microsoft.com/office/drawing/2014/main" id="{7BB801BB-8E08-4E3E-826B-12273EDC3F9D}"/>
                </a:ext>
              </a:extLst>
            </p:cNvPr>
            <p:cNvSpPr txBox="1"/>
            <p:nvPr/>
          </p:nvSpPr>
          <p:spPr>
            <a:xfrm>
              <a:off x="2621531" y="4780727"/>
              <a:ext cx="160553" cy="48469"/>
            </a:xfrm>
            <a:prstGeom prst="rect">
              <a:avLst/>
            </a:prstGeom>
            <a:noFill/>
          </p:spPr>
          <p:txBody>
            <a:bodyPr wrap="none" rtlCol="0">
              <a:spAutoFit/>
            </a:bodyPr>
            <a:lstStyle/>
            <a:p>
              <a:r>
                <a:rPr lang="zh-TW" altLang="en-US" sz="400"/>
                <a:t>商店直播賣東西</a:t>
              </a:r>
            </a:p>
          </p:txBody>
        </p:sp>
        <p:grpSp>
          <p:nvGrpSpPr>
            <p:cNvPr id="136" name="群組 135">
              <a:extLst>
                <a:ext uri="{FF2B5EF4-FFF2-40B4-BE49-F238E27FC236}">
                  <a16:creationId xmlns:a16="http://schemas.microsoft.com/office/drawing/2014/main" id="{41BEC4F5-8C41-4BA8-905E-D2F74BA4B5D0}"/>
                </a:ext>
              </a:extLst>
            </p:cNvPr>
            <p:cNvGrpSpPr/>
            <p:nvPr/>
          </p:nvGrpSpPr>
          <p:grpSpPr>
            <a:xfrm>
              <a:off x="840613" y="3560589"/>
              <a:ext cx="2614773" cy="1219835"/>
              <a:chOff x="1586021" y="1841318"/>
              <a:chExt cx="8855366" cy="3872975"/>
            </a:xfrm>
          </p:grpSpPr>
          <p:pic>
            <p:nvPicPr>
              <p:cNvPr id="138" name="圖片 137">
                <a:extLst>
                  <a:ext uri="{FF2B5EF4-FFF2-40B4-BE49-F238E27FC236}">
                    <a16:creationId xmlns:a16="http://schemas.microsoft.com/office/drawing/2014/main" id="{ACFADB5B-B294-45AC-8897-E7824B5967FD}"/>
                  </a:ext>
                </a:extLst>
              </p:cNvPr>
              <p:cNvPicPr>
                <a:picLocks noChangeAspect="1"/>
              </p:cNvPicPr>
              <p:nvPr/>
            </p:nvPicPr>
            <p:blipFill rotWithShape="1">
              <a:blip r:embed="rId16"/>
              <a:srcRect l="27735" t="18611" r="28906" b="10359"/>
              <a:stretch/>
            </p:blipFill>
            <p:spPr>
              <a:xfrm>
                <a:off x="6242045" y="1841318"/>
                <a:ext cx="4199342" cy="3869576"/>
              </a:xfrm>
              <a:prstGeom prst="rect">
                <a:avLst/>
              </a:prstGeom>
            </p:spPr>
          </p:pic>
          <p:pic>
            <p:nvPicPr>
              <p:cNvPr id="139" name="圖片 138">
                <a:extLst>
                  <a:ext uri="{FF2B5EF4-FFF2-40B4-BE49-F238E27FC236}">
                    <a16:creationId xmlns:a16="http://schemas.microsoft.com/office/drawing/2014/main" id="{FA8B712F-E59F-47B3-B5EC-7372E7C5740A}"/>
                  </a:ext>
                </a:extLst>
              </p:cNvPr>
              <p:cNvPicPr>
                <a:picLocks noChangeAspect="1"/>
              </p:cNvPicPr>
              <p:nvPr/>
            </p:nvPicPr>
            <p:blipFill rotWithShape="1">
              <a:blip r:embed="rId17"/>
              <a:srcRect l="27969" t="20852" r="29063" b="11551"/>
              <a:stretch/>
            </p:blipFill>
            <p:spPr>
              <a:xfrm>
                <a:off x="1586021" y="1853726"/>
                <a:ext cx="4362695" cy="3860567"/>
              </a:xfrm>
              <a:prstGeom prst="rect">
                <a:avLst/>
              </a:prstGeom>
            </p:spPr>
          </p:pic>
        </p:grpSp>
        <p:sp>
          <p:nvSpPr>
            <p:cNvPr id="137" name="文字方塊 136">
              <a:extLst>
                <a:ext uri="{FF2B5EF4-FFF2-40B4-BE49-F238E27FC236}">
                  <a16:creationId xmlns:a16="http://schemas.microsoft.com/office/drawing/2014/main" id="{542C13D7-6796-4941-81CD-0629695B9C5B}"/>
                </a:ext>
              </a:extLst>
            </p:cNvPr>
            <p:cNvSpPr txBox="1"/>
            <p:nvPr/>
          </p:nvSpPr>
          <p:spPr>
            <a:xfrm>
              <a:off x="1184865" y="4789240"/>
              <a:ext cx="190846" cy="48469"/>
            </a:xfrm>
            <a:prstGeom prst="rect">
              <a:avLst/>
            </a:prstGeom>
            <a:noFill/>
          </p:spPr>
          <p:txBody>
            <a:bodyPr wrap="none" rtlCol="0">
              <a:spAutoFit/>
            </a:bodyPr>
            <a:lstStyle/>
            <a:p>
              <a:r>
                <a:rPr lang="zh-TW" altLang="en-US" sz="400"/>
                <a:t>網紅直播與觀眾互動</a:t>
              </a:r>
            </a:p>
          </p:txBody>
        </p:sp>
      </p:grpSp>
      <p:grpSp>
        <p:nvGrpSpPr>
          <p:cNvPr id="154" name="群組 153">
            <a:extLst>
              <a:ext uri="{FF2B5EF4-FFF2-40B4-BE49-F238E27FC236}">
                <a16:creationId xmlns:a16="http://schemas.microsoft.com/office/drawing/2014/main" id="{7696E427-B706-4A08-A6B6-6BB10468FF19}"/>
              </a:ext>
            </a:extLst>
          </p:cNvPr>
          <p:cNvGrpSpPr/>
          <p:nvPr/>
        </p:nvGrpSpPr>
        <p:grpSpPr>
          <a:xfrm>
            <a:off x="4292132" y="1277058"/>
            <a:ext cx="3600000" cy="2160000"/>
            <a:chOff x="4292132" y="2965892"/>
            <a:chExt cx="3600000" cy="2160000"/>
          </a:xfrm>
        </p:grpSpPr>
        <p:grpSp>
          <p:nvGrpSpPr>
            <p:cNvPr id="155" name="群組 154">
              <a:extLst>
                <a:ext uri="{FF2B5EF4-FFF2-40B4-BE49-F238E27FC236}">
                  <a16:creationId xmlns:a16="http://schemas.microsoft.com/office/drawing/2014/main" id="{3E4E0059-1FC2-40F3-B7EF-121680548886}"/>
                </a:ext>
              </a:extLst>
            </p:cNvPr>
            <p:cNvGrpSpPr/>
            <p:nvPr/>
          </p:nvGrpSpPr>
          <p:grpSpPr>
            <a:xfrm>
              <a:off x="4292132" y="2965892"/>
              <a:ext cx="3600000" cy="2160000"/>
              <a:chOff x="-1" y="0"/>
              <a:chExt cx="12192003" cy="6858000"/>
            </a:xfrm>
          </p:grpSpPr>
          <p:sp>
            <p:nvSpPr>
              <p:cNvPr id="158" name="矩形 157">
                <a:extLst>
                  <a:ext uri="{FF2B5EF4-FFF2-40B4-BE49-F238E27FC236}">
                    <a16:creationId xmlns:a16="http://schemas.microsoft.com/office/drawing/2014/main" id="{405008C4-ED00-4FDC-8194-742D7F1739F5}"/>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59" name="標題 2">
                <a:extLst>
                  <a:ext uri="{FF2B5EF4-FFF2-40B4-BE49-F238E27FC236}">
                    <a16:creationId xmlns:a16="http://schemas.microsoft.com/office/drawing/2014/main" id="{B047F909-18FE-47AB-8537-BAE138338702}"/>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60" name="標題 2">
                <a:extLst>
                  <a:ext uri="{FF2B5EF4-FFF2-40B4-BE49-F238E27FC236}">
                    <a16:creationId xmlns:a16="http://schemas.microsoft.com/office/drawing/2014/main" id="{C149B4B8-881F-46CC-8037-044D1CD3DAC8}"/>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62" name="群組 161">
                <a:extLst>
                  <a:ext uri="{FF2B5EF4-FFF2-40B4-BE49-F238E27FC236}">
                    <a16:creationId xmlns:a16="http://schemas.microsoft.com/office/drawing/2014/main" id="{94B9748C-F9A3-448A-B04F-939123A4D6D4}"/>
                  </a:ext>
                </a:extLst>
              </p:cNvPr>
              <p:cNvGrpSpPr/>
              <p:nvPr/>
            </p:nvGrpSpPr>
            <p:grpSpPr>
              <a:xfrm>
                <a:off x="225948" y="659521"/>
                <a:ext cx="830498" cy="830498"/>
                <a:chOff x="864916" y="1972234"/>
                <a:chExt cx="751840" cy="751840"/>
              </a:xfrm>
            </p:grpSpPr>
            <p:pic>
              <p:nvPicPr>
                <p:cNvPr id="169" name="圖片 168">
                  <a:extLst>
                    <a:ext uri="{FF2B5EF4-FFF2-40B4-BE49-F238E27FC236}">
                      <a16:creationId xmlns:a16="http://schemas.microsoft.com/office/drawing/2014/main" id="{78EBDFB7-2907-4B05-9B5F-3534B94DD5A6}"/>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70" name="橢圓 169">
                  <a:extLst>
                    <a:ext uri="{FF2B5EF4-FFF2-40B4-BE49-F238E27FC236}">
                      <a16:creationId xmlns:a16="http://schemas.microsoft.com/office/drawing/2014/main" id="{4B3293BC-56AA-415B-90F5-D136783E04E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63" name="圖片 162">
                <a:extLst>
                  <a:ext uri="{FF2B5EF4-FFF2-40B4-BE49-F238E27FC236}">
                    <a16:creationId xmlns:a16="http://schemas.microsoft.com/office/drawing/2014/main" id="{3A882D91-2CAB-408E-AAB2-7529BFDC2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64" name="圖片 163">
                <a:extLst>
                  <a:ext uri="{FF2B5EF4-FFF2-40B4-BE49-F238E27FC236}">
                    <a16:creationId xmlns:a16="http://schemas.microsoft.com/office/drawing/2014/main" id="{74B13F2E-5076-4142-B456-ED919991A0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65" name="圖片 164">
                <a:extLst>
                  <a:ext uri="{FF2B5EF4-FFF2-40B4-BE49-F238E27FC236}">
                    <a16:creationId xmlns:a16="http://schemas.microsoft.com/office/drawing/2014/main" id="{930EE70A-2C47-417C-AE6C-1B3940DB0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66" name="圖片 165">
                <a:extLst>
                  <a:ext uri="{FF2B5EF4-FFF2-40B4-BE49-F238E27FC236}">
                    <a16:creationId xmlns:a16="http://schemas.microsoft.com/office/drawing/2014/main" id="{3A48AB11-A165-442D-A9E9-6E48838A5E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67" name="標題 2">
                <a:extLst>
                  <a:ext uri="{FF2B5EF4-FFF2-40B4-BE49-F238E27FC236}">
                    <a16:creationId xmlns:a16="http://schemas.microsoft.com/office/drawing/2014/main" id="{E9D0AC2C-4A66-4ABC-8651-508C20A5F33E}"/>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168" name="矩形 167">
                <a:extLst>
                  <a:ext uri="{FF2B5EF4-FFF2-40B4-BE49-F238E27FC236}">
                    <a16:creationId xmlns:a16="http://schemas.microsoft.com/office/drawing/2014/main" id="{865AA1CE-E912-41BC-BBAE-FDBFCDAC12AA}"/>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56" name="圖片 155">
              <a:extLst>
                <a:ext uri="{FF2B5EF4-FFF2-40B4-BE49-F238E27FC236}">
                  <a16:creationId xmlns:a16="http://schemas.microsoft.com/office/drawing/2014/main" id="{7E932CF0-E002-4BF2-93A9-42ED35C3E7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157" name="文字方塊 156">
              <a:extLst>
                <a:ext uri="{FF2B5EF4-FFF2-40B4-BE49-F238E27FC236}">
                  <a16:creationId xmlns:a16="http://schemas.microsoft.com/office/drawing/2014/main" id="{B8174676-BD26-491E-ABA0-C8BACDE289CA}"/>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grpSp>
      <p:grpSp>
        <p:nvGrpSpPr>
          <p:cNvPr id="262" name="群組 261">
            <a:extLst>
              <a:ext uri="{FF2B5EF4-FFF2-40B4-BE49-F238E27FC236}">
                <a16:creationId xmlns:a16="http://schemas.microsoft.com/office/drawing/2014/main" id="{90D3E197-2680-49F1-9AB8-A4B65A489250}"/>
              </a:ext>
            </a:extLst>
          </p:cNvPr>
          <p:cNvGrpSpPr/>
          <p:nvPr/>
        </p:nvGrpSpPr>
        <p:grpSpPr>
          <a:xfrm>
            <a:off x="8243999" y="1277058"/>
            <a:ext cx="3600000" cy="2160000"/>
            <a:chOff x="8243999" y="1277058"/>
            <a:chExt cx="3600000" cy="2160000"/>
          </a:xfrm>
        </p:grpSpPr>
        <p:grpSp>
          <p:nvGrpSpPr>
            <p:cNvPr id="263" name="群組 262">
              <a:extLst>
                <a:ext uri="{FF2B5EF4-FFF2-40B4-BE49-F238E27FC236}">
                  <a16:creationId xmlns:a16="http://schemas.microsoft.com/office/drawing/2014/main" id="{3DDB59E0-EB83-4BED-8098-6C411DAB65D0}"/>
                </a:ext>
              </a:extLst>
            </p:cNvPr>
            <p:cNvGrpSpPr/>
            <p:nvPr/>
          </p:nvGrpSpPr>
          <p:grpSpPr>
            <a:xfrm>
              <a:off x="8243999" y="1277058"/>
              <a:ext cx="3600000" cy="2160000"/>
              <a:chOff x="-1" y="0"/>
              <a:chExt cx="12192003" cy="6858000"/>
            </a:xfrm>
          </p:grpSpPr>
          <p:sp>
            <p:nvSpPr>
              <p:cNvPr id="270" name="矩形 269">
                <a:extLst>
                  <a:ext uri="{FF2B5EF4-FFF2-40B4-BE49-F238E27FC236}">
                    <a16:creationId xmlns:a16="http://schemas.microsoft.com/office/drawing/2014/main" id="{9CEC6AE1-30C6-4BAC-B741-308CF0FA8A5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71" name="標題 2">
                <a:extLst>
                  <a:ext uri="{FF2B5EF4-FFF2-40B4-BE49-F238E27FC236}">
                    <a16:creationId xmlns:a16="http://schemas.microsoft.com/office/drawing/2014/main" id="{01DCC46C-B702-48E6-B575-9C13F66DCDBC}"/>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72" name="標題 2">
                <a:extLst>
                  <a:ext uri="{FF2B5EF4-FFF2-40B4-BE49-F238E27FC236}">
                    <a16:creationId xmlns:a16="http://schemas.microsoft.com/office/drawing/2014/main" id="{5E700308-E969-4787-8AFD-BC10DCDE1467}"/>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73" name="群組 272">
                <a:extLst>
                  <a:ext uri="{FF2B5EF4-FFF2-40B4-BE49-F238E27FC236}">
                    <a16:creationId xmlns:a16="http://schemas.microsoft.com/office/drawing/2014/main" id="{137FF0D9-95E0-4619-8441-5909D0E2CC71}"/>
                  </a:ext>
                </a:extLst>
              </p:cNvPr>
              <p:cNvGrpSpPr/>
              <p:nvPr/>
            </p:nvGrpSpPr>
            <p:grpSpPr>
              <a:xfrm>
                <a:off x="225948" y="659521"/>
                <a:ext cx="830498" cy="830498"/>
                <a:chOff x="864916" y="1972234"/>
                <a:chExt cx="751840" cy="751840"/>
              </a:xfrm>
            </p:grpSpPr>
            <p:pic>
              <p:nvPicPr>
                <p:cNvPr id="280" name="圖片 279">
                  <a:extLst>
                    <a:ext uri="{FF2B5EF4-FFF2-40B4-BE49-F238E27FC236}">
                      <a16:creationId xmlns:a16="http://schemas.microsoft.com/office/drawing/2014/main" id="{12761C0F-C0E9-41F2-8DB2-D20F183582C1}"/>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281" name="橢圓 280">
                  <a:extLst>
                    <a:ext uri="{FF2B5EF4-FFF2-40B4-BE49-F238E27FC236}">
                      <a16:creationId xmlns:a16="http://schemas.microsoft.com/office/drawing/2014/main" id="{8F3B5990-0EC5-4A68-9FB7-E078AF328E5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74" name="圖片 273">
                <a:extLst>
                  <a:ext uri="{FF2B5EF4-FFF2-40B4-BE49-F238E27FC236}">
                    <a16:creationId xmlns:a16="http://schemas.microsoft.com/office/drawing/2014/main" id="{43C1052F-2071-4441-B473-A5D8D5A07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75" name="圖片 274">
                <a:extLst>
                  <a:ext uri="{FF2B5EF4-FFF2-40B4-BE49-F238E27FC236}">
                    <a16:creationId xmlns:a16="http://schemas.microsoft.com/office/drawing/2014/main" id="{0919BB2B-ED7D-41C1-931D-E2F29C7B3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76" name="圖片 275">
                <a:extLst>
                  <a:ext uri="{FF2B5EF4-FFF2-40B4-BE49-F238E27FC236}">
                    <a16:creationId xmlns:a16="http://schemas.microsoft.com/office/drawing/2014/main" id="{47B47492-96D3-4F84-AA9B-216CE5766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77" name="圖片 276">
                <a:extLst>
                  <a:ext uri="{FF2B5EF4-FFF2-40B4-BE49-F238E27FC236}">
                    <a16:creationId xmlns:a16="http://schemas.microsoft.com/office/drawing/2014/main" id="{4C1AFA67-81C0-4E70-A1B3-8AC8D62D2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78" name="標題 2">
                <a:extLst>
                  <a:ext uri="{FF2B5EF4-FFF2-40B4-BE49-F238E27FC236}">
                    <a16:creationId xmlns:a16="http://schemas.microsoft.com/office/drawing/2014/main" id="{A767C711-602C-478D-80AB-2FD7C4F20296}"/>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279" name="矩形 278">
                <a:extLst>
                  <a:ext uri="{FF2B5EF4-FFF2-40B4-BE49-F238E27FC236}">
                    <a16:creationId xmlns:a16="http://schemas.microsoft.com/office/drawing/2014/main" id="{413D52BE-EE9F-441F-A6A8-304D954F7F25}"/>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64" name="圖片 263" descr="一張含有 文字 的圖片&#10;&#10;自動產生的描述">
              <a:extLst>
                <a:ext uri="{FF2B5EF4-FFF2-40B4-BE49-F238E27FC236}">
                  <a16:creationId xmlns:a16="http://schemas.microsoft.com/office/drawing/2014/main" id="{F45BBA07-72A6-4534-BDAF-C5943EBCB34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69556" y="1890590"/>
              <a:ext cx="1084278" cy="1156564"/>
            </a:xfrm>
            <a:prstGeom prst="rect">
              <a:avLst/>
            </a:prstGeom>
          </p:spPr>
        </p:pic>
        <p:sp>
          <p:nvSpPr>
            <p:cNvPr id="265" name="文字方塊 264">
              <a:extLst>
                <a:ext uri="{FF2B5EF4-FFF2-40B4-BE49-F238E27FC236}">
                  <a16:creationId xmlns:a16="http://schemas.microsoft.com/office/drawing/2014/main" id="{EA619E1C-25B4-4F64-BF03-5A819EF4989A}"/>
                </a:ext>
              </a:extLst>
            </p:cNvPr>
            <p:cNvSpPr txBox="1"/>
            <p:nvPr/>
          </p:nvSpPr>
          <p:spPr>
            <a:xfrm>
              <a:off x="9419943" y="3063737"/>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266" name="矩形: 圓角 265">
              <a:extLst>
                <a:ext uri="{FF2B5EF4-FFF2-40B4-BE49-F238E27FC236}">
                  <a16:creationId xmlns:a16="http://schemas.microsoft.com/office/drawing/2014/main" id="{CB0DE99B-F35E-4DDC-A270-718FBABE1AE8}"/>
                </a:ext>
              </a:extLst>
            </p:cNvPr>
            <p:cNvSpPr/>
            <p:nvPr/>
          </p:nvSpPr>
          <p:spPr>
            <a:xfrm>
              <a:off x="8897304" y="2081981"/>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267" name="矩形: 圓角 266">
              <a:extLst>
                <a:ext uri="{FF2B5EF4-FFF2-40B4-BE49-F238E27FC236}">
                  <a16:creationId xmlns:a16="http://schemas.microsoft.com/office/drawing/2014/main" id="{20EE63D3-0030-41B5-9119-624E263180BE}"/>
                </a:ext>
              </a:extLst>
            </p:cNvPr>
            <p:cNvSpPr/>
            <p:nvPr/>
          </p:nvSpPr>
          <p:spPr>
            <a:xfrm>
              <a:off x="8897304"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268" name="矩形: 圓角 267">
              <a:extLst>
                <a:ext uri="{FF2B5EF4-FFF2-40B4-BE49-F238E27FC236}">
                  <a16:creationId xmlns:a16="http://schemas.microsoft.com/office/drawing/2014/main" id="{CDEFD4C1-9FB8-412A-A9DA-1F7ABA0CF804}"/>
                </a:ext>
              </a:extLst>
            </p:cNvPr>
            <p:cNvSpPr/>
            <p:nvPr/>
          </p:nvSpPr>
          <p:spPr>
            <a:xfrm>
              <a:off x="10908458" y="2082396"/>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269" name="矩形: 圓角 268">
              <a:extLst>
                <a:ext uri="{FF2B5EF4-FFF2-40B4-BE49-F238E27FC236}">
                  <a16:creationId xmlns:a16="http://schemas.microsoft.com/office/drawing/2014/main" id="{68ADE024-7940-443E-91D5-7FF01AAB69A5}"/>
                </a:ext>
              </a:extLst>
            </p:cNvPr>
            <p:cNvSpPr/>
            <p:nvPr/>
          </p:nvSpPr>
          <p:spPr>
            <a:xfrm>
              <a:off x="10908458"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grpSp>
      <p:sp>
        <p:nvSpPr>
          <p:cNvPr id="282" name="矩形 281">
            <a:extLst>
              <a:ext uri="{FF2B5EF4-FFF2-40B4-BE49-F238E27FC236}">
                <a16:creationId xmlns:a16="http://schemas.microsoft.com/office/drawing/2014/main" id="{85C98209-6FD1-4D4F-B1D5-08F3E18683E5}"/>
              </a:ext>
            </a:extLst>
          </p:cNvPr>
          <p:cNvSpPr/>
          <p:nvPr/>
        </p:nvSpPr>
        <p:spPr>
          <a:xfrm>
            <a:off x="348000" y="3732410"/>
            <a:ext cx="3599999"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83" name="標題 2">
            <a:extLst>
              <a:ext uri="{FF2B5EF4-FFF2-40B4-BE49-F238E27FC236}">
                <a16:creationId xmlns:a16="http://schemas.microsoft.com/office/drawing/2014/main" id="{BD7660CF-B116-4B2D-9F70-D053D474F428}"/>
              </a:ext>
            </a:extLst>
          </p:cNvPr>
          <p:cNvSpPr txBox="1">
            <a:spLocks/>
          </p:cNvSpPr>
          <p:nvPr/>
        </p:nvSpPr>
        <p:spPr>
          <a:xfrm>
            <a:off x="348000" y="3734779"/>
            <a:ext cx="3599999" cy="221260"/>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84" name="標題 2">
            <a:extLst>
              <a:ext uri="{FF2B5EF4-FFF2-40B4-BE49-F238E27FC236}">
                <a16:creationId xmlns:a16="http://schemas.microsoft.com/office/drawing/2014/main" id="{27C49244-92A3-4488-96B5-8582A5298C4C}"/>
              </a:ext>
            </a:extLst>
          </p:cNvPr>
          <p:cNvSpPr txBox="1">
            <a:spLocks/>
          </p:cNvSpPr>
          <p:nvPr/>
        </p:nvSpPr>
        <p:spPr>
          <a:xfrm>
            <a:off x="3737253" y="3968158"/>
            <a:ext cx="170079" cy="2025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85" name="群組 284">
            <a:extLst>
              <a:ext uri="{FF2B5EF4-FFF2-40B4-BE49-F238E27FC236}">
                <a16:creationId xmlns:a16="http://schemas.microsoft.com/office/drawing/2014/main" id="{BDE3B1F1-9821-4EBE-936B-F70644B5E2E8}"/>
              </a:ext>
            </a:extLst>
          </p:cNvPr>
          <p:cNvGrpSpPr/>
          <p:nvPr/>
        </p:nvGrpSpPr>
        <p:grpSpPr>
          <a:xfrm>
            <a:off x="414717" y="3940133"/>
            <a:ext cx="245226" cy="268664"/>
            <a:chOff x="864916" y="1972234"/>
            <a:chExt cx="751840" cy="772217"/>
          </a:xfrm>
        </p:grpSpPr>
        <p:pic>
          <p:nvPicPr>
            <p:cNvPr id="286" name="圖片 285">
              <a:extLst>
                <a:ext uri="{FF2B5EF4-FFF2-40B4-BE49-F238E27FC236}">
                  <a16:creationId xmlns:a16="http://schemas.microsoft.com/office/drawing/2014/main" id="{0174D1AB-8135-4F6B-A3C5-4E29C5CC2B1C}"/>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87" name="橢圓 286">
              <a:extLst>
                <a:ext uri="{FF2B5EF4-FFF2-40B4-BE49-F238E27FC236}">
                  <a16:creationId xmlns:a16="http://schemas.microsoft.com/office/drawing/2014/main" id="{B0430CDC-FCCC-42DF-A56D-623B213FD6A3}"/>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88" name="圖片 287">
            <a:extLst>
              <a:ext uri="{FF2B5EF4-FFF2-40B4-BE49-F238E27FC236}">
                <a16:creationId xmlns:a16="http://schemas.microsoft.com/office/drawing/2014/main" id="{05B88767-029C-429F-A9A6-76912731F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21" y="5703720"/>
            <a:ext cx="144048" cy="153651"/>
          </a:xfrm>
          <a:prstGeom prst="rect">
            <a:avLst/>
          </a:prstGeom>
        </p:spPr>
      </p:pic>
      <p:pic>
        <p:nvPicPr>
          <p:cNvPr id="289" name="圖片 288">
            <a:extLst>
              <a:ext uri="{FF2B5EF4-FFF2-40B4-BE49-F238E27FC236}">
                <a16:creationId xmlns:a16="http://schemas.microsoft.com/office/drawing/2014/main" id="{45606B7E-20BD-4A2C-B8C8-3327EE8BD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18" y="5703720"/>
            <a:ext cx="144030" cy="153632"/>
          </a:xfrm>
          <a:prstGeom prst="rect">
            <a:avLst/>
          </a:prstGeom>
        </p:spPr>
      </p:pic>
      <p:pic>
        <p:nvPicPr>
          <p:cNvPr id="290" name="圖片 289">
            <a:extLst>
              <a:ext uri="{FF2B5EF4-FFF2-40B4-BE49-F238E27FC236}">
                <a16:creationId xmlns:a16="http://schemas.microsoft.com/office/drawing/2014/main" id="{48824C69-4955-44FB-8F86-5126DAF37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352" y="5703720"/>
            <a:ext cx="144030" cy="153632"/>
          </a:xfrm>
          <a:prstGeom prst="rect">
            <a:avLst/>
          </a:prstGeom>
        </p:spPr>
      </p:pic>
      <p:pic>
        <p:nvPicPr>
          <p:cNvPr id="291" name="圖片 290">
            <a:extLst>
              <a:ext uri="{FF2B5EF4-FFF2-40B4-BE49-F238E27FC236}">
                <a16:creationId xmlns:a16="http://schemas.microsoft.com/office/drawing/2014/main" id="{3E05A8C0-8697-45AA-BA90-95AE470792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41" y="5703720"/>
            <a:ext cx="144030" cy="153632"/>
          </a:xfrm>
          <a:prstGeom prst="rect">
            <a:avLst/>
          </a:prstGeom>
        </p:spPr>
      </p:pic>
      <p:sp>
        <p:nvSpPr>
          <p:cNvPr id="292" name="標題 2">
            <a:extLst>
              <a:ext uri="{FF2B5EF4-FFF2-40B4-BE49-F238E27FC236}">
                <a16:creationId xmlns:a16="http://schemas.microsoft.com/office/drawing/2014/main" id="{9EE7C885-93DD-40AA-A9B9-33BDECE99E95}"/>
              </a:ext>
            </a:extLst>
          </p:cNvPr>
          <p:cNvSpPr txBox="1">
            <a:spLocks/>
          </p:cNvSpPr>
          <p:nvPr/>
        </p:nvSpPr>
        <p:spPr>
          <a:xfrm>
            <a:off x="672389" y="3956038"/>
            <a:ext cx="850393" cy="226772"/>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293" name="矩形 292">
            <a:extLst>
              <a:ext uri="{FF2B5EF4-FFF2-40B4-BE49-F238E27FC236}">
                <a16:creationId xmlns:a16="http://schemas.microsoft.com/office/drawing/2014/main" id="{76A94157-1AAB-456E-BED5-1A60A0B7E4E2}"/>
              </a:ext>
            </a:extLst>
          </p:cNvPr>
          <p:cNvSpPr/>
          <p:nvPr/>
        </p:nvSpPr>
        <p:spPr>
          <a:xfrm>
            <a:off x="348000" y="4246904"/>
            <a:ext cx="3600000" cy="1421757"/>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294" name="圖片 293">
            <a:extLst>
              <a:ext uri="{FF2B5EF4-FFF2-40B4-BE49-F238E27FC236}">
                <a16:creationId xmlns:a16="http://schemas.microsoft.com/office/drawing/2014/main" id="{29EA9D31-7225-4A81-919D-2F531E303BA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826093" y="4473676"/>
            <a:ext cx="911160" cy="971904"/>
          </a:xfrm>
          <a:prstGeom prst="rect">
            <a:avLst/>
          </a:prstGeom>
        </p:spPr>
      </p:pic>
      <p:grpSp>
        <p:nvGrpSpPr>
          <p:cNvPr id="295" name="群組 294">
            <a:extLst>
              <a:ext uri="{FF2B5EF4-FFF2-40B4-BE49-F238E27FC236}">
                <a16:creationId xmlns:a16="http://schemas.microsoft.com/office/drawing/2014/main" id="{43D3A324-7122-41B7-AE7B-77376AD2F379}"/>
              </a:ext>
            </a:extLst>
          </p:cNvPr>
          <p:cNvGrpSpPr/>
          <p:nvPr/>
        </p:nvGrpSpPr>
        <p:grpSpPr>
          <a:xfrm>
            <a:off x="736653" y="4668474"/>
            <a:ext cx="1700787" cy="626239"/>
            <a:chOff x="1316238" y="2971998"/>
            <a:chExt cx="5760000" cy="1988306"/>
          </a:xfrm>
        </p:grpSpPr>
        <p:sp>
          <p:nvSpPr>
            <p:cNvPr id="296" name="矩形 295">
              <a:extLst>
                <a:ext uri="{FF2B5EF4-FFF2-40B4-BE49-F238E27FC236}">
                  <a16:creationId xmlns:a16="http://schemas.microsoft.com/office/drawing/2014/main" id="{147C0245-AC77-4DE5-9F14-1B0B5C1E131B}"/>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297" name="文字方塊 296">
              <a:extLst>
                <a:ext uri="{FF2B5EF4-FFF2-40B4-BE49-F238E27FC236}">
                  <a16:creationId xmlns:a16="http://schemas.microsoft.com/office/drawing/2014/main" id="{80EEB8C1-43AF-4DD7-9A59-1AE7C5751E75}"/>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spTree>
    <p:extLst>
      <p:ext uri="{BB962C8B-B14F-4D97-AF65-F5344CB8AC3E}">
        <p14:creationId xmlns:p14="http://schemas.microsoft.com/office/powerpoint/2010/main" val="65061972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8A412CD1-E4ED-44CE-9558-15C042AEB448}"/>
              </a:ext>
            </a:extLst>
          </p:cNvPr>
          <p:cNvGrpSpPr/>
          <p:nvPr/>
        </p:nvGrpSpPr>
        <p:grpSpPr>
          <a:xfrm>
            <a:off x="8243999" y="1277058"/>
            <a:ext cx="3600000" cy="2160000"/>
            <a:chOff x="8243999" y="1277058"/>
            <a:chExt cx="3600000" cy="2160000"/>
          </a:xfrm>
        </p:grpSpPr>
        <p:grpSp>
          <p:nvGrpSpPr>
            <p:cNvPr id="174" name="群組 173">
              <a:extLst>
                <a:ext uri="{FF2B5EF4-FFF2-40B4-BE49-F238E27FC236}">
                  <a16:creationId xmlns:a16="http://schemas.microsoft.com/office/drawing/2014/main" id="{AD70020A-8B51-4C83-A1DD-E84F00C2E25F}"/>
                </a:ext>
              </a:extLst>
            </p:cNvPr>
            <p:cNvGrpSpPr/>
            <p:nvPr/>
          </p:nvGrpSpPr>
          <p:grpSpPr>
            <a:xfrm>
              <a:off x="8243999" y="1277058"/>
              <a:ext cx="3600000" cy="2160000"/>
              <a:chOff x="-1" y="0"/>
              <a:chExt cx="12192003" cy="6858000"/>
            </a:xfrm>
          </p:grpSpPr>
          <p:sp>
            <p:nvSpPr>
              <p:cNvPr id="181" name="矩形 180">
                <a:extLst>
                  <a:ext uri="{FF2B5EF4-FFF2-40B4-BE49-F238E27FC236}">
                    <a16:creationId xmlns:a16="http://schemas.microsoft.com/office/drawing/2014/main" id="{EB3FDBEA-4482-4571-8E5F-E4A125AAFE09}"/>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94" name="標題 2">
                <a:extLst>
                  <a:ext uri="{FF2B5EF4-FFF2-40B4-BE49-F238E27FC236}">
                    <a16:creationId xmlns:a16="http://schemas.microsoft.com/office/drawing/2014/main" id="{BFDD067C-4BBA-40E9-A3ED-4E7E1DD57BD5}"/>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95" name="標題 2">
                <a:extLst>
                  <a:ext uri="{FF2B5EF4-FFF2-40B4-BE49-F238E27FC236}">
                    <a16:creationId xmlns:a16="http://schemas.microsoft.com/office/drawing/2014/main" id="{8E5E052F-88AA-4726-8FC9-5CF13E8A1A57}"/>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96" name="群組 195">
                <a:extLst>
                  <a:ext uri="{FF2B5EF4-FFF2-40B4-BE49-F238E27FC236}">
                    <a16:creationId xmlns:a16="http://schemas.microsoft.com/office/drawing/2014/main" id="{14C3EA72-2BF9-49B4-A5A3-10299CCA9768}"/>
                  </a:ext>
                </a:extLst>
              </p:cNvPr>
              <p:cNvGrpSpPr/>
              <p:nvPr/>
            </p:nvGrpSpPr>
            <p:grpSpPr>
              <a:xfrm>
                <a:off x="225948" y="659521"/>
                <a:ext cx="830498" cy="830498"/>
                <a:chOff x="864916" y="1972234"/>
                <a:chExt cx="751840" cy="751840"/>
              </a:xfrm>
            </p:grpSpPr>
            <p:pic>
              <p:nvPicPr>
                <p:cNvPr id="203" name="圖片 202">
                  <a:extLst>
                    <a:ext uri="{FF2B5EF4-FFF2-40B4-BE49-F238E27FC236}">
                      <a16:creationId xmlns:a16="http://schemas.microsoft.com/office/drawing/2014/main" id="{A315E656-A0F8-454F-AC7A-A3AD37894C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204" name="橢圓 203">
                  <a:extLst>
                    <a:ext uri="{FF2B5EF4-FFF2-40B4-BE49-F238E27FC236}">
                      <a16:creationId xmlns:a16="http://schemas.microsoft.com/office/drawing/2014/main" id="{D44063E5-1E30-4BA9-9B96-B0D1B4D1311C}"/>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97" name="圖片 196">
                <a:extLst>
                  <a:ext uri="{FF2B5EF4-FFF2-40B4-BE49-F238E27FC236}">
                    <a16:creationId xmlns:a16="http://schemas.microsoft.com/office/drawing/2014/main" id="{999FB199-385D-4A8F-8CD9-D3451A888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98" name="圖片 197">
                <a:extLst>
                  <a:ext uri="{FF2B5EF4-FFF2-40B4-BE49-F238E27FC236}">
                    <a16:creationId xmlns:a16="http://schemas.microsoft.com/office/drawing/2014/main" id="{A64E2B3A-F772-4107-A435-963179848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99" name="圖片 198">
                <a:extLst>
                  <a:ext uri="{FF2B5EF4-FFF2-40B4-BE49-F238E27FC236}">
                    <a16:creationId xmlns:a16="http://schemas.microsoft.com/office/drawing/2014/main" id="{78A1F66F-7B6B-4165-941D-3025E2F3C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00" name="圖片 199">
                <a:extLst>
                  <a:ext uri="{FF2B5EF4-FFF2-40B4-BE49-F238E27FC236}">
                    <a16:creationId xmlns:a16="http://schemas.microsoft.com/office/drawing/2014/main" id="{F94C95DF-8A4B-4BC2-A63E-443B8E72C1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01" name="標題 2">
                <a:extLst>
                  <a:ext uri="{FF2B5EF4-FFF2-40B4-BE49-F238E27FC236}">
                    <a16:creationId xmlns:a16="http://schemas.microsoft.com/office/drawing/2014/main" id="{396A8B59-109B-4AF8-A646-2D1C2FDCB1E6}"/>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202" name="矩形 201">
                <a:extLst>
                  <a:ext uri="{FF2B5EF4-FFF2-40B4-BE49-F238E27FC236}">
                    <a16:creationId xmlns:a16="http://schemas.microsoft.com/office/drawing/2014/main" id="{3E61B07F-F898-4ED3-B636-00654CBD193C}"/>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75" name="圖片 174" descr="一張含有 文字 的圖片&#10;&#10;自動產生的描述">
              <a:extLst>
                <a:ext uri="{FF2B5EF4-FFF2-40B4-BE49-F238E27FC236}">
                  <a16:creationId xmlns:a16="http://schemas.microsoft.com/office/drawing/2014/main" id="{51155380-21F5-4B4E-8F47-00DAB362B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9556" y="1890590"/>
              <a:ext cx="1084278" cy="1156564"/>
            </a:xfrm>
            <a:prstGeom prst="rect">
              <a:avLst/>
            </a:prstGeom>
          </p:spPr>
        </p:pic>
        <p:sp>
          <p:nvSpPr>
            <p:cNvPr id="176" name="文字方塊 175">
              <a:extLst>
                <a:ext uri="{FF2B5EF4-FFF2-40B4-BE49-F238E27FC236}">
                  <a16:creationId xmlns:a16="http://schemas.microsoft.com/office/drawing/2014/main" id="{733FED36-41D3-40AE-8551-81F703DC8D9B}"/>
                </a:ext>
              </a:extLst>
            </p:cNvPr>
            <p:cNvSpPr txBox="1"/>
            <p:nvPr/>
          </p:nvSpPr>
          <p:spPr>
            <a:xfrm>
              <a:off x="9419943" y="3063737"/>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177" name="矩形: 圓角 176">
              <a:extLst>
                <a:ext uri="{FF2B5EF4-FFF2-40B4-BE49-F238E27FC236}">
                  <a16:creationId xmlns:a16="http://schemas.microsoft.com/office/drawing/2014/main" id="{AD8EA688-D8A1-4260-AB06-4C963802FE7B}"/>
                </a:ext>
              </a:extLst>
            </p:cNvPr>
            <p:cNvSpPr/>
            <p:nvPr/>
          </p:nvSpPr>
          <p:spPr>
            <a:xfrm>
              <a:off x="8897304" y="2081981"/>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178" name="矩形: 圓角 177">
              <a:extLst>
                <a:ext uri="{FF2B5EF4-FFF2-40B4-BE49-F238E27FC236}">
                  <a16:creationId xmlns:a16="http://schemas.microsoft.com/office/drawing/2014/main" id="{9FB56F1D-E18A-4EA5-92D9-75953AAE4492}"/>
                </a:ext>
              </a:extLst>
            </p:cNvPr>
            <p:cNvSpPr/>
            <p:nvPr/>
          </p:nvSpPr>
          <p:spPr>
            <a:xfrm>
              <a:off x="8897304"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179" name="矩形: 圓角 178">
              <a:extLst>
                <a:ext uri="{FF2B5EF4-FFF2-40B4-BE49-F238E27FC236}">
                  <a16:creationId xmlns:a16="http://schemas.microsoft.com/office/drawing/2014/main" id="{025DD149-0087-4C07-AF53-A2270A3D0A5C}"/>
                </a:ext>
              </a:extLst>
            </p:cNvPr>
            <p:cNvSpPr/>
            <p:nvPr/>
          </p:nvSpPr>
          <p:spPr>
            <a:xfrm>
              <a:off x="10908458" y="2082396"/>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180" name="矩形: 圓角 179">
              <a:extLst>
                <a:ext uri="{FF2B5EF4-FFF2-40B4-BE49-F238E27FC236}">
                  <a16:creationId xmlns:a16="http://schemas.microsoft.com/office/drawing/2014/main" id="{DBBCB959-8D75-4CB3-9A4F-313771748D84}"/>
                </a:ext>
              </a:extLst>
            </p:cNvPr>
            <p:cNvSpPr/>
            <p:nvPr/>
          </p:nvSpPr>
          <p:spPr>
            <a:xfrm>
              <a:off x="10908458"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grpSp>
      <p:grpSp>
        <p:nvGrpSpPr>
          <p:cNvPr id="126" name="群組 125">
            <a:extLst>
              <a:ext uri="{FF2B5EF4-FFF2-40B4-BE49-F238E27FC236}">
                <a16:creationId xmlns:a16="http://schemas.microsoft.com/office/drawing/2014/main" id="{40F18158-E555-4791-8210-800BEB8F0E91}"/>
              </a:ext>
            </a:extLst>
          </p:cNvPr>
          <p:cNvGrpSpPr/>
          <p:nvPr/>
        </p:nvGrpSpPr>
        <p:grpSpPr>
          <a:xfrm>
            <a:off x="4296000" y="3732411"/>
            <a:ext cx="3600000" cy="2160000"/>
            <a:chOff x="-1" y="0"/>
            <a:chExt cx="12192003" cy="6858000"/>
          </a:xfrm>
        </p:grpSpPr>
        <p:sp>
          <p:nvSpPr>
            <p:cNvPr id="161" name="矩形 160">
              <a:extLst>
                <a:ext uri="{FF2B5EF4-FFF2-40B4-BE49-F238E27FC236}">
                  <a16:creationId xmlns:a16="http://schemas.microsoft.com/office/drawing/2014/main" id="{0562EDB4-6C78-45E0-B9DA-3557ED82A37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2" name="標題 2">
              <a:extLst>
                <a:ext uri="{FF2B5EF4-FFF2-40B4-BE49-F238E27FC236}">
                  <a16:creationId xmlns:a16="http://schemas.microsoft.com/office/drawing/2014/main" id="{72F5A303-5CD6-4D77-8B3B-A7A46CAD7E9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3" name="標題 2">
              <a:extLst>
                <a:ext uri="{FF2B5EF4-FFF2-40B4-BE49-F238E27FC236}">
                  <a16:creationId xmlns:a16="http://schemas.microsoft.com/office/drawing/2014/main" id="{C436889E-745D-4A34-9818-C3ACF059988E}"/>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84" name="群組 183">
              <a:extLst>
                <a:ext uri="{FF2B5EF4-FFF2-40B4-BE49-F238E27FC236}">
                  <a16:creationId xmlns:a16="http://schemas.microsoft.com/office/drawing/2014/main" id="{4CBA299F-9318-4564-9749-D86B7F6CB95B}"/>
                </a:ext>
              </a:extLst>
            </p:cNvPr>
            <p:cNvGrpSpPr/>
            <p:nvPr/>
          </p:nvGrpSpPr>
          <p:grpSpPr>
            <a:xfrm>
              <a:off x="225948" y="659521"/>
              <a:ext cx="830498" cy="830498"/>
              <a:chOff x="864916" y="1972234"/>
              <a:chExt cx="751840" cy="751840"/>
            </a:xfrm>
          </p:grpSpPr>
          <p:pic>
            <p:nvPicPr>
              <p:cNvPr id="191" name="圖片 190">
                <a:extLst>
                  <a:ext uri="{FF2B5EF4-FFF2-40B4-BE49-F238E27FC236}">
                    <a16:creationId xmlns:a16="http://schemas.microsoft.com/office/drawing/2014/main" id="{BCDE7B88-2419-44F4-B7B5-8A24518C241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2" name="橢圓 191">
                <a:extLst>
                  <a:ext uri="{FF2B5EF4-FFF2-40B4-BE49-F238E27FC236}">
                    <a16:creationId xmlns:a16="http://schemas.microsoft.com/office/drawing/2014/main" id="{41E565A7-CC2B-460E-B3DE-AD20E814451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85" name="圖片 184">
              <a:extLst>
                <a:ext uri="{FF2B5EF4-FFF2-40B4-BE49-F238E27FC236}">
                  <a16:creationId xmlns:a16="http://schemas.microsoft.com/office/drawing/2014/main" id="{266830C8-D757-40B4-A840-483ED6A0A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86" name="圖片 185">
              <a:extLst>
                <a:ext uri="{FF2B5EF4-FFF2-40B4-BE49-F238E27FC236}">
                  <a16:creationId xmlns:a16="http://schemas.microsoft.com/office/drawing/2014/main" id="{B196931F-2123-44FD-A325-9980E7C86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87" name="圖片 186">
              <a:extLst>
                <a:ext uri="{FF2B5EF4-FFF2-40B4-BE49-F238E27FC236}">
                  <a16:creationId xmlns:a16="http://schemas.microsoft.com/office/drawing/2014/main" id="{0C89798E-83AD-4D3A-8BD8-7BB33F414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88" name="圖片 187">
              <a:extLst>
                <a:ext uri="{FF2B5EF4-FFF2-40B4-BE49-F238E27FC236}">
                  <a16:creationId xmlns:a16="http://schemas.microsoft.com/office/drawing/2014/main" id="{2D14411D-E22E-4C37-BF46-E6FDB9AA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89" name="標題 2">
              <a:extLst>
                <a:ext uri="{FF2B5EF4-FFF2-40B4-BE49-F238E27FC236}">
                  <a16:creationId xmlns:a16="http://schemas.microsoft.com/office/drawing/2014/main" id="{066D0727-6ECC-4838-A464-04F1D9E8E5A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190" name="矩形 189">
              <a:extLst>
                <a:ext uri="{FF2B5EF4-FFF2-40B4-BE49-F238E27FC236}">
                  <a16:creationId xmlns:a16="http://schemas.microsoft.com/office/drawing/2014/main" id="{DCDDB013-2DA8-47A8-9BEC-BA7F22BE429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27" name="圖片 126">
            <a:extLst>
              <a:ext uri="{FF2B5EF4-FFF2-40B4-BE49-F238E27FC236}">
                <a16:creationId xmlns:a16="http://schemas.microsoft.com/office/drawing/2014/main" id="{27BF66CA-FA8F-47F0-ADC5-787689B439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8590" y="4399831"/>
            <a:ext cx="1046160" cy="1115904"/>
          </a:xfrm>
          <a:prstGeom prst="rect">
            <a:avLst/>
          </a:prstGeom>
        </p:spPr>
      </p:pic>
      <p:sp>
        <p:nvSpPr>
          <p:cNvPr id="128" name="文字方塊 127">
            <a:extLst>
              <a:ext uri="{FF2B5EF4-FFF2-40B4-BE49-F238E27FC236}">
                <a16:creationId xmlns:a16="http://schemas.microsoft.com/office/drawing/2014/main" id="{8A05F0CE-D53D-4A63-ACCA-7ADCBC3D5F72}"/>
              </a:ext>
            </a:extLst>
          </p:cNvPr>
          <p:cNvSpPr txBox="1"/>
          <p:nvPr/>
        </p:nvSpPr>
        <p:spPr>
          <a:xfrm>
            <a:off x="4620389" y="4875447"/>
            <a:ext cx="322431" cy="63009"/>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141" name="文字方塊 140">
            <a:extLst>
              <a:ext uri="{FF2B5EF4-FFF2-40B4-BE49-F238E27FC236}">
                <a16:creationId xmlns:a16="http://schemas.microsoft.com/office/drawing/2014/main" id="{9D6F4930-1D8B-470D-85E0-B95C3AC81E07}"/>
              </a:ext>
            </a:extLst>
          </p:cNvPr>
          <p:cNvSpPr txBox="1"/>
          <p:nvPr/>
        </p:nvSpPr>
        <p:spPr>
          <a:xfrm>
            <a:off x="4620389" y="5127199"/>
            <a:ext cx="348937" cy="63009"/>
          </a:xfrm>
          <a:prstGeom prst="rect">
            <a:avLst/>
          </a:prstGeom>
          <a:noFill/>
        </p:spPr>
        <p:txBody>
          <a:bodyPr wrap="none" rtlCol="0">
            <a:spAutoFit/>
          </a:bodyPr>
          <a:lstStyle/>
          <a:p>
            <a:r>
              <a:rPr lang="en-US" altLang="zh-TW" sz="700"/>
              <a:t>2.</a:t>
            </a:r>
            <a:r>
              <a:rPr lang="zh-TW" altLang="en-US" sz="700"/>
              <a:t> 擁有社交媒體的影響力</a:t>
            </a:r>
          </a:p>
        </p:txBody>
      </p:sp>
      <p:sp>
        <p:nvSpPr>
          <p:cNvPr id="142" name="文字方塊 141">
            <a:extLst>
              <a:ext uri="{FF2B5EF4-FFF2-40B4-BE49-F238E27FC236}">
                <a16:creationId xmlns:a16="http://schemas.microsoft.com/office/drawing/2014/main" id="{12C2A20A-A7BE-4E26-A4E7-BFB2C9C7039D}"/>
              </a:ext>
            </a:extLst>
          </p:cNvPr>
          <p:cNvSpPr txBox="1"/>
          <p:nvPr/>
        </p:nvSpPr>
        <p:spPr>
          <a:xfrm>
            <a:off x="4620887" y="4647617"/>
            <a:ext cx="293084" cy="63009"/>
          </a:xfrm>
          <a:prstGeom prst="rect">
            <a:avLst/>
          </a:prstGeom>
          <a:noFill/>
        </p:spPr>
        <p:txBody>
          <a:bodyPr wrap="none" rtlCol="0">
            <a:spAutoFit/>
          </a:bodyPr>
          <a:lstStyle/>
          <a:p>
            <a:r>
              <a:rPr lang="zh-TW" altLang="en-US" sz="700"/>
              <a:t>主要是建立在平台上</a:t>
            </a:r>
          </a:p>
        </p:txBody>
      </p:sp>
      <p:grpSp>
        <p:nvGrpSpPr>
          <p:cNvPr id="193" name="群組 192">
            <a:extLst>
              <a:ext uri="{FF2B5EF4-FFF2-40B4-BE49-F238E27FC236}">
                <a16:creationId xmlns:a16="http://schemas.microsoft.com/office/drawing/2014/main" id="{2FB0246D-60C0-4042-BF99-2D0778D89C2F}"/>
              </a:ext>
            </a:extLst>
          </p:cNvPr>
          <p:cNvGrpSpPr/>
          <p:nvPr/>
        </p:nvGrpSpPr>
        <p:grpSpPr>
          <a:xfrm>
            <a:off x="8244000" y="3732411"/>
            <a:ext cx="3600000" cy="2160000"/>
            <a:chOff x="-1" y="0"/>
            <a:chExt cx="12192003" cy="6858000"/>
          </a:xfrm>
        </p:grpSpPr>
        <p:grpSp>
          <p:nvGrpSpPr>
            <p:cNvPr id="205" name="群組 204">
              <a:extLst>
                <a:ext uri="{FF2B5EF4-FFF2-40B4-BE49-F238E27FC236}">
                  <a16:creationId xmlns:a16="http://schemas.microsoft.com/office/drawing/2014/main" id="{C04B25AD-49DD-4435-9F3E-E63BBD495DAF}"/>
                </a:ext>
              </a:extLst>
            </p:cNvPr>
            <p:cNvGrpSpPr/>
            <p:nvPr/>
          </p:nvGrpSpPr>
          <p:grpSpPr>
            <a:xfrm>
              <a:off x="-1" y="0"/>
              <a:ext cx="12192003" cy="6858000"/>
              <a:chOff x="-1" y="0"/>
              <a:chExt cx="12192003" cy="6858000"/>
            </a:xfrm>
          </p:grpSpPr>
          <p:sp>
            <p:nvSpPr>
              <p:cNvPr id="208" name="矩形 207">
                <a:extLst>
                  <a:ext uri="{FF2B5EF4-FFF2-40B4-BE49-F238E27FC236}">
                    <a16:creationId xmlns:a16="http://schemas.microsoft.com/office/drawing/2014/main" id="{F71BE27E-2AE5-4E1E-93BE-FB744F3FC769}"/>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09" name="標題 2">
                <a:extLst>
                  <a:ext uri="{FF2B5EF4-FFF2-40B4-BE49-F238E27FC236}">
                    <a16:creationId xmlns:a16="http://schemas.microsoft.com/office/drawing/2014/main" id="{866FD5BE-4F8F-4876-A571-CF4022A4165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0" name="標題 2">
                <a:extLst>
                  <a:ext uri="{FF2B5EF4-FFF2-40B4-BE49-F238E27FC236}">
                    <a16:creationId xmlns:a16="http://schemas.microsoft.com/office/drawing/2014/main" id="{E0B3B1F7-8B67-4BC7-A67C-0CCCCEFE1FC6}"/>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1" name="群組 210">
                <a:extLst>
                  <a:ext uri="{FF2B5EF4-FFF2-40B4-BE49-F238E27FC236}">
                    <a16:creationId xmlns:a16="http://schemas.microsoft.com/office/drawing/2014/main" id="{BBE0836B-7581-450F-88EE-FC19D9F3F7EA}"/>
                  </a:ext>
                </a:extLst>
              </p:cNvPr>
              <p:cNvGrpSpPr/>
              <p:nvPr/>
            </p:nvGrpSpPr>
            <p:grpSpPr>
              <a:xfrm>
                <a:off x="225948" y="659521"/>
                <a:ext cx="830498" cy="830498"/>
                <a:chOff x="864916" y="1972234"/>
                <a:chExt cx="751840" cy="751840"/>
              </a:xfrm>
            </p:grpSpPr>
            <p:pic>
              <p:nvPicPr>
                <p:cNvPr id="218" name="圖片 217">
                  <a:extLst>
                    <a:ext uri="{FF2B5EF4-FFF2-40B4-BE49-F238E27FC236}">
                      <a16:creationId xmlns:a16="http://schemas.microsoft.com/office/drawing/2014/main" id="{8D46E47B-E738-4776-B84F-E5C0D0FC6C7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19" name="橢圓 218">
                  <a:extLst>
                    <a:ext uri="{FF2B5EF4-FFF2-40B4-BE49-F238E27FC236}">
                      <a16:creationId xmlns:a16="http://schemas.microsoft.com/office/drawing/2014/main" id="{4BDE6E4A-D937-46A0-8F3E-356D0CEB5C5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2" name="圖片 211">
                <a:extLst>
                  <a:ext uri="{FF2B5EF4-FFF2-40B4-BE49-F238E27FC236}">
                    <a16:creationId xmlns:a16="http://schemas.microsoft.com/office/drawing/2014/main" id="{027A84A5-C605-4E16-B72B-2A59B20E5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3" name="圖片 212">
                <a:extLst>
                  <a:ext uri="{FF2B5EF4-FFF2-40B4-BE49-F238E27FC236}">
                    <a16:creationId xmlns:a16="http://schemas.microsoft.com/office/drawing/2014/main" id="{146D39BF-5459-4150-AB32-796E019EF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4" name="圖片 213">
                <a:extLst>
                  <a:ext uri="{FF2B5EF4-FFF2-40B4-BE49-F238E27FC236}">
                    <a16:creationId xmlns:a16="http://schemas.microsoft.com/office/drawing/2014/main" id="{C148A9D6-9128-4E28-9461-574342723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5" name="圖片 214">
                <a:extLst>
                  <a:ext uri="{FF2B5EF4-FFF2-40B4-BE49-F238E27FC236}">
                    <a16:creationId xmlns:a16="http://schemas.microsoft.com/office/drawing/2014/main" id="{AD3B076F-692D-4B45-A32C-004F5E139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6" name="標題 2">
                <a:extLst>
                  <a:ext uri="{FF2B5EF4-FFF2-40B4-BE49-F238E27FC236}">
                    <a16:creationId xmlns:a16="http://schemas.microsoft.com/office/drawing/2014/main" id="{A0CE6B5C-7602-4CEC-A844-7405C717C14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17" name="矩形 216">
                <a:extLst>
                  <a:ext uri="{FF2B5EF4-FFF2-40B4-BE49-F238E27FC236}">
                    <a16:creationId xmlns:a16="http://schemas.microsoft.com/office/drawing/2014/main" id="{AE410CBF-E0E9-444A-85EF-EB14EC53B746}"/>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6" name="圖片 205">
              <a:extLst>
                <a:ext uri="{FF2B5EF4-FFF2-40B4-BE49-F238E27FC236}">
                  <a16:creationId xmlns:a16="http://schemas.microsoft.com/office/drawing/2014/main" id="{12E6E7A6-537D-4D58-8C23-465D5DE7DE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9846" y="1755509"/>
              <a:ext cx="4154463" cy="4154463"/>
            </a:xfrm>
            <a:prstGeom prst="rect">
              <a:avLst/>
            </a:prstGeom>
          </p:spPr>
        </p:pic>
        <p:sp>
          <p:nvSpPr>
            <p:cNvPr id="207" name="文字方塊 206">
              <a:extLst>
                <a:ext uri="{FF2B5EF4-FFF2-40B4-BE49-F238E27FC236}">
                  <a16:creationId xmlns:a16="http://schemas.microsoft.com/office/drawing/2014/main" id="{E29D717D-8EFE-4F23-9079-FA1FBEB2D4BD}"/>
                </a:ext>
              </a:extLst>
            </p:cNvPr>
            <p:cNvSpPr txBox="1"/>
            <p:nvPr/>
          </p:nvSpPr>
          <p:spPr>
            <a:xfrm>
              <a:off x="5486153" y="3628946"/>
              <a:ext cx="3850133" cy="635175"/>
            </a:xfrm>
            <a:prstGeom prst="rect">
              <a:avLst/>
            </a:prstGeom>
            <a:noFill/>
          </p:spPr>
          <p:txBody>
            <a:bodyPr wrap="none" rtlCol="0">
              <a:spAutoFit/>
            </a:bodyPr>
            <a:lstStyle/>
            <a:p>
              <a:r>
                <a:rPr lang="zh-TW" altLang="en-US" sz="700"/>
                <a:t>主要是以手機、平板</a:t>
              </a:r>
              <a:r>
                <a:rPr lang="en-US" altLang="zh-TW" sz="700"/>
                <a:t>APP</a:t>
              </a:r>
              <a:endParaRPr lang="zh-TW" altLang="en-US" sz="700"/>
            </a:p>
          </p:txBody>
        </p:sp>
      </p:grpSp>
      <p:grpSp>
        <p:nvGrpSpPr>
          <p:cNvPr id="235" name="群組 234">
            <a:extLst>
              <a:ext uri="{FF2B5EF4-FFF2-40B4-BE49-F238E27FC236}">
                <a16:creationId xmlns:a16="http://schemas.microsoft.com/office/drawing/2014/main" id="{9B11FD61-B6AD-44E6-94DF-7A83F635D95B}"/>
              </a:ext>
            </a:extLst>
          </p:cNvPr>
          <p:cNvGrpSpPr/>
          <p:nvPr/>
        </p:nvGrpSpPr>
        <p:grpSpPr>
          <a:xfrm>
            <a:off x="1975190" y="-532191"/>
            <a:ext cx="8142286" cy="1516015"/>
            <a:chOff x="1975190" y="1156643"/>
            <a:chExt cx="8142286" cy="1516015"/>
          </a:xfrm>
        </p:grpSpPr>
        <p:grpSp>
          <p:nvGrpSpPr>
            <p:cNvPr id="236" name="群組 235">
              <a:extLst>
                <a:ext uri="{FF2B5EF4-FFF2-40B4-BE49-F238E27FC236}">
                  <a16:creationId xmlns:a16="http://schemas.microsoft.com/office/drawing/2014/main" id="{786BF0F0-A213-4DD7-A4E7-0DA4ABFCF88C}"/>
                </a:ext>
              </a:extLst>
            </p:cNvPr>
            <p:cNvGrpSpPr/>
            <p:nvPr/>
          </p:nvGrpSpPr>
          <p:grpSpPr>
            <a:xfrm>
              <a:off x="2106959" y="1156643"/>
              <a:ext cx="7972000" cy="1152000"/>
              <a:chOff x="2106959" y="1156643"/>
              <a:chExt cx="7972000" cy="1152000"/>
            </a:xfrm>
          </p:grpSpPr>
          <p:sp>
            <p:nvSpPr>
              <p:cNvPr id="241" name="橢圓 240">
                <a:extLst>
                  <a:ext uri="{FF2B5EF4-FFF2-40B4-BE49-F238E27FC236}">
                    <a16:creationId xmlns:a16="http://schemas.microsoft.com/office/drawing/2014/main" id="{35EDC7ED-5079-44C2-8769-0E84274BC18C}"/>
                  </a:ext>
                </a:extLst>
              </p:cNvPr>
              <p:cNvSpPr/>
              <p:nvPr/>
            </p:nvSpPr>
            <p:spPr>
              <a:xfrm>
                <a:off x="2106959" y="1156643"/>
                <a:ext cx="1152000" cy="1152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242" name="橢圓 241">
                <a:extLst>
                  <a:ext uri="{FF2B5EF4-FFF2-40B4-BE49-F238E27FC236}">
                    <a16:creationId xmlns:a16="http://schemas.microsoft.com/office/drawing/2014/main" id="{E15F4576-43A5-4AFD-B3F6-824383B1C41D}"/>
                  </a:ext>
                </a:extLst>
              </p:cNvPr>
              <p:cNvSpPr/>
              <p:nvPr/>
            </p:nvSpPr>
            <p:spPr>
              <a:xfrm>
                <a:off x="4380292" y="1156643"/>
                <a:ext cx="1152000" cy="1152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243" name="橢圓 242">
                <a:extLst>
                  <a:ext uri="{FF2B5EF4-FFF2-40B4-BE49-F238E27FC236}">
                    <a16:creationId xmlns:a16="http://schemas.microsoft.com/office/drawing/2014/main" id="{1456344B-98C5-4FBA-A7B8-9267895B4ADA}"/>
                  </a:ext>
                </a:extLst>
              </p:cNvPr>
              <p:cNvSpPr/>
              <p:nvPr/>
            </p:nvSpPr>
            <p:spPr>
              <a:xfrm>
                <a:off x="6653625" y="1156643"/>
                <a:ext cx="1152000" cy="1152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244" name="橢圓 243">
                <a:extLst>
                  <a:ext uri="{FF2B5EF4-FFF2-40B4-BE49-F238E27FC236}">
                    <a16:creationId xmlns:a16="http://schemas.microsoft.com/office/drawing/2014/main" id="{09A11795-7915-4ACE-8A46-6DDAD98AC028}"/>
                  </a:ext>
                </a:extLst>
              </p:cNvPr>
              <p:cNvSpPr/>
              <p:nvPr/>
            </p:nvSpPr>
            <p:spPr>
              <a:xfrm>
                <a:off x="8926959" y="1156643"/>
                <a:ext cx="1152000" cy="1152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sp>
          <p:nvSpPr>
            <p:cNvPr id="237" name="文字方塊 236">
              <a:extLst>
                <a:ext uri="{FF2B5EF4-FFF2-40B4-BE49-F238E27FC236}">
                  <a16:creationId xmlns:a16="http://schemas.microsoft.com/office/drawing/2014/main" id="{60D54E80-0262-4212-BE5B-C3B38D953E92}"/>
                </a:ext>
              </a:extLst>
            </p:cNvPr>
            <p:cNvSpPr txBox="1"/>
            <p:nvPr/>
          </p:nvSpPr>
          <p:spPr>
            <a:xfrm>
              <a:off x="1975190" y="2290566"/>
              <a:ext cx="1415538" cy="377604"/>
            </a:xfrm>
            <a:prstGeom prst="rect">
              <a:avLst/>
            </a:prstGeom>
            <a:noFill/>
          </p:spPr>
          <p:txBody>
            <a:bodyPr wrap="square">
              <a:spAutoFit/>
            </a:bodyPr>
            <a:lstStyle/>
            <a:p>
              <a:pPr algn="ctr">
                <a:lnSpc>
                  <a:spcPct val="150000"/>
                </a:lnSpc>
              </a:pPr>
              <a:r>
                <a:rPr lang="zh-TW" altLang="en-US" sz="1400"/>
                <a:t>關鍵合作夥伴</a:t>
              </a:r>
            </a:p>
          </p:txBody>
        </p:sp>
        <p:sp>
          <p:nvSpPr>
            <p:cNvPr id="238" name="文字方塊 237">
              <a:extLst>
                <a:ext uri="{FF2B5EF4-FFF2-40B4-BE49-F238E27FC236}">
                  <a16:creationId xmlns:a16="http://schemas.microsoft.com/office/drawing/2014/main" id="{F5BBACCD-3EC6-4041-AF3C-4B61969E7FC3}"/>
                </a:ext>
              </a:extLst>
            </p:cNvPr>
            <p:cNvSpPr txBox="1"/>
            <p:nvPr/>
          </p:nvSpPr>
          <p:spPr>
            <a:xfrm>
              <a:off x="4337633" y="2290566"/>
              <a:ext cx="1229034" cy="377604"/>
            </a:xfrm>
            <a:prstGeom prst="rect">
              <a:avLst/>
            </a:prstGeom>
            <a:noFill/>
          </p:spPr>
          <p:txBody>
            <a:bodyPr wrap="square">
              <a:spAutoFit/>
            </a:bodyPr>
            <a:lstStyle/>
            <a:p>
              <a:pPr algn="ctr">
                <a:lnSpc>
                  <a:spcPct val="150000"/>
                </a:lnSpc>
              </a:pPr>
              <a:r>
                <a:rPr lang="zh-TW" altLang="en-US" sz="1400"/>
                <a:t>關鍵活動</a:t>
              </a:r>
            </a:p>
          </p:txBody>
        </p:sp>
        <p:sp>
          <p:nvSpPr>
            <p:cNvPr id="239" name="文字方塊 238">
              <a:extLst>
                <a:ext uri="{FF2B5EF4-FFF2-40B4-BE49-F238E27FC236}">
                  <a16:creationId xmlns:a16="http://schemas.microsoft.com/office/drawing/2014/main" id="{E29090C7-8E15-40EC-89A5-D956DB38F015}"/>
                </a:ext>
              </a:extLst>
            </p:cNvPr>
            <p:cNvSpPr txBox="1"/>
            <p:nvPr/>
          </p:nvSpPr>
          <p:spPr>
            <a:xfrm>
              <a:off x="6625333" y="2290566"/>
              <a:ext cx="1229034" cy="377604"/>
            </a:xfrm>
            <a:prstGeom prst="rect">
              <a:avLst/>
            </a:prstGeom>
            <a:noFill/>
          </p:spPr>
          <p:txBody>
            <a:bodyPr wrap="square">
              <a:spAutoFit/>
            </a:bodyPr>
            <a:lstStyle/>
            <a:p>
              <a:pPr algn="ctr">
                <a:lnSpc>
                  <a:spcPct val="150000"/>
                </a:lnSpc>
              </a:pPr>
              <a:r>
                <a:rPr lang="zh-TW" altLang="en-US" sz="1400"/>
                <a:t>關鍵資源</a:t>
              </a:r>
            </a:p>
          </p:txBody>
        </p:sp>
        <p:sp>
          <p:nvSpPr>
            <p:cNvPr id="240" name="文字方塊 239">
              <a:extLst>
                <a:ext uri="{FF2B5EF4-FFF2-40B4-BE49-F238E27FC236}">
                  <a16:creationId xmlns:a16="http://schemas.microsoft.com/office/drawing/2014/main" id="{03A79AF8-A837-45C0-AD91-F77111143896}"/>
                </a:ext>
              </a:extLst>
            </p:cNvPr>
            <p:cNvSpPr txBox="1"/>
            <p:nvPr/>
          </p:nvSpPr>
          <p:spPr>
            <a:xfrm>
              <a:off x="8888442" y="2290566"/>
              <a:ext cx="1229034" cy="382092"/>
            </a:xfrm>
            <a:prstGeom prst="rect">
              <a:avLst/>
            </a:prstGeom>
            <a:noFill/>
          </p:spPr>
          <p:txBody>
            <a:bodyPr wrap="square">
              <a:spAutoFit/>
            </a:bodyPr>
            <a:lstStyle/>
            <a:p>
              <a:pPr algn="ctr">
                <a:lnSpc>
                  <a:spcPct val="150000"/>
                </a:lnSpc>
              </a:pPr>
              <a:r>
                <a:rPr lang="en-US" altLang="zh-TW" sz="1400"/>
                <a:t>:)</a:t>
              </a:r>
              <a:endParaRPr lang="zh-TW" altLang="en-US" sz="1400"/>
            </a:p>
          </p:txBody>
        </p:sp>
      </p:gr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09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2">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p:nvPicPr>
        <p:blipFill rotWithShape="1">
          <a:blip r:embed="rId13">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p:nvPicPr>
        <p:blipFill>
          <a:blip r:embed="rId14">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p:nvPicPr>
        <p:blipFill>
          <a:blip r:embed="rId15">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290" name="群組 289">
            <a:extLst>
              <a:ext uri="{FF2B5EF4-FFF2-40B4-BE49-F238E27FC236}">
                <a16:creationId xmlns:a16="http://schemas.microsoft.com/office/drawing/2014/main" id="{C4D27849-93B6-4210-86EC-6F240EB2F774}"/>
              </a:ext>
            </a:extLst>
          </p:cNvPr>
          <p:cNvGrpSpPr/>
          <p:nvPr/>
        </p:nvGrpSpPr>
        <p:grpSpPr>
          <a:xfrm>
            <a:off x="348000" y="1277058"/>
            <a:ext cx="3600000" cy="2160000"/>
            <a:chOff x="348000" y="2966564"/>
            <a:chExt cx="3600000" cy="2160000"/>
          </a:xfrm>
        </p:grpSpPr>
        <p:grpSp>
          <p:nvGrpSpPr>
            <p:cNvPr id="291" name="群組 290">
              <a:extLst>
                <a:ext uri="{FF2B5EF4-FFF2-40B4-BE49-F238E27FC236}">
                  <a16:creationId xmlns:a16="http://schemas.microsoft.com/office/drawing/2014/main" id="{3A1DC9AB-63DF-44C2-B775-3B5942DD0FFF}"/>
                </a:ext>
              </a:extLst>
            </p:cNvPr>
            <p:cNvGrpSpPr/>
            <p:nvPr/>
          </p:nvGrpSpPr>
          <p:grpSpPr>
            <a:xfrm>
              <a:off x="348000" y="2966564"/>
              <a:ext cx="3600000" cy="2160000"/>
              <a:chOff x="-1" y="0"/>
              <a:chExt cx="12192003" cy="6858000"/>
            </a:xfrm>
          </p:grpSpPr>
          <p:sp>
            <p:nvSpPr>
              <p:cNvPr id="297" name="矩形 296">
                <a:extLst>
                  <a:ext uri="{FF2B5EF4-FFF2-40B4-BE49-F238E27FC236}">
                    <a16:creationId xmlns:a16="http://schemas.microsoft.com/office/drawing/2014/main" id="{498FD1EE-5C63-4BDD-9BCF-62F0C90ABB28}"/>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298" name="標題 2">
                <a:extLst>
                  <a:ext uri="{FF2B5EF4-FFF2-40B4-BE49-F238E27FC236}">
                    <a16:creationId xmlns:a16="http://schemas.microsoft.com/office/drawing/2014/main" id="{4F382096-27D7-4E30-809A-D5802E283F2B}"/>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299" name="標題 2">
                <a:extLst>
                  <a:ext uri="{FF2B5EF4-FFF2-40B4-BE49-F238E27FC236}">
                    <a16:creationId xmlns:a16="http://schemas.microsoft.com/office/drawing/2014/main" id="{E0D73AD6-EEE9-4A10-B5A7-E543E6675BE6}"/>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300" name="群組 299">
                <a:extLst>
                  <a:ext uri="{FF2B5EF4-FFF2-40B4-BE49-F238E27FC236}">
                    <a16:creationId xmlns:a16="http://schemas.microsoft.com/office/drawing/2014/main" id="{8B7243A4-AB36-41BE-923F-78CFBE56DA74}"/>
                  </a:ext>
                </a:extLst>
              </p:cNvPr>
              <p:cNvGrpSpPr/>
              <p:nvPr/>
            </p:nvGrpSpPr>
            <p:grpSpPr>
              <a:xfrm>
                <a:off x="225948" y="659521"/>
                <a:ext cx="830498" cy="830498"/>
                <a:chOff x="864916" y="1972234"/>
                <a:chExt cx="751840" cy="751840"/>
              </a:xfrm>
            </p:grpSpPr>
            <p:pic>
              <p:nvPicPr>
                <p:cNvPr id="307" name="圖片 306">
                  <a:extLst>
                    <a:ext uri="{FF2B5EF4-FFF2-40B4-BE49-F238E27FC236}">
                      <a16:creationId xmlns:a16="http://schemas.microsoft.com/office/drawing/2014/main" id="{4EEBD29F-FA76-41C7-94D1-225F339DE0AD}"/>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308" name="橢圓 307">
                  <a:extLst>
                    <a:ext uri="{FF2B5EF4-FFF2-40B4-BE49-F238E27FC236}">
                      <a16:creationId xmlns:a16="http://schemas.microsoft.com/office/drawing/2014/main" id="{587F47A4-13B8-47CF-9F27-C794B288406A}"/>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301" name="圖片 300">
                <a:extLst>
                  <a:ext uri="{FF2B5EF4-FFF2-40B4-BE49-F238E27FC236}">
                    <a16:creationId xmlns:a16="http://schemas.microsoft.com/office/drawing/2014/main" id="{6246A9ED-1767-4758-853A-72E2C681C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302" name="圖片 301">
                <a:extLst>
                  <a:ext uri="{FF2B5EF4-FFF2-40B4-BE49-F238E27FC236}">
                    <a16:creationId xmlns:a16="http://schemas.microsoft.com/office/drawing/2014/main" id="{E184D2C6-9387-4367-B7C9-2673C0CAD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303" name="圖片 302">
                <a:extLst>
                  <a:ext uri="{FF2B5EF4-FFF2-40B4-BE49-F238E27FC236}">
                    <a16:creationId xmlns:a16="http://schemas.microsoft.com/office/drawing/2014/main" id="{1A280463-921E-4A09-A0B2-77FCF944A2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304" name="圖片 303">
                <a:extLst>
                  <a:ext uri="{FF2B5EF4-FFF2-40B4-BE49-F238E27FC236}">
                    <a16:creationId xmlns:a16="http://schemas.microsoft.com/office/drawing/2014/main" id="{2FD8E337-2009-4FE8-98A4-6440E3B58C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305" name="標題 2">
                <a:extLst>
                  <a:ext uri="{FF2B5EF4-FFF2-40B4-BE49-F238E27FC236}">
                    <a16:creationId xmlns:a16="http://schemas.microsoft.com/office/drawing/2014/main" id="{36E06C2A-2A86-4A3D-9AA7-9BBEBAF2BA3D}"/>
                  </a:ext>
                </a:extLst>
              </p:cNvPr>
              <p:cNvSpPr txBox="1">
                <a:spLocks/>
              </p:cNvSpPr>
              <p:nvPr/>
            </p:nvSpPr>
            <p:spPr>
              <a:xfrm>
                <a:off x="1098597" y="710019"/>
                <a:ext cx="2880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關鍵合作夥伴</a:t>
                </a:r>
              </a:p>
            </p:txBody>
          </p:sp>
          <p:sp>
            <p:nvSpPr>
              <p:cNvPr id="306" name="矩形 305">
                <a:extLst>
                  <a:ext uri="{FF2B5EF4-FFF2-40B4-BE49-F238E27FC236}">
                    <a16:creationId xmlns:a16="http://schemas.microsoft.com/office/drawing/2014/main" id="{55C50E93-9805-43E4-A259-C1DE706590CA}"/>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sp>
          <p:nvSpPr>
            <p:cNvPr id="292" name="文字方塊 291">
              <a:extLst>
                <a:ext uri="{FF2B5EF4-FFF2-40B4-BE49-F238E27FC236}">
                  <a16:creationId xmlns:a16="http://schemas.microsoft.com/office/drawing/2014/main" id="{AA537AF7-4499-4A6B-BB65-916474F1152D}"/>
                </a:ext>
              </a:extLst>
            </p:cNvPr>
            <p:cNvSpPr txBox="1"/>
            <p:nvPr/>
          </p:nvSpPr>
          <p:spPr>
            <a:xfrm>
              <a:off x="2621531" y="4780727"/>
              <a:ext cx="160553" cy="48469"/>
            </a:xfrm>
            <a:prstGeom prst="rect">
              <a:avLst/>
            </a:prstGeom>
            <a:noFill/>
          </p:spPr>
          <p:txBody>
            <a:bodyPr wrap="none" rtlCol="0">
              <a:spAutoFit/>
            </a:bodyPr>
            <a:lstStyle/>
            <a:p>
              <a:r>
                <a:rPr lang="zh-TW" altLang="en-US" sz="400"/>
                <a:t>商店直播賣東西</a:t>
              </a:r>
            </a:p>
          </p:txBody>
        </p:sp>
        <p:grpSp>
          <p:nvGrpSpPr>
            <p:cNvPr id="293" name="群組 292">
              <a:extLst>
                <a:ext uri="{FF2B5EF4-FFF2-40B4-BE49-F238E27FC236}">
                  <a16:creationId xmlns:a16="http://schemas.microsoft.com/office/drawing/2014/main" id="{C1CCC977-85F4-4259-BB2A-2D806F8D00E3}"/>
                </a:ext>
              </a:extLst>
            </p:cNvPr>
            <p:cNvGrpSpPr/>
            <p:nvPr/>
          </p:nvGrpSpPr>
          <p:grpSpPr>
            <a:xfrm>
              <a:off x="840613" y="3560589"/>
              <a:ext cx="2614773" cy="1219835"/>
              <a:chOff x="1586021" y="1841318"/>
              <a:chExt cx="8855366" cy="3872975"/>
            </a:xfrm>
          </p:grpSpPr>
          <p:pic>
            <p:nvPicPr>
              <p:cNvPr id="295" name="圖片 294">
                <a:extLst>
                  <a:ext uri="{FF2B5EF4-FFF2-40B4-BE49-F238E27FC236}">
                    <a16:creationId xmlns:a16="http://schemas.microsoft.com/office/drawing/2014/main" id="{0E374109-1457-44B5-950B-926B72AB1DB3}"/>
                  </a:ext>
                </a:extLst>
              </p:cNvPr>
              <p:cNvPicPr>
                <a:picLocks noChangeAspect="1"/>
              </p:cNvPicPr>
              <p:nvPr/>
            </p:nvPicPr>
            <p:blipFill rotWithShape="1">
              <a:blip r:embed="rId18"/>
              <a:srcRect l="27735" t="18611" r="28906" b="10359"/>
              <a:stretch/>
            </p:blipFill>
            <p:spPr>
              <a:xfrm>
                <a:off x="6242045" y="1841318"/>
                <a:ext cx="4199342" cy="3869576"/>
              </a:xfrm>
              <a:prstGeom prst="rect">
                <a:avLst/>
              </a:prstGeom>
            </p:spPr>
          </p:pic>
          <p:pic>
            <p:nvPicPr>
              <p:cNvPr id="296" name="圖片 295">
                <a:extLst>
                  <a:ext uri="{FF2B5EF4-FFF2-40B4-BE49-F238E27FC236}">
                    <a16:creationId xmlns:a16="http://schemas.microsoft.com/office/drawing/2014/main" id="{E5559CE9-6BFC-4ED3-AFD2-F36883B306DC}"/>
                  </a:ext>
                </a:extLst>
              </p:cNvPr>
              <p:cNvPicPr>
                <a:picLocks noChangeAspect="1"/>
              </p:cNvPicPr>
              <p:nvPr/>
            </p:nvPicPr>
            <p:blipFill rotWithShape="1">
              <a:blip r:embed="rId19"/>
              <a:srcRect l="27969" t="20852" r="29063" b="11551"/>
              <a:stretch/>
            </p:blipFill>
            <p:spPr>
              <a:xfrm>
                <a:off x="1586021" y="1853726"/>
                <a:ext cx="4362695" cy="3860567"/>
              </a:xfrm>
              <a:prstGeom prst="rect">
                <a:avLst/>
              </a:prstGeom>
            </p:spPr>
          </p:pic>
        </p:grpSp>
        <p:sp>
          <p:nvSpPr>
            <p:cNvPr id="294" name="文字方塊 293">
              <a:extLst>
                <a:ext uri="{FF2B5EF4-FFF2-40B4-BE49-F238E27FC236}">
                  <a16:creationId xmlns:a16="http://schemas.microsoft.com/office/drawing/2014/main" id="{437498D2-19D3-4030-9EC1-68D11A9681A3}"/>
                </a:ext>
              </a:extLst>
            </p:cNvPr>
            <p:cNvSpPr txBox="1"/>
            <p:nvPr/>
          </p:nvSpPr>
          <p:spPr>
            <a:xfrm>
              <a:off x="1184865" y="4789240"/>
              <a:ext cx="190846" cy="48469"/>
            </a:xfrm>
            <a:prstGeom prst="rect">
              <a:avLst/>
            </a:prstGeom>
            <a:noFill/>
          </p:spPr>
          <p:txBody>
            <a:bodyPr wrap="none" rtlCol="0">
              <a:spAutoFit/>
            </a:bodyPr>
            <a:lstStyle/>
            <a:p>
              <a:r>
                <a:rPr lang="zh-TW" altLang="en-US" sz="400"/>
                <a:t>網紅直播與觀眾互動</a:t>
              </a:r>
            </a:p>
          </p:txBody>
        </p:sp>
      </p:grpSp>
      <p:grpSp>
        <p:nvGrpSpPr>
          <p:cNvPr id="309" name="群組 308">
            <a:extLst>
              <a:ext uri="{FF2B5EF4-FFF2-40B4-BE49-F238E27FC236}">
                <a16:creationId xmlns:a16="http://schemas.microsoft.com/office/drawing/2014/main" id="{CC4A3501-1FDF-46DD-B902-51BBF32580B2}"/>
              </a:ext>
            </a:extLst>
          </p:cNvPr>
          <p:cNvGrpSpPr/>
          <p:nvPr/>
        </p:nvGrpSpPr>
        <p:grpSpPr>
          <a:xfrm>
            <a:off x="4292132" y="1277058"/>
            <a:ext cx="3600000" cy="2160000"/>
            <a:chOff x="4292132" y="2965892"/>
            <a:chExt cx="3600000" cy="2160000"/>
          </a:xfrm>
        </p:grpSpPr>
        <p:grpSp>
          <p:nvGrpSpPr>
            <p:cNvPr id="310" name="群組 309">
              <a:extLst>
                <a:ext uri="{FF2B5EF4-FFF2-40B4-BE49-F238E27FC236}">
                  <a16:creationId xmlns:a16="http://schemas.microsoft.com/office/drawing/2014/main" id="{06053046-80C4-40DF-8376-09A12CBF6514}"/>
                </a:ext>
              </a:extLst>
            </p:cNvPr>
            <p:cNvGrpSpPr/>
            <p:nvPr/>
          </p:nvGrpSpPr>
          <p:grpSpPr>
            <a:xfrm>
              <a:off x="4292132" y="2965892"/>
              <a:ext cx="3600000" cy="2160000"/>
              <a:chOff x="-1" y="0"/>
              <a:chExt cx="12192003" cy="6858000"/>
            </a:xfrm>
          </p:grpSpPr>
          <p:sp>
            <p:nvSpPr>
              <p:cNvPr id="313" name="矩形 312">
                <a:extLst>
                  <a:ext uri="{FF2B5EF4-FFF2-40B4-BE49-F238E27FC236}">
                    <a16:creationId xmlns:a16="http://schemas.microsoft.com/office/drawing/2014/main" id="{DAB572E0-5368-45D3-962D-5BD3D3F73E3D}"/>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314" name="標題 2">
                <a:extLst>
                  <a:ext uri="{FF2B5EF4-FFF2-40B4-BE49-F238E27FC236}">
                    <a16:creationId xmlns:a16="http://schemas.microsoft.com/office/drawing/2014/main" id="{871016B0-2E5B-4B81-B483-DD980144AB6C}"/>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315" name="標題 2">
                <a:extLst>
                  <a:ext uri="{FF2B5EF4-FFF2-40B4-BE49-F238E27FC236}">
                    <a16:creationId xmlns:a16="http://schemas.microsoft.com/office/drawing/2014/main" id="{4127B0BD-1D54-44E0-865C-5E3E1F116253}"/>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316" name="群組 315">
                <a:extLst>
                  <a:ext uri="{FF2B5EF4-FFF2-40B4-BE49-F238E27FC236}">
                    <a16:creationId xmlns:a16="http://schemas.microsoft.com/office/drawing/2014/main" id="{E0377472-611D-4E71-A725-0AF8E21449EA}"/>
                  </a:ext>
                </a:extLst>
              </p:cNvPr>
              <p:cNvGrpSpPr/>
              <p:nvPr/>
            </p:nvGrpSpPr>
            <p:grpSpPr>
              <a:xfrm>
                <a:off x="225948" y="659521"/>
                <a:ext cx="830498" cy="830498"/>
                <a:chOff x="864916" y="1972234"/>
                <a:chExt cx="751840" cy="751840"/>
              </a:xfrm>
            </p:grpSpPr>
            <p:pic>
              <p:nvPicPr>
                <p:cNvPr id="323" name="圖片 322">
                  <a:extLst>
                    <a:ext uri="{FF2B5EF4-FFF2-40B4-BE49-F238E27FC236}">
                      <a16:creationId xmlns:a16="http://schemas.microsoft.com/office/drawing/2014/main" id="{EA8D0973-2F79-4448-BCBA-30919D3985CF}"/>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324" name="橢圓 323">
                  <a:extLst>
                    <a:ext uri="{FF2B5EF4-FFF2-40B4-BE49-F238E27FC236}">
                      <a16:creationId xmlns:a16="http://schemas.microsoft.com/office/drawing/2014/main" id="{54B40D70-0974-4DCE-8532-CB47BAA79336}"/>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317" name="圖片 316">
                <a:extLst>
                  <a:ext uri="{FF2B5EF4-FFF2-40B4-BE49-F238E27FC236}">
                    <a16:creationId xmlns:a16="http://schemas.microsoft.com/office/drawing/2014/main" id="{5A34AC3F-CC66-4EE1-B4E6-4787F61DE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318" name="圖片 317">
                <a:extLst>
                  <a:ext uri="{FF2B5EF4-FFF2-40B4-BE49-F238E27FC236}">
                    <a16:creationId xmlns:a16="http://schemas.microsoft.com/office/drawing/2014/main" id="{A7E2F227-995C-42BE-AF56-3F836D77F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319" name="圖片 318">
                <a:extLst>
                  <a:ext uri="{FF2B5EF4-FFF2-40B4-BE49-F238E27FC236}">
                    <a16:creationId xmlns:a16="http://schemas.microsoft.com/office/drawing/2014/main" id="{7E72644A-7355-4A59-9A39-3BC2912BB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320" name="圖片 319">
                <a:extLst>
                  <a:ext uri="{FF2B5EF4-FFF2-40B4-BE49-F238E27FC236}">
                    <a16:creationId xmlns:a16="http://schemas.microsoft.com/office/drawing/2014/main" id="{58241F2A-0B31-433F-93DC-F2E8180D9F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321" name="標題 2">
                <a:extLst>
                  <a:ext uri="{FF2B5EF4-FFF2-40B4-BE49-F238E27FC236}">
                    <a16:creationId xmlns:a16="http://schemas.microsoft.com/office/drawing/2014/main" id="{F6F098E8-B492-43F8-83FE-FBEE93326202}"/>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322" name="矩形 321">
                <a:extLst>
                  <a:ext uri="{FF2B5EF4-FFF2-40B4-BE49-F238E27FC236}">
                    <a16:creationId xmlns:a16="http://schemas.microsoft.com/office/drawing/2014/main" id="{0DE14B73-6FDA-42BA-9B80-D712A51D0DF1}"/>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311" name="圖片 310">
              <a:extLst>
                <a:ext uri="{FF2B5EF4-FFF2-40B4-BE49-F238E27FC236}">
                  <a16:creationId xmlns:a16="http://schemas.microsoft.com/office/drawing/2014/main" id="{84096EAA-2269-40A8-9F2F-922623A48C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312" name="文字方塊 311">
              <a:extLst>
                <a:ext uri="{FF2B5EF4-FFF2-40B4-BE49-F238E27FC236}">
                  <a16:creationId xmlns:a16="http://schemas.microsoft.com/office/drawing/2014/main" id="{FDA8480D-7AE7-4CEA-95A8-884D028D404B}"/>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grpSp>
      <p:sp>
        <p:nvSpPr>
          <p:cNvPr id="129" name="矩形 128">
            <a:extLst>
              <a:ext uri="{FF2B5EF4-FFF2-40B4-BE49-F238E27FC236}">
                <a16:creationId xmlns:a16="http://schemas.microsoft.com/office/drawing/2014/main" id="{8CED6677-46AE-403E-8F5E-0006038488D2}"/>
              </a:ext>
            </a:extLst>
          </p:cNvPr>
          <p:cNvSpPr/>
          <p:nvPr/>
        </p:nvSpPr>
        <p:spPr>
          <a:xfrm>
            <a:off x="348000" y="3732410"/>
            <a:ext cx="3599999"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30" name="標題 2">
            <a:extLst>
              <a:ext uri="{FF2B5EF4-FFF2-40B4-BE49-F238E27FC236}">
                <a16:creationId xmlns:a16="http://schemas.microsoft.com/office/drawing/2014/main" id="{16CCD4D5-F8D2-44D2-81CE-6C413749ADDA}"/>
              </a:ext>
            </a:extLst>
          </p:cNvPr>
          <p:cNvSpPr txBox="1">
            <a:spLocks/>
          </p:cNvSpPr>
          <p:nvPr/>
        </p:nvSpPr>
        <p:spPr>
          <a:xfrm>
            <a:off x="348000" y="3734779"/>
            <a:ext cx="3599999" cy="221260"/>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31" name="標題 2">
            <a:extLst>
              <a:ext uri="{FF2B5EF4-FFF2-40B4-BE49-F238E27FC236}">
                <a16:creationId xmlns:a16="http://schemas.microsoft.com/office/drawing/2014/main" id="{FB68DB79-DBFB-4020-8854-C3034CB279A3}"/>
              </a:ext>
            </a:extLst>
          </p:cNvPr>
          <p:cNvSpPr txBox="1">
            <a:spLocks/>
          </p:cNvSpPr>
          <p:nvPr/>
        </p:nvSpPr>
        <p:spPr>
          <a:xfrm>
            <a:off x="3737253" y="3968158"/>
            <a:ext cx="170079" cy="2025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32" name="群組 131">
            <a:extLst>
              <a:ext uri="{FF2B5EF4-FFF2-40B4-BE49-F238E27FC236}">
                <a16:creationId xmlns:a16="http://schemas.microsoft.com/office/drawing/2014/main" id="{35E5DD44-D5E6-4E51-A56E-CD5D89DB8097}"/>
              </a:ext>
            </a:extLst>
          </p:cNvPr>
          <p:cNvGrpSpPr/>
          <p:nvPr/>
        </p:nvGrpSpPr>
        <p:grpSpPr>
          <a:xfrm>
            <a:off x="414717" y="3940133"/>
            <a:ext cx="245226" cy="268664"/>
            <a:chOff x="864916" y="1972234"/>
            <a:chExt cx="751840" cy="772217"/>
          </a:xfrm>
        </p:grpSpPr>
        <p:pic>
          <p:nvPicPr>
            <p:cNvPr id="133" name="圖片 132">
              <a:extLst>
                <a:ext uri="{FF2B5EF4-FFF2-40B4-BE49-F238E27FC236}">
                  <a16:creationId xmlns:a16="http://schemas.microsoft.com/office/drawing/2014/main" id="{B6B8CC13-939B-4B01-B188-65194F8254FE}"/>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34" name="橢圓 133">
              <a:extLst>
                <a:ext uri="{FF2B5EF4-FFF2-40B4-BE49-F238E27FC236}">
                  <a16:creationId xmlns:a16="http://schemas.microsoft.com/office/drawing/2014/main" id="{740378AE-560D-4754-B702-F24CCD80FF91}"/>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35" name="圖片 134">
            <a:extLst>
              <a:ext uri="{FF2B5EF4-FFF2-40B4-BE49-F238E27FC236}">
                <a16:creationId xmlns:a16="http://schemas.microsoft.com/office/drawing/2014/main" id="{2BE9A894-835E-4248-9517-5ADBA679A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21" y="5703720"/>
            <a:ext cx="144048" cy="153651"/>
          </a:xfrm>
          <a:prstGeom prst="rect">
            <a:avLst/>
          </a:prstGeom>
        </p:spPr>
      </p:pic>
      <p:pic>
        <p:nvPicPr>
          <p:cNvPr id="136" name="圖片 135">
            <a:extLst>
              <a:ext uri="{FF2B5EF4-FFF2-40B4-BE49-F238E27FC236}">
                <a16:creationId xmlns:a16="http://schemas.microsoft.com/office/drawing/2014/main" id="{5ABF8D36-EDC1-49AD-8B9F-4A86C0473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18" y="5703720"/>
            <a:ext cx="144030" cy="153632"/>
          </a:xfrm>
          <a:prstGeom prst="rect">
            <a:avLst/>
          </a:prstGeom>
        </p:spPr>
      </p:pic>
      <p:pic>
        <p:nvPicPr>
          <p:cNvPr id="137" name="圖片 136">
            <a:extLst>
              <a:ext uri="{FF2B5EF4-FFF2-40B4-BE49-F238E27FC236}">
                <a16:creationId xmlns:a16="http://schemas.microsoft.com/office/drawing/2014/main" id="{C5019539-0CFE-480B-904D-A1115D15A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352" y="5703720"/>
            <a:ext cx="144030" cy="153632"/>
          </a:xfrm>
          <a:prstGeom prst="rect">
            <a:avLst/>
          </a:prstGeom>
        </p:spPr>
      </p:pic>
      <p:pic>
        <p:nvPicPr>
          <p:cNvPr id="138" name="圖片 137">
            <a:extLst>
              <a:ext uri="{FF2B5EF4-FFF2-40B4-BE49-F238E27FC236}">
                <a16:creationId xmlns:a16="http://schemas.microsoft.com/office/drawing/2014/main" id="{76AE258C-21C0-4BE2-95D0-F846EF353F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41" y="5703720"/>
            <a:ext cx="144030" cy="153632"/>
          </a:xfrm>
          <a:prstGeom prst="rect">
            <a:avLst/>
          </a:prstGeom>
        </p:spPr>
      </p:pic>
      <p:sp>
        <p:nvSpPr>
          <p:cNvPr id="139" name="標題 2">
            <a:extLst>
              <a:ext uri="{FF2B5EF4-FFF2-40B4-BE49-F238E27FC236}">
                <a16:creationId xmlns:a16="http://schemas.microsoft.com/office/drawing/2014/main" id="{AB563BE5-26AC-454F-8806-D6A27027562D}"/>
              </a:ext>
            </a:extLst>
          </p:cNvPr>
          <p:cNvSpPr txBox="1">
            <a:spLocks/>
          </p:cNvSpPr>
          <p:nvPr/>
        </p:nvSpPr>
        <p:spPr>
          <a:xfrm>
            <a:off x="672389" y="3956038"/>
            <a:ext cx="850393" cy="226772"/>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140" name="矩形 139">
            <a:extLst>
              <a:ext uri="{FF2B5EF4-FFF2-40B4-BE49-F238E27FC236}">
                <a16:creationId xmlns:a16="http://schemas.microsoft.com/office/drawing/2014/main" id="{DADA80EE-FEC2-4B0D-8DC6-EB0ACA0FC427}"/>
              </a:ext>
            </a:extLst>
          </p:cNvPr>
          <p:cNvSpPr/>
          <p:nvPr/>
        </p:nvSpPr>
        <p:spPr>
          <a:xfrm>
            <a:off x="348000" y="4246904"/>
            <a:ext cx="3600000" cy="1421757"/>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143" name="圖片 142">
            <a:extLst>
              <a:ext uri="{FF2B5EF4-FFF2-40B4-BE49-F238E27FC236}">
                <a16:creationId xmlns:a16="http://schemas.microsoft.com/office/drawing/2014/main" id="{FF668EFE-CF07-4B40-AF0F-84B42278D5F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826093" y="4473676"/>
            <a:ext cx="911160" cy="971904"/>
          </a:xfrm>
          <a:prstGeom prst="rect">
            <a:avLst/>
          </a:prstGeom>
        </p:spPr>
      </p:pic>
      <p:grpSp>
        <p:nvGrpSpPr>
          <p:cNvPr id="144" name="群組 143">
            <a:extLst>
              <a:ext uri="{FF2B5EF4-FFF2-40B4-BE49-F238E27FC236}">
                <a16:creationId xmlns:a16="http://schemas.microsoft.com/office/drawing/2014/main" id="{9A1F4792-9000-46C7-8528-8744D654C466}"/>
              </a:ext>
            </a:extLst>
          </p:cNvPr>
          <p:cNvGrpSpPr/>
          <p:nvPr/>
        </p:nvGrpSpPr>
        <p:grpSpPr>
          <a:xfrm>
            <a:off x="736653" y="4668472"/>
            <a:ext cx="1700787" cy="626238"/>
            <a:chOff x="1316238" y="2971998"/>
            <a:chExt cx="5760000" cy="1988306"/>
          </a:xfrm>
        </p:grpSpPr>
        <p:sp>
          <p:nvSpPr>
            <p:cNvPr id="145" name="矩形 144">
              <a:extLst>
                <a:ext uri="{FF2B5EF4-FFF2-40B4-BE49-F238E27FC236}">
                  <a16:creationId xmlns:a16="http://schemas.microsoft.com/office/drawing/2014/main" id="{87FDF6AD-FFE7-42B8-AD29-563B41F37AFB}"/>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146" name="文字方塊 145">
              <a:extLst>
                <a:ext uri="{FF2B5EF4-FFF2-40B4-BE49-F238E27FC236}">
                  <a16:creationId xmlns:a16="http://schemas.microsoft.com/office/drawing/2014/main" id="{E8A406DC-213B-4D2D-95A7-269FED1D3B83}"/>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spTree>
    <p:extLst>
      <p:ext uri="{BB962C8B-B14F-4D97-AF65-F5344CB8AC3E}">
        <p14:creationId xmlns:p14="http://schemas.microsoft.com/office/powerpoint/2010/main" val="4134009160"/>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群組 52">
            <a:extLst>
              <a:ext uri="{FF2B5EF4-FFF2-40B4-BE49-F238E27FC236}">
                <a16:creationId xmlns:a16="http://schemas.microsoft.com/office/drawing/2014/main" id="{DA23412F-F768-466A-98A6-3A1C4F2CA1E8}"/>
              </a:ext>
            </a:extLst>
          </p:cNvPr>
          <p:cNvGrpSpPr/>
          <p:nvPr/>
        </p:nvGrpSpPr>
        <p:grpSpPr>
          <a:xfrm>
            <a:off x="-1" y="0"/>
            <a:ext cx="12192003" cy="6858000"/>
            <a:chOff x="-1" y="0"/>
            <a:chExt cx="12192003" cy="6858000"/>
          </a:xfrm>
        </p:grpSpPr>
        <p:sp>
          <p:nvSpPr>
            <p:cNvPr id="29" name="矩形 28">
              <a:extLst>
                <a:ext uri="{FF2B5EF4-FFF2-40B4-BE49-F238E27FC236}">
                  <a16:creationId xmlns:a16="http://schemas.microsoft.com/office/drawing/2014/main" id="{FC251407-1787-4979-96AE-DFC34949FBEB}"/>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2">
              <a:extLst>
                <a:ext uri="{FF2B5EF4-FFF2-40B4-BE49-F238E27FC236}">
                  <a16:creationId xmlns:a16="http://schemas.microsoft.com/office/drawing/2014/main" id="{FBC89C36-E674-4C04-942D-F96602B2166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zh-TW" altLang="en-US" sz="2200">
                  <a:latin typeface="Cavolini" panose="03000502040302020204" pitchFamily="66" charset="0"/>
                  <a:ea typeface="+mn-ea"/>
                  <a:cs typeface="Cavolini" panose="03000502040302020204" pitchFamily="66" charset="0"/>
                </a:rPr>
                <a:t>貼文</a:t>
              </a:r>
              <a:endParaRPr lang="en-US" altLang="zh-TW" sz="2200">
                <a:latin typeface="Cavolini" panose="03000502040302020204" pitchFamily="66" charset="0"/>
                <a:ea typeface="+mn-ea"/>
                <a:cs typeface="Cavolini" panose="03000502040302020204" pitchFamily="66" charset="0"/>
              </a:endParaRPr>
            </a:p>
            <a:p>
              <a:pPr algn="ctr"/>
              <a:endParaRPr lang="zh-TW" altLang="en-US" sz="3200">
                <a:latin typeface="Cavolini" panose="03000502040302020204" pitchFamily="66" charset="0"/>
                <a:ea typeface="+mn-ea"/>
                <a:cs typeface="Cavolini" panose="03000502040302020204" pitchFamily="66" charset="0"/>
              </a:endParaRPr>
            </a:p>
          </p:txBody>
        </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478271" y="748500"/>
              <a:ext cx="576000" cy="6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a:t>…</a:t>
              </a:r>
              <a:endParaRPr lang="zh-TW" altLang="en-US" sz="3600" b="1"/>
            </a:p>
          </p:txBody>
        </p:sp>
        <p:grpSp>
          <p:nvGrpSpPr>
            <p:cNvPr id="11" name="群組 10">
              <a:extLst>
                <a:ext uri="{FF2B5EF4-FFF2-40B4-BE49-F238E27FC236}">
                  <a16:creationId xmlns:a16="http://schemas.microsoft.com/office/drawing/2014/main" id="{1756773E-1E5F-4289-BF32-69AC5AC2F7E1}"/>
                </a:ext>
              </a:extLst>
            </p:cNvPr>
            <p:cNvGrpSpPr/>
            <p:nvPr/>
          </p:nvGrpSpPr>
          <p:grpSpPr>
            <a:xfrm>
              <a:off x="225948" y="659521"/>
              <a:ext cx="830498" cy="830498"/>
              <a:chOff x="864916" y="1972234"/>
              <a:chExt cx="751840" cy="751840"/>
            </a:xfrm>
          </p:grpSpPr>
          <p:pic>
            <p:nvPicPr>
              <p:cNvPr id="35" name="圖片 34">
                <a:extLst>
                  <a:ext uri="{FF2B5EF4-FFF2-40B4-BE49-F238E27FC236}">
                    <a16:creationId xmlns:a16="http://schemas.microsoft.com/office/drawing/2014/main" id="{87ADDED1-D517-452D-B4C4-7A145454E7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9" name="橢圓 8">
                <a:extLst>
                  <a:ext uri="{FF2B5EF4-FFF2-40B4-BE49-F238E27FC236}">
                    <a16:creationId xmlns:a16="http://schemas.microsoft.com/office/drawing/2014/main" id="{E132EA77-23F0-4FAB-8BB6-98400C5E95C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pic>
          <p:nvPicPr>
            <p:cNvPr id="4" name="圖片 3">
              <a:extLst>
                <a:ext uri="{FF2B5EF4-FFF2-40B4-BE49-F238E27FC236}">
                  <a16:creationId xmlns:a16="http://schemas.microsoft.com/office/drawing/2014/main" id="{D0DBE1DA-B574-45B9-A31A-C749D86CE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6" name="圖片 5">
              <a:extLst>
                <a:ext uri="{FF2B5EF4-FFF2-40B4-BE49-F238E27FC236}">
                  <a16:creationId xmlns:a16="http://schemas.microsoft.com/office/drawing/2014/main" id="{01022999-F391-4B74-AED9-1A041D98F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8" name="圖片 7">
              <a:extLst>
                <a:ext uri="{FF2B5EF4-FFF2-40B4-BE49-F238E27FC236}">
                  <a16:creationId xmlns:a16="http://schemas.microsoft.com/office/drawing/2014/main" id="{EC9BE1D8-D04A-4227-BF57-FCEF3E567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 name="圖片 14">
              <a:extLst>
                <a:ext uri="{FF2B5EF4-FFF2-40B4-BE49-F238E27FC236}">
                  <a16:creationId xmlns:a16="http://schemas.microsoft.com/office/drawing/2014/main" id="{50EA60E4-B3DC-4DB1-AF19-8180BF45A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44" name="標題 2">
              <a:extLst>
                <a:ext uri="{FF2B5EF4-FFF2-40B4-BE49-F238E27FC236}">
                  <a16:creationId xmlns:a16="http://schemas.microsoft.com/office/drawing/2014/main" id="{BC880034-F147-435C-B224-EA7AC1760FB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3200" b="1"/>
                <a:t>顧客關係</a:t>
              </a:r>
            </a:p>
          </p:txBody>
        </p:sp>
        <p:sp>
          <p:nvSpPr>
            <p:cNvPr id="47" name="矩形 46">
              <a:extLst>
                <a:ext uri="{FF2B5EF4-FFF2-40B4-BE49-F238E27FC236}">
                  <a16:creationId xmlns:a16="http://schemas.microsoft.com/office/drawing/2014/main" id="{879E37C9-3F0F-4F1C-BAD1-EC33FC61AB13}"/>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pic>
        <p:nvPicPr>
          <p:cNvPr id="3" name="圖片 2">
            <a:extLst>
              <a:ext uri="{FF2B5EF4-FFF2-40B4-BE49-F238E27FC236}">
                <a16:creationId xmlns:a16="http://schemas.microsoft.com/office/drawing/2014/main" id="{D86CFC6C-EDBE-40C4-8BDF-DE8AAB941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8505" y="2119059"/>
            <a:ext cx="3542995" cy="3542995"/>
          </a:xfrm>
          <a:prstGeom prst="rect">
            <a:avLst/>
          </a:prstGeom>
        </p:spPr>
      </p:pic>
      <p:sp>
        <p:nvSpPr>
          <p:cNvPr id="5" name="文字方塊 4">
            <a:extLst>
              <a:ext uri="{FF2B5EF4-FFF2-40B4-BE49-F238E27FC236}">
                <a16:creationId xmlns:a16="http://schemas.microsoft.com/office/drawing/2014/main" id="{158E22FA-689B-4FB5-B6BF-9C528499F4A6}"/>
              </a:ext>
            </a:extLst>
          </p:cNvPr>
          <p:cNvSpPr txBox="1"/>
          <p:nvPr/>
        </p:nvSpPr>
        <p:spPr>
          <a:xfrm>
            <a:off x="1098597" y="3629139"/>
            <a:ext cx="3772186" cy="523220"/>
          </a:xfrm>
          <a:prstGeom prst="rect">
            <a:avLst/>
          </a:prstGeom>
          <a:noFill/>
        </p:spPr>
        <p:txBody>
          <a:bodyPr wrap="none" rtlCol="0">
            <a:spAutoFit/>
          </a:bodyPr>
          <a:lstStyle/>
          <a:p>
            <a:r>
              <a:rPr lang="en-US" altLang="zh-TW" sz="2800"/>
              <a:t>1.</a:t>
            </a:r>
            <a:r>
              <a:rPr lang="zh-TW" altLang="en-US" sz="2800"/>
              <a:t> 即時性的與觀眾互動</a:t>
            </a:r>
            <a:endParaRPr lang="en-US" altLang="zh-TW" sz="2800"/>
          </a:p>
        </p:txBody>
      </p:sp>
      <p:sp>
        <p:nvSpPr>
          <p:cNvPr id="7" name="文字方塊 6">
            <a:extLst>
              <a:ext uri="{FF2B5EF4-FFF2-40B4-BE49-F238E27FC236}">
                <a16:creationId xmlns:a16="http://schemas.microsoft.com/office/drawing/2014/main" id="{816EA670-2093-4BBF-AD74-0E3CA56E8636}"/>
              </a:ext>
            </a:extLst>
          </p:cNvPr>
          <p:cNvSpPr txBox="1"/>
          <p:nvPr/>
        </p:nvSpPr>
        <p:spPr>
          <a:xfrm>
            <a:off x="1098597" y="4428452"/>
            <a:ext cx="4131259" cy="523220"/>
          </a:xfrm>
          <a:prstGeom prst="rect">
            <a:avLst/>
          </a:prstGeom>
          <a:noFill/>
        </p:spPr>
        <p:txBody>
          <a:bodyPr wrap="none" rtlCol="0">
            <a:spAutoFit/>
          </a:bodyPr>
          <a:lstStyle/>
          <a:p>
            <a:r>
              <a:rPr lang="en-US" altLang="zh-TW" sz="2800"/>
              <a:t>2.</a:t>
            </a:r>
            <a:r>
              <a:rPr lang="zh-TW" altLang="en-US" sz="2800"/>
              <a:t> 擁有社交媒體的影響力</a:t>
            </a:r>
          </a:p>
        </p:txBody>
      </p:sp>
      <p:sp>
        <p:nvSpPr>
          <p:cNvPr id="10" name="文字方塊 9">
            <a:extLst>
              <a:ext uri="{FF2B5EF4-FFF2-40B4-BE49-F238E27FC236}">
                <a16:creationId xmlns:a16="http://schemas.microsoft.com/office/drawing/2014/main" id="{30EABA40-397D-4705-BABE-3588F5622694}"/>
              </a:ext>
            </a:extLst>
          </p:cNvPr>
          <p:cNvSpPr txBox="1"/>
          <p:nvPr/>
        </p:nvSpPr>
        <p:spPr>
          <a:xfrm>
            <a:off x="1100284" y="2905780"/>
            <a:ext cx="3416320" cy="523220"/>
          </a:xfrm>
          <a:prstGeom prst="rect">
            <a:avLst/>
          </a:prstGeom>
          <a:noFill/>
        </p:spPr>
        <p:txBody>
          <a:bodyPr wrap="none" rtlCol="0">
            <a:spAutoFit/>
          </a:bodyPr>
          <a:lstStyle/>
          <a:p>
            <a:r>
              <a:rPr lang="zh-TW" altLang="en-US" sz="2800"/>
              <a:t>主要是建立在平台上</a:t>
            </a:r>
          </a:p>
        </p:txBody>
      </p:sp>
    </p:spTree>
    <p:extLst>
      <p:ext uri="{BB962C8B-B14F-4D97-AF65-F5344CB8AC3E}">
        <p14:creationId xmlns:p14="http://schemas.microsoft.com/office/powerpoint/2010/main" val="177169452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群組 125">
            <a:extLst>
              <a:ext uri="{FF2B5EF4-FFF2-40B4-BE49-F238E27FC236}">
                <a16:creationId xmlns:a16="http://schemas.microsoft.com/office/drawing/2014/main" id="{40F18158-E555-4791-8210-800BEB8F0E91}"/>
              </a:ext>
            </a:extLst>
          </p:cNvPr>
          <p:cNvGrpSpPr/>
          <p:nvPr/>
        </p:nvGrpSpPr>
        <p:grpSpPr>
          <a:xfrm>
            <a:off x="4296000" y="3732411"/>
            <a:ext cx="3600000" cy="2160000"/>
            <a:chOff x="-1" y="0"/>
            <a:chExt cx="12192003" cy="6858000"/>
          </a:xfrm>
        </p:grpSpPr>
        <p:sp>
          <p:nvSpPr>
            <p:cNvPr id="161" name="矩形 160">
              <a:extLst>
                <a:ext uri="{FF2B5EF4-FFF2-40B4-BE49-F238E27FC236}">
                  <a16:creationId xmlns:a16="http://schemas.microsoft.com/office/drawing/2014/main" id="{0562EDB4-6C78-45E0-B9DA-3557ED82A37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2" name="標題 2">
              <a:extLst>
                <a:ext uri="{FF2B5EF4-FFF2-40B4-BE49-F238E27FC236}">
                  <a16:creationId xmlns:a16="http://schemas.microsoft.com/office/drawing/2014/main" id="{72F5A303-5CD6-4D77-8B3B-A7A46CAD7E9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3" name="標題 2">
              <a:extLst>
                <a:ext uri="{FF2B5EF4-FFF2-40B4-BE49-F238E27FC236}">
                  <a16:creationId xmlns:a16="http://schemas.microsoft.com/office/drawing/2014/main" id="{C436889E-745D-4A34-9818-C3ACF059988E}"/>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84" name="群組 183">
              <a:extLst>
                <a:ext uri="{FF2B5EF4-FFF2-40B4-BE49-F238E27FC236}">
                  <a16:creationId xmlns:a16="http://schemas.microsoft.com/office/drawing/2014/main" id="{4CBA299F-9318-4564-9749-D86B7F6CB95B}"/>
                </a:ext>
              </a:extLst>
            </p:cNvPr>
            <p:cNvGrpSpPr/>
            <p:nvPr/>
          </p:nvGrpSpPr>
          <p:grpSpPr>
            <a:xfrm>
              <a:off x="225948" y="659521"/>
              <a:ext cx="830498" cy="830498"/>
              <a:chOff x="864916" y="1972234"/>
              <a:chExt cx="751840" cy="751840"/>
            </a:xfrm>
          </p:grpSpPr>
          <p:pic>
            <p:nvPicPr>
              <p:cNvPr id="191" name="圖片 190">
                <a:extLst>
                  <a:ext uri="{FF2B5EF4-FFF2-40B4-BE49-F238E27FC236}">
                    <a16:creationId xmlns:a16="http://schemas.microsoft.com/office/drawing/2014/main" id="{BCDE7B88-2419-44F4-B7B5-8A24518C24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2" name="橢圓 191">
                <a:extLst>
                  <a:ext uri="{FF2B5EF4-FFF2-40B4-BE49-F238E27FC236}">
                    <a16:creationId xmlns:a16="http://schemas.microsoft.com/office/drawing/2014/main" id="{41E565A7-CC2B-460E-B3DE-AD20E814451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85" name="圖片 184">
              <a:extLst>
                <a:ext uri="{FF2B5EF4-FFF2-40B4-BE49-F238E27FC236}">
                  <a16:creationId xmlns:a16="http://schemas.microsoft.com/office/drawing/2014/main" id="{266830C8-D757-40B4-A840-483ED6A0A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86" name="圖片 185">
              <a:extLst>
                <a:ext uri="{FF2B5EF4-FFF2-40B4-BE49-F238E27FC236}">
                  <a16:creationId xmlns:a16="http://schemas.microsoft.com/office/drawing/2014/main" id="{B196931F-2123-44FD-A325-9980E7C86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87" name="圖片 186">
              <a:extLst>
                <a:ext uri="{FF2B5EF4-FFF2-40B4-BE49-F238E27FC236}">
                  <a16:creationId xmlns:a16="http://schemas.microsoft.com/office/drawing/2014/main" id="{0C89798E-83AD-4D3A-8BD8-7BB33F414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88" name="圖片 187">
              <a:extLst>
                <a:ext uri="{FF2B5EF4-FFF2-40B4-BE49-F238E27FC236}">
                  <a16:creationId xmlns:a16="http://schemas.microsoft.com/office/drawing/2014/main" id="{2D14411D-E22E-4C37-BF46-E6FDB9AA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89" name="標題 2">
              <a:extLst>
                <a:ext uri="{FF2B5EF4-FFF2-40B4-BE49-F238E27FC236}">
                  <a16:creationId xmlns:a16="http://schemas.microsoft.com/office/drawing/2014/main" id="{066D0727-6ECC-4838-A464-04F1D9E8E5A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190" name="矩形 189">
              <a:extLst>
                <a:ext uri="{FF2B5EF4-FFF2-40B4-BE49-F238E27FC236}">
                  <a16:creationId xmlns:a16="http://schemas.microsoft.com/office/drawing/2014/main" id="{DCDDB013-2DA8-47A8-9BEC-BA7F22BE429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27" name="圖片 126">
            <a:extLst>
              <a:ext uri="{FF2B5EF4-FFF2-40B4-BE49-F238E27FC236}">
                <a16:creationId xmlns:a16="http://schemas.microsoft.com/office/drawing/2014/main" id="{27BF66CA-FA8F-47F0-ADC5-787689B439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8590" y="4399831"/>
            <a:ext cx="1046160" cy="1115904"/>
          </a:xfrm>
          <a:prstGeom prst="rect">
            <a:avLst/>
          </a:prstGeom>
        </p:spPr>
      </p:pic>
      <p:sp>
        <p:nvSpPr>
          <p:cNvPr id="128" name="文字方塊 127">
            <a:extLst>
              <a:ext uri="{FF2B5EF4-FFF2-40B4-BE49-F238E27FC236}">
                <a16:creationId xmlns:a16="http://schemas.microsoft.com/office/drawing/2014/main" id="{8A05F0CE-D53D-4A63-ACCA-7ADCBC3D5F72}"/>
              </a:ext>
            </a:extLst>
          </p:cNvPr>
          <p:cNvSpPr txBox="1"/>
          <p:nvPr/>
        </p:nvSpPr>
        <p:spPr>
          <a:xfrm>
            <a:off x="4620389" y="4875447"/>
            <a:ext cx="322431" cy="63009"/>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141" name="文字方塊 140">
            <a:extLst>
              <a:ext uri="{FF2B5EF4-FFF2-40B4-BE49-F238E27FC236}">
                <a16:creationId xmlns:a16="http://schemas.microsoft.com/office/drawing/2014/main" id="{9D6F4930-1D8B-470D-85E0-B95C3AC81E07}"/>
              </a:ext>
            </a:extLst>
          </p:cNvPr>
          <p:cNvSpPr txBox="1"/>
          <p:nvPr/>
        </p:nvSpPr>
        <p:spPr>
          <a:xfrm>
            <a:off x="4620389" y="5127199"/>
            <a:ext cx="348937" cy="63009"/>
          </a:xfrm>
          <a:prstGeom prst="rect">
            <a:avLst/>
          </a:prstGeom>
          <a:noFill/>
        </p:spPr>
        <p:txBody>
          <a:bodyPr wrap="none" rtlCol="0">
            <a:spAutoFit/>
          </a:bodyPr>
          <a:lstStyle/>
          <a:p>
            <a:r>
              <a:rPr lang="en-US" altLang="zh-TW" sz="700"/>
              <a:t>2.</a:t>
            </a:r>
            <a:r>
              <a:rPr lang="zh-TW" altLang="en-US" sz="700"/>
              <a:t> 擁有社交媒體的影響力</a:t>
            </a:r>
          </a:p>
        </p:txBody>
      </p:sp>
      <p:sp>
        <p:nvSpPr>
          <p:cNvPr id="142" name="文字方塊 141">
            <a:extLst>
              <a:ext uri="{FF2B5EF4-FFF2-40B4-BE49-F238E27FC236}">
                <a16:creationId xmlns:a16="http://schemas.microsoft.com/office/drawing/2014/main" id="{12C2A20A-A7BE-4E26-A4E7-BFB2C9C7039D}"/>
              </a:ext>
            </a:extLst>
          </p:cNvPr>
          <p:cNvSpPr txBox="1"/>
          <p:nvPr/>
        </p:nvSpPr>
        <p:spPr>
          <a:xfrm>
            <a:off x="4620887" y="4647617"/>
            <a:ext cx="293084" cy="63009"/>
          </a:xfrm>
          <a:prstGeom prst="rect">
            <a:avLst/>
          </a:prstGeom>
          <a:noFill/>
        </p:spPr>
        <p:txBody>
          <a:bodyPr wrap="none" rtlCol="0">
            <a:spAutoFit/>
          </a:bodyPr>
          <a:lstStyle/>
          <a:p>
            <a:r>
              <a:rPr lang="zh-TW" altLang="en-US" sz="700"/>
              <a:t>主要是建立在平台上</a:t>
            </a:r>
          </a:p>
        </p:txBody>
      </p:sp>
      <p:grpSp>
        <p:nvGrpSpPr>
          <p:cNvPr id="205" name="群組 204">
            <a:extLst>
              <a:ext uri="{FF2B5EF4-FFF2-40B4-BE49-F238E27FC236}">
                <a16:creationId xmlns:a16="http://schemas.microsoft.com/office/drawing/2014/main" id="{C04B25AD-49DD-4435-9F3E-E63BBD495DAF}"/>
              </a:ext>
            </a:extLst>
          </p:cNvPr>
          <p:cNvGrpSpPr/>
          <p:nvPr/>
        </p:nvGrpSpPr>
        <p:grpSpPr>
          <a:xfrm>
            <a:off x="8244000" y="3732411"/>
            <a:ext cx="3600000" cy="2160000"/>
            <a:chOff x="-1" y="0"/>
            <a:chExt cx="12192003" cy="6858000"/>
          </a:xfrm>
        </p:grpSpPr>
        <p:sp>
          <p:nvSpPr>
            <p:cNvPr id="208" name="矩形 207">
              <a:extLst>
                <a:ext uri="{FF2B5EF4-FFF2-40B4-BE49-F238E27FC236}">
                  <a16:creationId xmlns:a16="http://schemas.microsoft.com/office/drawing/2014/main" id="{F71BE27E-2AE5-4E1E-93BE-FB744F3FC769}"/>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09" name="標題 2">
              <a:extLst>
                <a:ext uri="{FF2B5EF4-FFF2-40B4-BE49-F238E27FC236}">
                  <a16:creationId xmlns:a16="http://schemas.microsoft.com/office/drawing/2014/main" id="{866FD5BE-4F8F-4876-A571-CF4022A4165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0" name="標題 2">
              <a:extLst>
                <a:ext uri="{FF2B5EF4-FFF2-40B4-BE49-F238E27FC236}">
                  <a16:creationId xmlns:a16="http://schemas.microsoft.com/office/drawing/2014/main" id="{E0B3B1F7-8B67-4BC7-A67C-0CCCCEFE1FC6}"/>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1" name="群組 210">
              <a:extLst>
                <a:ext uri="{FF2B5EF4-FFF2-40B4-BE49-F238E27FC236}">
                  <a16:creationId xmlns:a16="http://schemas.microsoft.com/office/drawing/2014/main" id="{BBE0836B-7581-450F-88EE-FC19D9F3F7EA}"/>
                </a:ext>
              </a:extLst>
            </p:cNvPr>
            <p:cNvGrpSpPr/>
            <p:nvPr/>
          </p:nvGrpSpPr>
          <p:grpSpPr>
            <a:xfrm>
              <a:off x="225948" y="659521"/>
              <a:ext cx="830498" cy="830498"/>
              <a:chOff x="864916" y="1972234"/>
              <a:chExt cx="751840" cy="751840"/>
            </a:xfrm>
          </p:grpSpPr>
          <p:pic>
            <p:nvPicPr>
              <p:cNvPr id="218" name="圖片 217">
                <a:extLst>
                  <a:ext uri="{FF2B5EF4-FFF2-40B4-BE49-F238E27FC236}">
                    <a16:creationId xmlns:a16="http://schemas.microsoft.com/office/drawing/2014/main" id="{8D46E47B-E738-4776-B84F-E5C0D0FC6C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19" name="橢圓 218">
                <a:extLst>
                  <a:ext uri="{FF2B5EF4-FFF2-40B4-BE49-F238E27FC236}">
                    <a16:creationId xmlns:a16="http://schemas.microsoft.com/office/drawing/2014/main" id="{4BDE6E4A-D937-46A0-8F3E-356D0CEB5C5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2" name="圖片 211">
              <a:extLst>
                <a:ext uri="{FF2B5EF4-FFF2-40B4-BE49-F238E27FC236}">
                  <a16:creationId xmlns:a16="http://schemas.microsoft.com/office/drawing/2014/main" id="{027A84A5-C605-4E16-B72B-2A59B20E5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3" name="圖片 212">
              <a:extLst>
                <a:ext uri="{FF2B5EF4-FFF2-40B4-BE49-F238E27FC236}">
                  <a16:creationId xmlns:a16="http://schemas.microsoft.com/office/drawing/2014/main" id="{146D39BF-5459-4150-AB32-796E019EF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4" name="圖片 213">
              <a:extLst>
                <a:ext uri="{FF2B5EF4-FFF2-40B4-BE49-F238E27FC236}">
                  <a16:creationId xmlns:a16="http://schemas.microsoft.com/office/drawing/2014/main" id="{C148A9D6-9128-4E28-9461-574342723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5" name="圖片 214">
              <a:extLst>
                <a:ext uri="{FF2B5EF4-FFF2-40B4-BE49-F238E27FC236}">
                  <a16:creationId xmlns:a16="http://schemas.microsoft.com/office/drawing/2014/main" id="{AD3B076F-692D-4B45-A32C-004F5E139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6" name="標題 2">
              <a:extLst>
                <a:ext uri="{FF2B5EF4-FFF2-40B4-BE49-F238E27FC236}">
                  <a16:creationId xmlns:a16="http://schemas.microsoft.com/office/drawing/2014/main" id="{A0CE6B5C-7602-4CEC-A844-7405C717C14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17" name="矩形 216">
              <a:extLst>
                <a:ext uri="{FF2B5EF4-FFF2-40B4-BE49-F238E27FC236}">
                  <a16:creationId xmlns:a16="http://schemas.microsoft.com/office/drawing/2014/main" id="{AE410CBF-E0E9-444A-85EF-EB14EC53B746}"/>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6" name="圖片 205">
            <a:extLst>
              <a:ext uri="{FF2B5EF4-FFF2-40B4-BE49-F238E27FC236}">
                <a16:creationId xmlns:a16="http://schemas.microsoft.com/office/drawing/2014/main" id="{12E6E7A6-537D-4D58-8C23-465D5DE7DE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128" y="4285327"/>
            <a:ext cx="1226711" cy="1308492"/>
          </a:xfrm>
          <a:prstGeom prst="rect">
            <a:avLst/>
          </a:prstGeom>
        </p:spPr>
      </p:pic>
      <p:sp>
        <p:nvSpPr>
          <p:cNvPr id="207" name="文字方塊 206">
            <a:extLst>
              <a:ext uri="{FF2B5EF4-FFF2-40B4-BE49-F238E27FC236}">
                <a16:creationId xmlns:a16="http://schemas.microsoft.com/office/drawing/2014/main" id="{E29D717D-8EFE-4F23-9079-FA1FBEB2D4BD}"/>
              </a:ext>
            </a:extLst>
          </p:cNvPr>
          <p:cNvSpPr txBox="1"/>
          <p:nvPr/>
        </p:nvSpPr>
        <p:spPr>
          <a:xfrm>
            <a:off x="9863927" y="4875386"/>
            <a:ext cx="1136850" cy="200055"/>
          </a:xfrm>
          <a:prstGeom prst="rect">
            <a:avLst/>
          </a:prstGeom>
          <a:noFill/>
        </p:spPr>
        <p:txBody>
          <a:bodyPr wrap="none" rtlCol="0">
            <a:spAutoFit/>
          </a:bodyPr>
          <a:lstStyle/>
          <a:p>
            <a:r>
              <a:rPr lang="zh-TW" altLang="en-US" sz="700"/>
              <a:t>主要是以手機、平板</a:t>
            </a:r>
            <a:r>
              <a:rPr lang="en-US" altLang="zh-TW" sz="700"/>
              <a:t>APP</a:t>
            </a:r>
            <a:endParaRPr lang="zh-TW" altLang="en-US" sz="700"/>
          </a:p>
        </p:txBody>
      </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09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0">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p:nvPicPr>
        <p:blipFill rotWithShape="1">
          <a:blip r:embed="rId11">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p:nvPicPr>
        <p:blipFill>
          <a:blip r:embed="rId12">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p:nvPicPr>
        <p:blipFill>
          <a:blip r:embed="rId13">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122" name="群組 121">
            <a:extLst>
              <a:ext uri="{FF2B5EF4-FFF2-40B4-BE49-F238E27FC236}">
                <a16:creationId xmlns:a16="http://schemas.microsoft.com/office/drawing/2014/main" id="{2B293ED0-3804-42BB-A4CD-2598B13EF2E0}"/>
              </a:ext>
            </a:extLst>
          </p:cNvPr>
          <p:cNvGrpSpPr/>
          <p:nvPr/>
        </p:nvGrpSpPr>
        <p:grpSpPr>
          <a:xfrm>
            <a:off x="348000" y="1277058"/>
            <a:ext cx="3600000" cy="2160000"/>
            <a:chOff x="348000" y="2966564"/>
            <a:chExt cx="3600000" cy="2160000"/>
          </a:xfrm>
        </p:grpSpPr>
        <p:grpSp>
          <p:nvGrpSpPr>
            <p:cNvPr id="124" name="群組 123">
              <a:extLst>
                <a:ext uri="{FF2B5EF4-FFF2-40B4-BE49-F238E27FC236}">
                  <a16:creationId xmlns:a16="http://schemas.microsoft.com/office/drawing/2014/main" id="{A4A5ECAC-28DE-4851-8405-3A387118DC4B}"/>
                </a:ext>
              </a:extLst>
            </p:cNvPr>
            <p:cNvGrpSpPr/>
            <p:nvPr/>
          </p:nvGrpSpPr>
          <p:grpSpPr>
            <a:xfrm>
              <a:off x="348000" y="2966564"/>
              <a:ext cx="3600000" cy="2160000"/>
              <a:chOff x="-1" y="0"/>
              <a:chExt cx="12192003" cy="6858000"/>
            </a:xfrm>
          </p:grpSpPr>
          <p:sp>
            <p:nvSpPr>
              <p:cNvPr id="133" name="矩形 132">
                <a:extLst>
                  <a:ext uri="{FF2B5EF4-FFF2-40B4-BE49-F238E27FC236}">
                    <a16:creationId xmlns:a16="http://schemas.microsoft.com/office/drawing/2014/main" id="{2F07250E-1B37-4F48-8645-CA754261BE95}"/>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34" name="標題 2">
                <a:extLst>
                  <a:ext uri="{FF2B5EF4-FFF2-40B4-BE49-F238E27FC236}">
                    <a16:creationId xmlns:a16="http://schemas.microsoft.com/office/drawing/2014/main" id="{C92D075D-44E0-48D4-8BB9-9DCDC3087648}"/>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135" name="標題 2">
                <a:extLst>
                  <a:ext uri="{FF2B5EF4-FFF2-40B4-BE49-F238E27FC236}">
                    <a16:creationId xmlns:a16="http://schemas.microsoft.com/office/drawing/2014/main" id="{CC3DBEDE-2A43-4A60-ABC1-4F6FC3FBCC15}"/>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136" name="群組 135">
                <a:extLst>
                  <a:ext uri="{FF2B5EF4-FFF2-40B4-BE49-F238E27FC236}">
                    <a16:creationId xmlns:a16="http://schemas.microsoft.com/office/drawing/2014/main" id="{9C66949A-D6A5-4A12-8B7A-1A72493C3C03}"/>
                  </a:ext>
                </a:extLst>
              </p:cNvPr>
              <p:cNvGrpSpPr/>
              <p:nvPr/>
            </p:nvGrpSpPr>
            <p:grpSpPr>
              <a:xfrm>
                <a:off x="225948" y="659521"/>
                <a:ext cx="830498" cy="830498"/>
                <a:chOff x="864916" y="1972234"/>
                <a:chExt cx="751840" cy="751840"/>
              </a:xfrm>
            </p:grpSpPr>
            <p:pic>
              <p:nvPicPr>
                <p:cNvPr id="145" name="圖片 144">
                  <a:extLst>
                    <a:ext uri="{FF2B5EF4-FFF2-40B4-BE49-F238E27FC236}">
                      <a16:creationId xmlns:a16="http://schemas.microsoft.com/office/drawing/2014/main" id="{2EA0FA54-C0C7-49BB-A214-E0B4ED4C04C9}"/>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46" name="橢圓 145">
                  <a:extLst>
                    <a:ext uri="{FF2B5EF4-FFF2-40B4-BE49-F238E27FC236}">
                      <a16:creationId xmlns:a16="http://schemas.microsoft.com/office/drawing/2014/main" id="{0F7609C4-1ADF-4546-A754-BB7F8529CE31}"/>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137" name="圖片 136">
                <a:extLst>
                  <a:ext uri="{FF2B5EF4-FFF2-40B4-BE49-F238E27FC236}">
                    <a16:creationId xmlns:a16="http://schemas.microsoft.com/office/drawing/2014/main" id="{A4AB8BF6-652C-420A-9A68-B087843F7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38" name="圖片 137">
                <a:extLst>
                  <a:ext uri="{FF2B5EF4-FFF2-40B4-BE49-F238E27FC236}">
                    <a16:creationId xmlns:a16="http://schemas.microsoft.com/office/drawing/2014/main" id="{CBECDF44-DFC6-49DB-B597-170A3B881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39" name="圖片 138">
                <a:extLst>
                  <a:ext uri="{FF2B5EF4-FFF2-40B4-BE49-F238E27FC236}">
                    <a16:creationId xmlns:a16="http://schemas.microsoft.com/office/drawing/2014/main" id="{030EF477-0D7E-43BE-9AE9-45091D419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40" name="圖片 139">
                <a:extLst>
                  <a:ext uri="{FF2B5EF4-FFF2-40B4-BE49-F238E27FC236}">
                    <a16:creationId xmlns:a16="http://schemas.microsoft.com/office/drawing/2014/main" id="{9D4A6325-652A-4517-AF79-43BC0C284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43" name="標題 2">
                <a:extLst>
                  <a:ext uri="{FF2B5EF4-FFF2-40B4-BE49-F238E27FC236}">
                    <a16:creationId xmlns:a16="http://schemas.microsoft.com/office/drawing/2014/main" id="{12A0DCE5-7723-428D-AC42-54F8091A914F}"/>
                  </a:ext>
                </a:extLst>
              </p:cNvPr>
              <p:cNvSpPr txBox="1">
                <a:spLocks/>
              </p:cNvSpPr>
              <p:nvPr/>
            </p:nvSpPr>
            <p:spPr>
              <a:xfrm>
                <a:off x="1098597" y="710019"/>
                <a:ext cx="2880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關鍵合作夥伴</a:t>
                </a:r>
              </a:p>
            </p:txBody>
          </p:sp>
          <p:sp>
            <p:nvSpPr>
              <p:cNvPr id="144" name="矩形 143">
                <a:extLst>
                  <a:ext uri="{FF2B5EF4-FFF2-40B4-BE49-F238E27FC236}">
                    <a16:creationId xmlns:a16="http://schemas.microsoft.com/office/drawing/2014/main" id="{DB2F8FF1-359F-4CDF-B2E1-7399B0977F90}"/>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sp>
          <p:nvSpPr>
            <p:cNvPr id="125" name="文字方塊 124">
              <a:extLst>
                <a:ext uri="{FF2B5EF4-FFF2-40B4-BE49-F238E27FC236}">
                  <a16:creationId xmlns:a16="http://schemas.microsoft.com/office/drawing/2014/main" id="{7117EE80-BD9A-4478-AC3F-31E32F25475A}"/>
                </a:ext>
              </a:extLst>
            </p:cNvPr>
            <p:cNvSpPr txBox="1"/>
            <p:nvPr/>
          </p:nvSpPr>
          <p:spPr>
            <a:xfrm>
              <a:off x="2621531" y="4780727"/>
              <a:ext cx="160553" cy="48469"/>
            </a:xfrm>
            <a:prstGeom prst="rect">
              <a:avLst/>
            </a:prstGeom>
            <a:noFill/>
          </p:spPr>
          <p:txBody>
            <a:bodyPr wrap="none" rtlCol="0">
              <a:spAutoFit/>
            </a:bodyPr>
            <a:lstStyle/>
            <a:p>
              <a:r>
                <a:rPr lang="zh-TW" altLang="en-US" sz="400"/>
                <a:t>商店直播賣東西</a:t>
              </a:r>
            </a:p>
          </p:txBody>
        </p:sp>
        <p:grpSp>
          <p:nvGrpSpPr>
            <p:cNvPr id="129" name="群組 128">
              <a:extLst>
                <a:ext uri="{FF2B5EF4-FFF2-40B4-BE49-F238E27FC236}">
                  <a16:creationId xmlns:a16="http://schemas.microsoft.com/office/drawing/2014/main" id="{9CF59255-CD31-4418-B784-0C261B810CEF}"/>
                </a:ext>
              </a:extLst>
            </p:cNvPr>
            <p:cNvGrpSpPr/>
            <p:nvPr/>
          </p:nvGrpSpPr>
          <p:grpSpPr>
            <a:xfrm>
              <a:off x="840613" y="3560589"/>
              <a:ext cx="2614773" cy="1219835"/>
              <a:chOff x="1586021" y="1841318"/>
              <a:chExt cx="8855366" cy="3872975"/>
            </a:xfrm>
          </p:grpSpPr>
          <p:pic>
            <p:nvPicPr>
              <p:cNvPr id="131" name="圖片 130">
                <a:extLst>
                  <a:ext uri="{FF2B5EF4-FFF2-40B4-BE49-F238E27FC236}">
                    <a16:creationId xmlns:a16="http://schemas.microsoft.com/office/drawing/2014/main" id="{71D5323D-91DE-4546-8C1B-6719EE1C2A85}"/>
                  </a:ext>
                </a:extLst>
              </p:cNvPr>
              <p:cNvPicPr>
                <a:picLocks noChangeAspect="1"/>
              </p:cNvPicPr>
              <p:nvPr/>
            </p:nvPicPr>
            <p:blipFill rotWithShape="1">
              <a:blip r:embed="rId16"/>
              <a:srcRect l="27735" t="18611" r="28906" b="10359"/>
              <a:stretch/>
            </p:blipFill>
            <p:spPr>
              <a:xfrm>
                <a:off x="6242045" y="1841318"/>
                <a:ext cx="4199342" cy="3869576"/>
              </a:xfrm>
              <a:prstGeom prst="rect">
                <a:avLst/>
              </a:prstGeom>
            </p:spPr>
          </p:pic>
          <p:pic>
            <p:nvPicPr>
              <p:cNvPr id="132" name="圖片 131">
                <a:extLst>
                  <a:ext uri="{FF2B5EF4-FFF2-40B4-BE49-F238E27FC236}">
                    <a16:creationId xmlns:a16="http://schemas.microsoft.com/office/drawing/2014/main" id="{A06E2BAF-331C-4D54-8F53-4BCD5CEC17EC}"/>
                  </a:ext>
                </a:extLst>
              </p:cNvPr>
              <p:cNvPicPr>
                <a:picLocks noChangeAspect="1"/>
              </p:cNvPicPr>
              <p:nvPr/>
            </p:nvPicPr>
            <p:blipFill rotWithShape="1">
              <a:blip r:embed="rId17"/>
              <a:srcRect l="27969" t="20852" r="29063" b="11551"/>
              <a:stretch/>
            </p:blipFill>
            <p:spPr>
              <a:xfrm>
                <a:off x="1586021" y="1853726"/>
                <a:ext cx="4362695" cy="3860567"/>
              </a:xfrm>
              <a:prstGeom prst="rect">
                <a:avLst/>
              </a:prstGeom>
            </p:spPr>
          </p:pic>
        </p:grpSp>
        <p:sp>
          <p:nvSpPr>
            <p:cNvPr id="130" name="文字方塊 129">
              <a:extLst>
                <a:ext uri="{FF2B5EF4-FFF2-40B4-BE49-F238E27FC236}">
                  <a16:creationId xmlns:a16="http://schemas.microsoft.com/office/drawing/2014/main" id="{7EDDDCDC-6F77-415E-A4B3-562D25ED2E27}"/>
                </a:ext>
              </a:extLst>
            </p:cNvPr>
            <p:cNvSpPr txBox="1"/>
            <p:nvPr/>
          </p:nvSpPr>
          <p:spPr>
            <a:xfrm>
              <a:off x="1184865" y="4789240"/>
              <a:ext cx="190846" cy="48469"/>
            </a:xfrm>
            <a:prstGeom prst="rect">
              <a:avLst/>
            </a:prstGeom>
            <a:noFill/>
          </p:spPr>
          <p:txBody>
            <a:bodyPr wrap="none" rtlCol="0">
              <a:spAutoFit/>
            </a:bodyPr>
            <a:lstStyle/>
            <a:p>
              <a:r>
                <a:rPr lang="zh-TW" altLang="en-US" sz="400"/>
                <a:t>網紅直播與觀眾互動</a:t>
              </a:r>
            </a:p>
          </p:txBody>
        </p:sp>
      </p:grpSp>
      <p:grpSp>
        <p:nvGrpSpPr>
          <p:cNvPr id="164" name="群組 163">
            <a:extLst>
              <a:ext uri="{FF2B5EF4-FFF2-40B4-BE49-F238E27FC236}">
                <a16:creationId xmlns:a16="http://schemas.microsoft.com/office/drawing/2014/main" id="{62829349-37FD-44B4-9236-24FB20FA7707}"/>
              </a:ext>
            </a:extLst>
          </p:cNvPr>
          <p:cNvGrpSpPr/>
          <p:nvPr/>
        </p:nvGrpSpPr>
        <p:grpSpPr>
          <a:xfrm>
            <a:off x="4292132" y="1277058"/>
            <a:ext cx="3600000" cy="2160000"/>
            <a:chOff x="4292132" y="2965892"/>
            <a:chExt cx="3600000" cy="2160000"/>
          </a:xfrm>
        </p:grpSpPr>
        <p:grpSp>
          <p:nvGrpSpPr>
            <p:cNvPr id="165" name="群組 164">
              <a:extLst>
                <a:ext uri="{FF2B5EF4-FFF2-40B4-BE49-F238E27FC236}">
                  <a16:creationId xmlns:a16="http://schemas.microsoft.com/office/drawing/2014/main" id="{B86A5F21-91B1-4CFB-8307-953E22A1225D}"/>
                </a:ext>
              </a:extLst>
            </p:cNvPr>
            <p:cNvGrpSpPr/>
            <p:nvPr/>
          </p:nvGrpSpPr>
          <p:grpSpPr>
            <a:xfrm>
              <a:off x="4292132" y="2965892"/>
              <a:ext cx="3600000" cy="2160000"/>
              <a:chOff x="-1" y="0"/>
              <a:chExt cx="12192003" cy="6858000"/>
            </a:xfrm>
          </p:grpSpPr>
          <p:sp>
            <p:nvSpPr>
              <p:cNvPr id="168" name="矩形 167">
                <a:extLst>
                  <a:ext uri="{FF2B5EF4-FFF2-40B4-BE49-F238E27FC236}">
                    <a16:creationId xmlns:a16="http://schemas.microsoft.com/office/drawing/2014/main" id="{7EF47E9F-32EB-462C-8980-5FC925105B32}"/>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69" name="標題 2">
                <a:extLst>
                  <a:ext uri="{FF2B5EF4-FFF2-40B4-BE49-F238E27FC236}">
                    <a16:creationId xmlns:a16="http://schemas.microsoft.com/office/drawing/2014/main" id="{92654A85-9FEC-48F5-BE05-815B931E463D}"/>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70" name="標題 2">
                <a:extLst>
                  <a:ext uri="{FF2B5EF4-FFF2-40B4-BE49-F238E27FC236}">
                    <a16:creationId xmlns:a16="http://schemas.microsoft.com/office/drawing/2014/main" id="{8F7BDB22-23DF-458E-80F0-9AD36706A105}"/>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71" name="群組 170">
                <a:extLst>
                  <a:ext uri="{FF2B5EF4-FFF2-40B4-BE49-F238E27FC236}">
                    <a16:creationId xmlns:a16="http://schemas.microsoft.com/office/drawing/2014/main" id="{8D550D3D-0DBD-4355-B4A7-042DE12949DD}"/>
                  </a:ext>
                </a:extLst>
              </p:cNvPr>
              <p:cNvGrpSpPr/>
              <p:nvPr/>
            </p:nvGrpSpPr>
            <p:grpSpPr>
              <a:xfrm>
                <a:off x="225948" y="659521"/>
                <a:ext cx="830498" cy="830498"/>
                <a:chOff x="864916" y="1972234"/>
                <a:chExt cx="751840" cy="751840"/>
              </a:xfrm>
            </p:grpSpPr>
            <p:pic>
              <p:nvPicPr>
                <p:cNvPr id="178" name="圖片 177">
                  <a:extLst>
                    <a:ext uri="{FF2B5EF4-FFF2-40B4-BE49-F238E27FC236}">
                      <a16:creationId xmlns:a16="http://schemas.microsoft.com/office/drawing/2014/main" id="{B606081D-1A61-433F-8FE0-0E8E23C9E4B6}"/>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79" name="橢圓 178">
                  <a:extLst>
                    <a:ext uri="{FF2B5EF4-FFF2-40B4-BE49-F238E27FC236}">
                      <a16:creationId xmlns:a16="http://schemas.microsoft.com/office/drawing/2014/main" id="{8A767FF7-565B-43D2-910E-28908F53A0F3}"/>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72" name="圖片 171">
                <a:extLst>
                  <a:ext uri="{FF2B5EF4-FFF2-40B4-BE49-F238E27FC236}">
                    <a16:creationId xmlns:a16="http://schemas.microsoft.com/office/drawing/2014/main" id="{7FDE3908-560F-4490-9CFC-BC1B5E489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73" name="圖片 172">
                <a:extLst>
                  <a:ext uri="{FF2B5EF4-FFF2-40B4-BE49-F238E27FC236}">
                    <a16:creationId xmlns:a16="http://schemas.microsoft.com/office/drawing/2014/main" id="{24F5E427-8C47-4DA9-9A98-8093CD9A17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74" name="圖片 173">
                <a:extLst>
                  <a:ext uri="{FF2B5EF4-FFF2-40B4-BE49-F238E27FC236}">
                    <a16:creationId xmlns:a16="http://schemas.microsoft.com/office/drawing/2014/main" id="{8F68B124-92BA-4961-8343-C952279FCF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75" name="圖片 174">
                <a:extLst>
                  <a:ext uri="{FF2B5EF4-FFF2-40B4-BE49-F238E27FC236}">
                    <a16:creationId xmlns:a16="http://schemas.microsoft.com/office/drawing/2014/main" id="{03E54A09-E233-4275-983B-E8EED2C8E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76" name="標題 2">
                <a:extLst>
                  <a:ext uri="{FF2B5EF4-FFF2-40B4-BE49-F238E27FC236}">
                    <a16:creationId xmlns:a16="http://schemas.microsoft.com/office/drawing/2014/main" id="{11C91D63-54F0-4876-99DE-DC968FFB1D2D}"/>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177" name="矩形 176">
                <a:extLst>
                  <a:ext uri="{FF2B5EF4-FFF2-40B4-BE49-F238E27FC236}">
                    <a16:creationId xmlns:a16="http://schemas.microsoft.com/office/drawing/2014/main" id="{BA2CC0B0-11F0-423E-B709-C806136FD10A}"/>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66" name="圖片 165">
              <a:extLst>
                <a:ext uri="{FF2B5EF4-FFF2-40B4-BE49-F238E27FC236}">
                  <a16:creationId xmlns:a16="http://schemas.microsoft.com/office/drawing/2014/main" id="{395878FF-DB5A-458B-90A2-38735CA94E1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167" name="文字方塊 166">
              <a:extLst>
                <a:ext uri="{FF2B5EF4-FFF2-40B4-BE49-F238E27FC236}">
                  <a16:creationId xmlns:a16="http://schemas.microsoft.com/office/drawing/2014/main" id="{6C0BC044-0E4A-4E6A-BBE5-5177FE1D7AF0}"/>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grpSp>
      <p:grpSp>
        <p:nvGrpSpPr>
          <p:cNvPr id="241" name="群組 240">
            <a:extLst>
              <a:ext uri="{FF2B5EF4-FFF2-40B4-BE49-F238E27FC236}">
                <a16:creationId xmlns:a16="http://schemas.microsoft.com/office/drawing/2014/main" id="{49D784B5-D407-4BE9-A1D1-9F8A27416835}"/>
              </a:ext>
            </a:extLst>
          </p:cNvPr>
          <p:cNvGrpSpPr/>
          <p:nvPr/>
        </p:nvGrpSpPr>
        <p:grpSpPr>
          <a:xfrm>
            <a:off x="8243999" y="1277058"/>
            <a:ext cx="3600000" cy="2160000"/>
            <a:chOff x="8243999" y="1277058"/>
            <a:chExt cx="3600000" cy="2160000"/>
          </a:xfrm>
        </p:grpSpPr>
        <p:grpSp>
          <p:nvGrpSpPr>
            <p:cNvPr id="242" name="群組 241">
              <a:extLst>
                <a:ext uri="{FF2B5EF4-FFF2-40B4-BE49-F238E27FC236}">
                  <a16:creationId xmlns:a16="http://schemas.microsoft.com/office/drawing/2014/main" id="{2E8CCA07-A98B-4B93-93EF-859076D9FBB8}"/>
                </a:ext>
              </a:extLst>
            </p:cNvPr>
            <p:cNvGrpSpPr/>
            <p:nvPr/>
          </p:nvGrpSpPr>
          <p:grpSpPr>
            <a:xfrm>
              <a:off x="8243999" y="1277058"/>
              <a:ext cx="3600000" cy="2160000"/>
              <a:chOff x="-1" y="0"/>
              <a:chExt cx="12192003" cy="6858000"/>
            </a:xfrm>
          </p:grpSpPr>
          <p:sp>
            <p:nvSpPr>
              <p:cNvPr id="249" name="矩形 248">
                <a:extLst>
                  <a:ext uri="{FF2B5EF4-FFF2-40B4-BE49-F238E27FC236}">
                    <a16:creationId xmlns:a16="http://schemas.microsoft.com/office/drawing/2014/main" id="{53483246-57A9-4161-9864-7678FBC168FA}"/>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50" name="標題 2">
                <a:extLst>
                  <a:ext uri="{FF2B5EF4-FFF2-40B4-BE49-F238E27FC236}">
                    <a16:creationId xmlns:a16="http://schemas.microsoft.com/office/drawing/2014/main" id="{04C0A12D-E8E6-4497-87F4-E23418A744D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51" name="標題 2">
                <a:extLst>
                  <a:ext uri="{FF2B5EF4-FFF2-40B4-BE49-F238E27FC236}">
                    <a16:creationId xmlns:a16="http://schemas.microsoft.com/office/drawing/2014/main" id="{075645F4-31B9-4C40-B3D4-7E38BB236150}"/>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52" name="群組 251">
                <a:extLst>
                  <a:ext uri="{FF2B5EF4-FFF2-40B4-BE49-F238E27FC236}">
                    <a16:creationId xmlns:a16="http://schemas.microsoft.com/office/drawing/2014/main" id="{F6C8E1DF-1D30-4BA5-9A23-B68C14AC27AC}"/>
                  </a:ext>
                </a:extLst>
              </p:cNvPr>
              <p:cNvGrpSpPr/>
              <p:nvPr/>
            </p:nvGrpSpPr>
            <p:grpSpPr>
              <a:xfrm>
                <a:off x="225948" y="659521"/>
                <a:ext cx="830498" cy="830498"/>
                <a:chOff x="864916" y="1972234"/>
                <a:chExt cx="751840" cy="751840"/>
              </a:xfrm>
            </p:grpSpPr>
            <p:pic>
              <p:nvPicPr>
                <p:cNvPr id="259" name="圖片 258">
                  <a:extLst>
                    <a:ext uri="{FF2B5EF4-FFF2-40B4-BE49-F238E27FC236}">
                      <a16:creationId xmlns:a16="http://schemas.microsoft.com/office/drawing/2014/main" id="{5D5511D2-09EB-45FC-8631-634486B4DD90}"/>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260" name="橢圓 259">
                  <a:extLst>
                    <a:ext uri="{FF2B5EF4-FFF2-40B4-BE49-F238E27FC236}">
                      <a16:creationId xmlns:a16="http://schemas.microsoft.com/office/drawing/2014/main" id="{121D9085-8552-4F37-AA4D-D3A991A56776}"/>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53" name="圖片 252">
                <a:extLst>
                  <a:ext uri="{FF2B5EF4-FFF2-40B4-BE49-F238E27FC236}">
                    <a16:creationId xmlns:a16="http://schemas.microsoft.com/office/drawing/2014/main" id="{07D1C71F-E668-4340-85DB-CA440F16A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54" name="圖片 253">
                <a:extLst>
                  <a:ext uri="{FF2B5EF4-FFF2-40B4-BE49-F238E27FC236}">
                    <a16:creationId xmlns:a16="http://schemas.microsoft.com/office/drawing/2014/main" id="{D983E479-5989-49B4-9C36-CA42AF6B9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55" name="圖片 254">
                <a:extLst>
                  <a:ext uri="{FF2B5EF4-FFF2-40B4-BE49-F238E27FC236}">
                    <a16:creationId xmlns:a16="http://schemas.microsoft.com/office/drawing/2014/main" id="{C609B9A6-75E7-4866-A3E8-FC9B317A2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56" name="圖片 255">
                <a:extLst>
                  <a:ext uri="{FF2B5EF4-FFF2-40B4-BE49-F238E27FC236}">
                    <a16:creationId xmlns:a16="http://schemas.microsoft.com/office/drawing/2014/main" id="{14A42253-018D-44B6-B9FE-21EAD412CE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57" name="標題 2">
                <a:extLst>
                  <a:ext uri="{FF2B5EF4-FFF2-40B4-BE49-F238E27FC236}">
                    <a16:creationId xmlns:a16="http://schemas.microsoft.com/office/drawing/2014/main" id="{56D0570D-8F5F-4D5D-AA63-164BEAE0128E}"/>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258" name="矩形 257">
                <a:extLst>
                  <a:ext uri="{FF2B5EF4-FFF2-40B4-BE49-F238E27FC236}">
                    <a16:creationId xmlns:a16="http://schemas.microsoft.com/office/drawing/2014/main" id="{2C5CD538-DB25-438D-AA31-2D50B2BCC0E2}"/>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43" name="圖片 242" descr="一張含有 文字 的圖片&#10;&#10;自動產生的描述">
              <a:extLst>
                <a:ext uri="{FF2B5EF4-FFF2-40B4-BE49-F238E27FC236}">
                  <a16:creationId xmlns:a16="http://schemas.microsoft.com/office/drawing/2014/main" id="{57BBE764-4331-4375-A5F4-4E592CF6E7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69556" y="1890590"/>
              <a:ext cx="1084278" cy="1156564"/>
            </a:xfrm>
            <a:prstGeom prst="rect">
              <a:avLst/>
            </a:prstGeom>
          </p:spPr>
        </p:pic>
        <p:sp>
          <p:nvSpPr>
            <p:cNvPr id="244" name="文字方塊 243">
              <a:extLst>
                <a:ext uri="{FF2B5EF4-FFF2-40B4-BE49-F238E27FC236}">
                  <a16:creationId xmlns:a16="http://schemas.microsoft.com/office/drawing/2014/main" id="{F854DACE-A1E9-458A-84C8-F6A7AFF33C8C}"/>
                </a:ext>
              </a:extLst>
            </p:cNvPr>
            <p:cNvSpPr txBox="1"/>
            <p:nvPr/>
          </p:nvSpPr>
          <p:spPr>
            <a:xfrm>
              <a:off x="9419943" y="3063737"/>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245" name="矩形: 圓角 244">
              <a:extLst>
                <a:ext uri="{FF2B5EF4-FFF2-40B4-BE49-F238E27FC236}">
                  <a16:creationId xmlns:a16="http://schemas.microsoft.com/office/drawing/2014/main" id="{B64C9C4B-D3A1-448A-A948-2BAD7EA753E7}"/>
                </a:ext>
              </a:extLst>
            </p:cNvPr>
            <p:cNvSpPr/>
            <p:nvPr/>
          </p:nvSpPr>
          <p:spPr>
            <a:xfrm>
              <a:off x="8897304" y="2081981"/>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246" name="矩形: 圓角 245">
              <a:extLst>
                <a:ext uri="{FF2B5EF4-FFF2-40B4-BE49-F238E27FC236}">
                  <a16:creationId xmlns:a16="http://schemas.microsoft.com/office/drawing/2014/main" id="{7118E2F1-75F5-4191-B0E8-45F2A2E43A48}"/>
                </a:ext>
              </a:extLst>
            </p:cNvPr>
            <p:cNvSpPr/>
            <p:nvPr/>
          </p:nvSpPr>
          <p:spPr>
            <a:xfrm>
              <a:off x="8897304"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247" name="矩形: 圓角 246">
              <a:extLst>
                <a:ext uri="{FF2B5EF4-FFF2-40B4-BE49-F238E27FC236}">
                  <a16:creationId xmlns:a16="http://schemas.microsoft.com/office/drawing/2014/main" id="{B869A20C-A765-49D8-8DA3-4AC086B4BEEE}"/>
                </a:ext>
              </a:extLst>
            </p:cNvPr>
            <p:cNvSpPr/>
            <p:nvPr/>
          </p:nvSpPr>
          <p:spPr>
            <a:xfrm>
              <a:off x="10908458" y="2082396"/>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248" name="矩形: 圓角 247">
              <a:extLst>
                <a:ext uri="{FF2B5EF4-FFF2-40B4-BE49-F238E27FC236}">
                  <a16:creationId xmlns:a16="http://schemas.microsoft.com/office/drawing/2014/main" id="{D0BBB029-0D81-440F-AC71-90429FC7B84A}"/>
                </a:ext>
              </a:extLst>
            </p:cNvPr>
            <p:cNvSpPr/>
            <p:nvPr/>
          </p:nvSpPr>
          <p:spPr>
            <a:xfrm>
              <a:off x="10908458"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grpSp>
      <p:grpSp>
        <p:nvGrpSpPr>
          <p:cNvPr id="2" name="群組 1">
            <a:extLst>
              <a:ext uri="{FF2B5EF4-FFF2-40B4-BE49-F238E27FC236}">
                <a16:creationId xmlns:a16="http://schemas.microsoft.com/office/drawing/2014/main" id="{5DD91AB2-8D86-4927-BA32-B312B5C82F29}"/>
              </a:ext>
            </a:extLst>
          </p:cNvPr>
          <p:cNvGrpSpPr/>
          <p:nvPr/>
        </p:nvGrpSpPr>
        <p:grpSpPr>
          <a:xfrm>
            <a:off x="348000" y="3732410"/>
            <a:ext cx="3600000" cy="2160000"/>
            <a:chOff x="348000" y="3732410"/>
            <a:chExt cx="3600000" cy="2160000"/>
          </a:xfrm>
        </p:grpSpPr>
        <p:sp>
          <p:nvSpPr>
            <p:cNvPr id="262" name="矩形 261">
              <a:extLst>
                <a:ext uri="{FF2B5EF4-FFF2-40B4-BE49-F238E27FC236}">
                  <a16:creationId xmlns:a16="http://schemas.microsoft.com/office/drawing/2014/main" id="{243052EF-AF1F-498A-83FC-461A2D9D0D45}"/>
                </a:ext>
              </a:extLst>
            </p:cNvPr>
            <p:cNvSpPr/>
            <p:nvPr/>
          </p:nvSpPr>
          <p:spPr>
            <a:xfrm>
              <a:off x="348000" y="3732410"/>
              <a:ext cx="3599999"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63" name="標題 2">
              <a:extLst>
                <a:ext uri="{FF2B5EF4-FFF2-40B4-BE49-F238E27FC236}">
                  <a16:creationId xmlns:a16="http://schemas.microsoft.com/office/drawing/2014/main" id="{9AF6B4B7-5FD7-45A9-8269-AA82A5AE0E23}"/>
                </a:ext>
              </a:extLst>
            </p:cNvPr>
            <p:cNvSpPr txBox="1">
              <a:spLocks/>
            </p:cNvSpPr>
            <p:nvPr/>
          </p:nvSpPr>
          <p:spPr>
            <a:xfrm>
              <a:off x="348000" y="3734779"/>
              <a:ext cx="3599999" cy="221260"/>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64" name="標題 2">
              <a:extLst>
                <a:ext uri="{FF2B5EF4-FFF2-40B4-BE49-F238E27FC236}">
                  <a16:creationId xmlns:a16="http://schemas.microsoft.com/office/drawing/2014/main" id="{9D42F594-A217-466E-813D-986D2CAA2E02}"/>
                </a:ext>
              </a:extLst>
            </p:cNvPr>
            <p:cNvSpPr txBox="1">
              <a:spLocks/>
            </p:cNvSpPr>
            <p:nvPr/>
          </p:nvSpPr>
          <p:spPr>
            <a:xfrm>
              <a:off x="3737253" y="3968158"/>
              <a:ext cx="170079" cy="2025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65" name="群組 264">
              <a:extLst>
                <a:ext uri="{FF2B5EF4-FFF2-40B4-BE49-F238E27FC236}">
                  <a16:creationId xmlns:a16="http://schemas.microsoft.com/office/drawing/2014/main" id="{412194A3-A5D5-484F-8EAD-84BF4685D433}"/>
                </a:ext>
              </a:extLst>
            </p:cNvPr>
            <p:cNvGrpSpPr/>
            <p:nvPr/>
          </p:nvGrpSpPr>
          <p:grpSpPr>
            <a:xfrm>
              <a:off x="414717" y="3940133"/>
              <a:ext cx="245226" cy="268664"/>
              <a:chOff x="864916" y="1972234"/>
              <a:chExt cx="751840" cy="772217"/>
            </a:xfrm>
          </p:grpSpPr>
          <p:pic>
            <p:nvPicPr>
              <p:cNvPr id="266" name="圖片 265">
                <a:extLst>
                  <a:ext uri="{FF2B5EF4-FFF2-40B4-BE49-F238E27FC236}">
                    <a16:creationId xmlns:a16="http://schemas.microsoft.com/office/drawing/2014/main" id="{623F0A8C-5B85-4EA2-9DF3-79F1EEBFBB3C}"/>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67" name="橢圓 266">
                <a:extLst>
                  <a:ext uri="{FF2B5EF4-FFF2-40B4-BE49-F238E27FC236}">
                    <a16:creationId xmlns:a16="http://schemas.microsoft.com/office/drawing/2014/main" id="{A3C4E14E-C9BD-4620-8B9C-BD7CDA214622}"/>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68" name="圖片 267">
              <a:extLst>
                <a:ext uri="{FF2B5EF4-FFF2-40B4-BE49-F238E27FC236}">
                  <a16:creationId xmlns:a16="http://schemas.microsoft.com/office/drawing/2014/main" id="{175171BB-EEBC-49AF-9ED4-C10E2CD83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21" y="5703720"/>
              <a:ext cx="144048" cy="153651"/>
            </a:xfrm>
            <a:prstGeom prst="rect">
              <a:avLst/>
            </a:prstGeom>
          </p:spPr>
        </p:pic>
        <p:pic>
          <p:nvPicPr>
            <p:cNvPr id="269" name="圖片 268">
              <a:extLst>
                <a:ext uri="{FF2B5EF4-FFF2-40B4-BE49-F238E27FC236}">
                  <a16:creationId xmlns:a16="http://schemas.microsoft.com/office/drawing/2014/main" id="{80B196EC-BCA7-433C-807B-910F22399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18" y="5703720"/>
              <a:ext cx="144030" cy="153632"/>
            </a:xfrm>
            <a:prstGeom prst="rect">
              <a:avLst/>
            </a:prstGeom>
          </p:spPr>
        </p:pic>
        <p:pic>
          <p:nvPicPr>
            <p:cNvPr id="270" name="圖片 269">
              <a:extLst>
                <a:ext uri="{FF2B5EF4-FFF2-40B4-BE49-F238E27FC236}">
                  <a16:creationId xmlns:a16="http://schemas.microsoft.com/office/drawing/2014/main" id="{0DAC4CB5-8951-45DE-A928-C061EFDF7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352" y="5703720"/>
              <a:ext cx="144030" cy="153632"/>
            </a:xfrm>
            <a:prstGeom prst="rect">
              <a:avLst/>
            </a:prstGeom>
          </p:spPr>
        </p:pic>
        <p:pic>
          <p:nvPicPr>
            <p:cNvPr id="271" name="圖片 270">
              <a:extLst>
                <a:ext uri="{FF2B5EF4-FFF2-40B4-BE49-F238E27FC236}">
                  <a16:creationId xmlns:a16="http://schemas.microsoft.com/office/drawing/2014/main" id="{EBB2EE10-50A2-4125-8191-3559F7382F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41" y="5703720"/>
              <a:ext cx="144030" cy="153632"/>
            </a:xfrm>
            <a:prstGeom prst="rect">
              <a:avLst/>
            </a:prstGeom>
          </p:spPr>
        </p:pic>
        <p:sp>
          <p:nvSpPr>
            <p:cNvPr id="272" name="標題 2">
              <a:extLst>
                <a:ext uri="{FF2B5EF4-FFF2-40B4-BE49-F238E27FC236}">
                  <a16:creationId xmlns:a16="http://schemas.microsoft.com/office/drawing/2014/main" id="{A9A5033E-5E30-427A-9652-26AC2B835EB0}"/>
                </a:ext>
              </a:extLst>
            </p:cNvPr>
            <p:cNvSpPr txBox="1">
              <a:spLocks/>
            </p:cNvSpPr>
            <p:nvPr/>
          </p:nvSpPr>
          <p:spPr>
            <a:xfrm>
              <a:off x="672389" y="3956038"/>
              <a:ext cx="850393" cy="226772"/>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273" name="矩形 272">
              <a:extLst>
                <a:ext uri="{FF2B5EF4-FFF2-40B4-BE49-F238E27FC236}">
                  <a16:creationId xmlns:a16="http://schemas.microsoft.com/office/drawing/2014/main" id="{F90CE7A3-0B32-48F7-9A9A-0837CFC7A94A}"/>
                </a:ext>
              </a:extLst>
            </p:cNvPr>
            <p:cNvSpPr/>
            <p:nvPr/>
          </p:nvSpPr>
          <p:spPr>
            <a:xfrm>
              <a:off x="348000" y="4246904"/>
              <a:ext cx="3600000" cy="1421757"/>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274" name="圖片 273">
              <a:extLst>
                <a:ext uri="{FF2B5EF4-FFF2-40B4-BE49-F238E27FC236}">
                  <a16:creationId xmlns:a16="http://schemas.microsoft.com/office/drawing/2014/main" id="{5C69A3C0-E6FD-4946-B1BE-E834FED9B44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826093" y="4473676"/>
              <a:ext cx="911160" cy="971904"/>
            </a:xfrm>
            <a:prstGeom prst="rect">
              <a:avLst/>
            </a:prstGeom>
          </p:spPr>
        </p:pic>
        <p:grpSp>
          <p:nvGrpSpPr>
            <p:cNvPr id="275" name="群組 274">
              <a:extLst>
                <a:ext uri="{FF2B5EF4-FFF2-40B4-BE49-F238E27FC236}">
                  <a16:creationId xmlns:a16="http://schemas.microsoft.com/office/drawing/2014/main" id="{6B935E9D-AAB7-40EB-849E-F88B904017D6}"/>
                </a:ext>
              </a:extLst>
            </p:cNvPr>
            <p:cNvGrpSpPr/>
            <p:nvPr/>
          </p:nvGrpSpPr>
          <p:grpSpPr>
            <a:xfrm>
              <a:off x="736653" y="4668474"/>
              <a:ext cx="1700787" cy="626239"/>
              <a:chOff x="1316238" y="2971998"/>
              <a:chExt cx="5760000" cy="1988306"/>
            </a:xfrm>
          </p:grpSpPr>
          <p:sp>
            <p:nvSpPr>
              <p:cNvPr id="276" name="矩形 275">
                <a:extLst>
                  <a:ext uri="{FF2B5EF4-FFF2-40B4-BE49-F238E27FC236}">
                    <a16:creationId xmlns:a16="http://schemas.microsoft.com/office/drawing/2014/main" id="{803C434D-7D12-4ADF-8E93-004F7C56E340}"/>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277" name="文字方塊 276">
                <a:extLst>
                  <a:ext uri="{FF2B5EF4-FFF2-40B4-BE49-F238E27FC236}">
                    <a16:creationId xmlns:a16="http://schemas.microsoft.com/office/drawing/2014/main" id="{7FD1E056-7D28-4983-BE20-BC4B161220B4}"/>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spTree>
    <p:extLst>
      <p:ext uri="{BB962C8B-B14F-4D97-AF65-F5344CB8AC3E}">
        <p14:creationId xmlns:p14="http://schemas.microsoft.com/office/powerpoint/2010/main" val="3836916552"/>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群組 52">
            <a:extLst>
              <a:ext uri="{FF2B5EF4-FFF2-40B4-BE49-F238E27FC236}">
                <a16:creationId xmlns:a16="http://schemas.microsoft.com/office/drawing/2014/main" id="{DA23412F-F768-466A-98A6-3A1C4F2CA1E8}"/>
              </a:ext>
            </a:extLst>
          </p:cNvPr>
          <p:cNvGrpSpPr/>
          <p:nvPr/>
        </p:nvGrpSpPr>
        <p:grpSpPr>
          <a:xfrm>
            <a:off x="-1" y="0"/>
            <a:ext cx="12192003" cy="6858000"/>
            <a:chOff x="-1" y="0"/>
            <a:chExt cx="12192003" cy="6858000"/>
          </a:xfrm>
        </p:grpSpPr>
        <p:sp>
          <p:nvSpPr>
            <p:cNvPr id="29" name="矩形 28">
              <a:extLst>
                <a:ext uri="{FF2B5EF4-FFF2-40B4-BE49-F238E27FC236}">
                  <a16:creationId xmlns:a16="http://schemas.microsoft.com/office/drawing/2014/main" id="{FC251407-1787-4979-96AE-DFC34949FBEB}"/>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2">
              <a:extLst>
                <a:ext uri="{FF2B5EF4-FFF2-40B4-BE49-F238E27FC236}">
                  <a16:creationId xmlns:a16="http://schemas.microsoft.com/office/drawing/2014/main" id="{FBC89C36-E674-4C04-942D-F96602B2166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zh-TW" altLang="en-US" sz="2200">
                  <a:latin typeface="Cavolini" panose="03000502040302020204" pitchFamily="66" charset="0"/>
                  <a:ea typeface="+mn-ea"/>
                  <a:cs typeface="Cavolini" panose="03000502040302020204" pitchFamily="66" charset="0"/>
                </a:rPr>
                <a:t>貼文</a:t>
              </a:r>
              <a:endParaRPr lang="en-US" altLang="zh-TW" sz="2200">
                <a:latin typeface="Cavolini" panose="03000502040302020204" pitchFamily="66" charset="0"/>
                <a:ea typeface="+mn-ea"/>
                <a:cs typeface="Cavolini" panose="03000502040302020204" pitchFamily="66" charset="0"/>
              </a:endParaRPr>
            </a:p>
            <a:p>
              <a:pPr algn="ctr"/>
              <a:endParaRPr lang="zh-TW" altLang="en-US" sz="3200">
                <a:latin typeface="Cavolini" panose="03000502040302020204" pitchFamily="66" charset="0"/>
                <a:ea typeface="+mn-ea"/>
                <a:cs typeface="Cavolini" panose="03000502040302020204" pitchFamily="66" charset="0"/>
              </a:endParaRPr>
            </a:p>
          </p:txBody>
        </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478271" y="748500"/>
              <a:ext cx="576000" cy="6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a:t>…</a:t>
              </a:r>
              <a:endParaRPr lang="zh-TW" altLang="en-US" sz="3600" b="1"/>
            </a:p>
          </p:txBody>
        </p:sp>
        <p:grpSp>
          <p:nvGrpSpPr>
            <p:cNvPr id="11" name="群組 10">
              <a:extLst>
                <a:ext uri="{FF2B5EF4-FFF2-40B4-BE49-F238E27FC236}">
                  <a16:creationId xmlns:a16="http://schemas.microsoft.com/office/drawing/2014/main" id="{1756773E-1E5F-4289-BF32-69AC5AC2F7E1}"/>
                </a:ext>
              </a:extLst>
            </p:cNvPr>
            <p:cNvGrpSpPr/>
            <p:nvPr/>
          </p:nvGrpSpPr>
          <p:grpSpPr>
            <a:xfrm>
              <a:off x="225948" y="659521"/>
              <a:ext cx="830498" cy="830498"/>
              <a:chOff x="864916" y="1972234"/>
              <a:chExt cx="751840" cy="751840"/>
            </a:xfrm>
          </p:grpSpPr>
          <p:pic>
            <p:nvPicPr>
              <p:cNvPr id="35" name="圖片 34">
                <a:extLst>
                  <a:ext uri="{FF2B5EF4-FFF2-40B4-BE49-F238E27FC236}">
                    <a16:creationId xmlns:a16="http://schemas.microsoft.com/office/drawing/2014/main" id="{87ADDED1-D517-452D-B4C4-7A145454E7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9" name="橢圓 8">
                <a:extLst>
                  <a:ext uri="{FF2B5EF4-FFF2-40B4-BE49-F238E27FC236}">
                    <a16:creationId xmlns:a16="http://schemas.microsoft.com/office/drawing/2014/main" id="{E132EA77-23F0-4FAB-8BB6-98400C5E95C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pic>
          <p:nvPicPr>
            <p:cNvPr id="4" name="圖片 3">
              <a:extLst>
                <a:ext uri="{FF2B5EF4-FFF2-40B4-BE49-F238E27FC236}">
                  <a16:creationId xmlns:a16="http://schemas.microsoft.com/office/drawing/2014/main" id="{D0DBE1DA-B574-45B9-A31A-C749D86CE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6" name="圖片 5">
              <a:extLst>
                <a:ext uri="{FF2B5EF4-FFF2-40B4-BE49-F238E27FC236}">
                  <a16:creationId xmlns:a16="http://schemas.microsoft.com/office/drawing/2014/main" id="{01022999-F391-4B74-AED9-1A041D98F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8" name="圖片 7">
              <a:extLst>
                <a:ext uri="{FF2B5EF4-FFF2-40B4-BE49-F238E27FC236}">
                  <a16:creationId xmlns:a16="http://schemas.microsoft.com/office/drawing/2014/main" id="{EC9BE1D8-D04A-4227-BF57-FCEF3E567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 name="圖片 14">
              <a:extLst>
                <a:ext uri="{FF2B5EF4-FFF2-40B4-BE49-F238E27FC236}">
                  <a16:creationId xmlns:a16="http://schemas.microsoft.com/office/drawing/2014/main" id="{50EA60E4-B3DC-4DB1-AF19-8180BF45A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44" name="標題 2">
              <a:extLst>
                <a:ext uri="{FF2B5EF4-FFF2-40B4-BE49-F238E27FC236}">
                  <a16:creationId xmlns:a16="http://schemas.microsoft.com/office/drawing/2014/main" id="{BC880034-F147-435C-B224-EA7AC1760FB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3200" b="1"/>
                <a:t>通路</a:t>
              </a:r>
            </a:p>
          </p:txBody>
        </p:sp>
        <p:sp>
          <p:nvSpPr>
            <p:cNvPr id="47" name="矩形 46">
              <a:extLst>
                <a:ext uri="{FF2B5EF4-FFF2-40B4-BE49-F238E27FC236}">
                  <a16:creationId xmlns:a16="http://schemas.microsoft.com/office/drawing/2014/main" id="{879E37C9-3F0F-4F1C-BAD1-EC33FC61AB13}"/>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pic>
        <p:nvPicPr>
          <p:cNvPr id="3" name="圖片 2">
            <a:extLst>
              <a:ext uri="{FF2B5EF4-FFF2-40B4-BE49-F238E27FC236}">
                <a16:creationId xmlns:a16="http://schemas.microsoft.com/office/drawing/2014/main" id="{7ABADB05-DC2F-4041-98FE-6852667A19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846" y="1755509"/>
            <a:ext cx="4154463" cy="4154463"/>
          </a:xfrm>
          <a:prstGeom prst="rect">
            <a:avLst/>
          </a:prstGeom>
        </p:spPr>
      </p:pic>
      <p:sp>
        <p:nvSpPr>
          <p:cNvPr id="5" name="文字方塊 4">
            <a:extLst>
              <a:ext uri="{FF2B5EF4-FFF2-40B4-BE49-F238E27FC236}">
                <a16:creationId xmlns:a16="http://schemas.microsoft.com/office/drawing/2014/main" id="{ABB98B4D-E09C-4469-B86A-F5A0964CE3FD}"/>
              </a:ext>
            </a:extLst>
          </p:cNvPr>
          <p:cNvSpPr txBox="1"/>
          <p:nvPr/>
        </p:nvSpPr>
        <p:spPr>
          <a:xfrm>
            <a:off x="5774155" y="3628947"/>
            <a:ext cx="3996607" cy="523220"/>
          </a:xfrm>
          <a:prstGeom prst="rect">
            <a:avLst/>
          </a:prstGeom>
          <a:noFill/>
        </p:spPr>
        <p:txBody>
          <a:bodyPr wrap="none" rtlCol="0">
            <a:spAutoFit/>
          </a:bodyPr>
          <a:lstStyle/>
          <a:p>
            <a:r>
              <a:rPr lang="zh-TW" altLang="en-US" sz="2800"/>
              <a:t>主要是以手機、平板</a:t>
            </a:r>
            <a:r>
              <a:rPr lang="en-US" altLang="zh-TW" sz="2800"/>
              <a:t>APP</a:t>
            </a:r>
            <a:endParaRPr lang="zh-TW" altLang="en-US" sz="2800"/>
          </a:p>
        </p:txBody>
      </p:sp>
    </p:spTree>
    <p:extLst>
      <p:ext uri="{BB962C8B-B14F-4D97-AF65-F5344CB8AC3E}">
        <p14:creationId xmlns:p14="http://schemas.microsoft.com/office/powerpoint/2010/main" val="38036594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4" name="群組 263">
            <a:extLst>
              <a:ext uri="{FF2B5EF4-FFF2-40B4-BE49-F238E27FC236}">
                <a16:creationId xmlns:a16="http://schemas.microsoft.com/office/drawing/2014/main" id="{E460CEEF-7179-4D3F-A835-8F3005922ADA}"/>
              </a:ext>
            </a:extLst>
          </p:cNvPr>
          <p:cNvGrpSpPr/>
          <p:nvPr/>
        </p:nvGrpSpPr>
        <p:grpSpPr>
          <a:xfrm>
            <a:off x="8243999" y="1277058"/>
            <a:ext cx="3600000" cy="2160000"/>
            <a:chOff x="8243999" y="1277058"/>
            <a:chExt cx="3600000" cy="2160000"/>
          </a:xfrm>
        </p:grpSpPr>
        <p:grpSp>
          <p:nvGrpSpPr>
            <p:cNvPr id="265" name="群組 264">
              <a:extLst>
                <a:ext uri="{FF2B5EF4-FFF2-40B4-BE49-F238E27FC236}">
                  <a16:creationId xmlns:a16="http://schemas.microsoft.com/office/drawing/2014/main" id="{C079B8EC-167B-4C8D-A5F0-B6996AD53070}"/>
                </a:ext>
              </a:extLst>
            </p:cNvPr>
            <p:cNvGrpSpPr/>
            <p:nvPr/>
          </p:nvGrpSpPr>
          <p:grpSpPr>
            <a:xfrm>
              <a:off x="8243999" y="1277058"/>
              <a:ext cx="3600000" cy="2160000"/>
              <a:chOff x="-1" y="0"/>
              <a:chExt cx="12192003" cy="6858000"/>
            </a:xfrm>
          </p:grpSpPr>
          <p:sp>
            <p:nvSpPr>
              <p:cNvPr id="272" name="矩形 271">
                <a:extLst>
                  <a:ext uri="{FF2B5EF4-FFF2-40B4-BE49-F238E27FC236}">
                    <a16:creationId xmlns:a16="http://schemas.microsoft.com/office/drawing/2014/main" id="{3AB541EF-7F73-430F-9D5D-AB00E38E7C18}"/>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73" name="標題 2">
                <a:extLst>
                  <a:ext uri="{FF2B5EF4-FFF2-40B4-BE49-F238E27FC236}">
                    <a16:creationId xmlns:a16="http://schemas.microsoft.com/office/drawing/2014/main" id="{CDCF721E-800E-403D-9931-35D56790723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74" name="標題 2">
                <a:extLst>
                  <a:ext uri="{FF2B5EF4-FFF2-40B4-BE49-F238E27FC236}">
                    <a16:creationId xmlns:a16="http://schemas.microsoft.com/office/drawing/2014/main" id="{EDB1E5C1-819A-4CCB-84D5-42D7B83185F1}"/>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75" name="群組 274">
                <a:extLst>
                  <a:ext uri="{FF2B5EF4-FFF2-40B4-BE49-F238E27FC236}">
                    <a16:creationId xmlns:a16="http://schemas.microsoft.com/office/drawing/2014/main" id="{404A29CE-7A1F-4643-86ED-136E9E50362A}"/>
                  </a:ext>
                </a:extLst>
              </p:cNvPr>
              <p:cNvGrpSpPr/>
              <p:nvPr/>
            </p:nvGrpSpPr>
            <p:grpSpPr>
              <a:xfrm>
                <a:off x="225948" y="659521"/>
                <a:ext cx="830498" cy="830498"/>
                <a:chOff x="864916" y="1972234"/>
                <a:chExt cx="751840" cy="751840"/>
              </a:xfrm>
            </p:grpSpPr>
            <p:pic>
              <p:nvPicPr>
                <p:cNvPr id="282" name="圖片 281">
                  <a:extLst>
                    <a:ext uri="{FF2B5EF4-FFF2-40B4-BE49-F238E27FC236}">
                      <a16:creationId xmlns:a16="http://schemas.microsoft.com/office/drawing/2014/main" id="{228C92F8-F040-4E40-9C90-72996BADB1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283" name="橢圓 282">
                  <a:extLst>
                    <a:ext uri="{FF2B5EF4-FFF2-40B4-BE49-F238E27FC236}">
                      <a16:creationId xmlns:a16="http://schemas.microsoft.com/office/drawing/2014/main" id="{6464F75B-A0DF-43BE-921A-D5F9493D10BC}"/>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76" name="圖片 275">
                <a:extLst>
                  <a:ext uri="{FF2B5EF4-FFF2-40B4-BE49-F238E27FC236}">
                    <a16:creationId xmlns:a16="http://schemas.microsoft.com/office/drawing/2014/main" id="{A25A1987-C388-417B-818F-6E980B2CC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77" name="圖片 276">
                <a:extLst>
                  <a:ext uri="{FF2B5EF4-FFF2-40B4-BE49-F238E27FC236}">
                    <a16:creationId xmlns:a16="http://schemas.microsoft.com/office/drawing/2014/main" id="{B32E5269-FBAE-47BA-9D6F-ED6E37526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78" name="圖片 277">
                <a:extLst>
                  <a:ext uri="{FF2B5EF4-FFF2-40B4-BE49-F238E27FC236}">
                    <a16:creationId xmlns:a16="http://schemas.microsoft.com/office/drawing/2014/main" id="{D14BE16C-695B-49D3-81BB-130512147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79" name="圖片 278">
                <a:extLst>
                  <a:ext uri="{FF2B5EF4-FFF2-40B4-BE49-F238E27FC236}">
                    <a16:creationId xmlns:a16="http://schemas.microsoft.com/office/drawing/2014/main" id="{617AD931-BFC5-4512-B819-660EFBC00F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80" name="標題 2">
                <a:extLst>
                  <a:ext uri="{FF2B5EF4-FFF2-40B4-BE49-F238E27FC236}">
                    <a16:creationId xmlns:a16="http://schemas.microsoft.com/office/drawing/2014/main" id="{1D2858C3-2CF6-41D7-B3DB-6A577F4B0AED}"/>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281" name="矩形 280">
                <a:extLst>
                  <a:ext uri="{FF2B5EF4-FFF2-40B4-BE49-F238E27FC236}">
                    <a16:creationId xmlns:a16="http://schemas.microsoft.com/office/drawing/2014/main" id="{06D4F896-F0A7-4874-983C-A88D96BC6565}"/>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66" name="圖片 265" descr="一張含有 文字 的圖片&#10;&#10;自動產生的描述">
              <a:extLst>
                <a:ext uri="{FF2B5EF4-FFF2-40B4-BE49-F238E27FC236}">
                  <a16:creationId xmlns:a16="http://schemas.microsoft.com/office/drawing/2014/main" id="{2C904040-D043-4098-BF88-0777CBE6BA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9556" y="1890590"/>
              <a:ext cx="1084278" cy="1156564"/>
            </a:xfrm>
            <a:prstGeom prst="rect">
              <a:avLst/>
            </a:prstGeom>
          </p:spPr>
        </p:pic>
        <p:sp>
          <p:nvSpPr>
            <p:cNvPr id="267" name="文字方塊 266">
              <a:extLst>
                <a:ext uri="{FF2B5EF4-FFF2-40B4-BE49-F238E27FC236}">
                  <a16:creationId xmlns:a16="http://schemas.microsoft.com/office/drawing/2014/main" id="{D1635061-7C1A-437F-92CC-647A29257D00}"/>
                </a:ext>
              </a:extLst>
            </p:cNvPr>
            <p:cNvSpPr txBox="1"/>
            <p:nvPr/>
          </p:nvSpPr>
          <p:spPr>
            <a:xfrm>
              <a:off x="9419943" y="3063737"/>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268" name="矩形: 圓角 267">
              <a:extLst>
                <a:ext uri="{FF2B5EF4-FFF2-40B4-BE49-F238E27FC236}">
                  <a16:creationId xmlns:a16="http://schemas.microsoft.com/office/drawing/2014/main" id="{5FECD783-9C07-471B-ADEF-71E812225B35}"/>
                </a:ext>
              </a:extLst>
            </p:cNvPr>
            <p:cNvSpPr/>
            <p:nvPr/>
          </p:nvSpPr>
          <p:spPr>
            <a:xfrm>
              <a:off x="8897304" y="2081981"/>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269" name="矩形: 圓角 268">
              <a:extLst>
                <a:ext uri="{FF2B5EF4-FFF2-40B4-BE49-F238E27FC236}">
                  <a16:creationId xmlns:a16="http://schemas.microsoft.com/office/drawing/2014/main" id="{445CF4CC-0235-45D4-B4CF-6EE2ADBEEB34}"/>
                </a:ext>
              </a:extLst>
            </p:cNvPr>
            <p:cNvSpPr/>
            <p:nvPr/>
          </p:nvSpPr>
          <p:spPr>
            <a:xfrm>
              <a:off x="8897304"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270" name="矩形: 圓角 269">
              <a:extLst>
                <a:ext uri="{FF2B5EF4-FFF2-40B4-BE49-F238E27FC236}">
                  <a16:creationId xmlns:a16="http://schemas.microsoft.com/office/drawing/2014/main" id="{82A5B02B-96B8-4219-A806-72AD6675A199}"/>
                </a:ext>
              </a:extLst>
            </p:cNvPr>
            <p:cNvSpPr/>
            <p:nvPr/>
          </p:nvSpPr>
          <p:spPr>
            <a:xfrm>
              <a:off x="10908458" y="2082396"/>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271" name="矩形: 圓角 270">
              <a:extLst>
                <a:ext uri="{FF2B5EF4-FFF2-40B4-BE49-F238E27FC236}">
                  <a16:creationId xmlns:a16="http://schemas.microsoft.com/office/drawing/2014/main" id="{7512D0D0-F7DA-4E31-AC28-84593A779A90}"/>
                </a:ext>
              </a:extLst>
            </p:cNvPr>
            <p:cNvSpPr/>
            <p:nvPr/>
          </p:nvSpPr>
          <p:spPr>
            <a:xfrm>
              <a:off x="10908458"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grpSp>
      <p:grpSp>
        <p:nvGrpSpPr>
          <p:cNvPr id="164" name="群組 163">
            <a:extLst>
              <a:ext uri="{FF2B5EF4-FFF2-40B4-BE49-F238E27FC236}">
                <a16:creationId xmlns:a16="http://schemas.microsoft.com/office/drawing/2014/main" id="{2F20D1D4-8519-436B-BE53-225FA4898024}"/>
              </a:ext>
            </a:extLst>
          </p:cNvPr>
          <p:cNvGrpSpPr/>
          <p:nvPr/>
        </p:nvGrpSpPr>
        <p:grpSpPr>
          <a:xfrm>
            <a:off x="348000" y="6150447"/>
            <a:ext cx="3600000" cy="2160000"/>
            <a:chOff x="0" y="0"/>
            <a:chExt cx="12192003" cy="6857998"/>
          </a:xfrm>
        </p:grpSpPr>
        <p:sp>
          <p:nvSpPr>
            <p:cNvPr id="165" name="矩形 164">
              <a:extLst>
                <a:ext uri="{FF2B5EF4-FFF2-40B4-BE49-F238E27FC236}">
                  <a16:creationId xmlns:a16="http://schemas.microsoft.com/office/drawing/2014/main" id="{3444E9FF-0BBD-4A53-901D-B1591FFA42C5}"/>
                </a:ext>
              </a:extLst>
            </p:cNvPr>
            <p:cNvSpPr/>
            <p:nvPr/>
          </p:nvSpPr>
          <p:spPr>
            <a:xfrm>
              <a:off x="0" y="0"/>
              <a:ext cx="12192000" cy="6857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66" name="標題 2">
              <a:extLst>
                <a:ext uri="{FF2B5EF4-FFF2-40B4-BE49-F238E27FC236}">
                  <a16:creationId xmlns:a16="http://schemas.microsoft.com/office/drawing/2014/main" id="{72BF6E53-EC44-488C-B5FF-C0815208B569}"/>
                </a:ext>
              </a:extLst>
            </p:cNvPr>
            <p:cNvSpPr txBox="1">
              <a:spLocks/>
            </p:cNvSpPr>
            <p:nvPr/>
          </p:nvSpPr>
          <p:spPr>
            <a:xfrm>
              <a:off x="0" y="7522"/>
              <a:ext cx="12192000" cy="702500"/>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67" name="標題 2">
              <a:extLst>
                <a:ext uri="{FF2B5EF4-FFF2-40B4-BE49-F238E27FC236}">
                  <a16:creationId xmlns:a16="http://schemas.microsoft.com/office/drawing/2014/main" id="{1D871554-FE9A-49CF-9A96-38281D1E47F4}"/>
                </a:ext>
              </a:extLst>
            </p:cNvPr>
            <p:cNvSpPr txBox="1">
              <a:spLocks/>
            </p:cNvSpPr>
            <p:nvPr/>
          </p:nvSpPr>
          <p:spPr>
            <a:xfrm>
              <a:off x="11478273" y="748500"/>
              <a:ext cx="576001" cy="6430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68" name="群組 167">
              <a:extLst>
                <a:ext uri="{FF2B5EF4-FFF2-40B4-BE49-F238E27FC236}">
                  <a16:creationId xmlns:a16="http://schemas.microsoft.com/office/drawing/2014/main" id="{BEF3516A-E4AE-4516-AD1C-38582E83F612}"/>
                </a:ext>
              </a:extLst>
            </p:cNvPr>
            <p:cNvGrpSpPr/>
            <p:nvPr/>
          </p:nvGrpSpPr>
          <p:grpSpPr>
            <a:xfrm>
              <a:off x="225948" y="659521"/>
              <a:ext cx="830499" cy="830497"/>
              <a:chOff x="864916" y="1972234"/>
              <a:chExt cx="751840" cy="751840"/>
            </a:xfrm>
          </p:grpSpPr>
          <p:pic>
            <p:nvPicPr>
              <p:cNvPr id="178" name="圖片 177">
                <a:extLst>
                  <a:ext uri="{FF2B5EF4-FFF2-40B4-BE49-F238E27FC236}">
                    <a16:creationId xmlns:a16="http://schemas.microsoft.com/office/drawing/2014/main" id="{2760EBE3-B8AF-40B0-8E9C-8612FFD8312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79" name="橢圓 178">
                <a:extLst>
                  <a:ext uri="{FF2B5EF4-FFF2-40B4-BE49-F238E27FC236}">
                    <a16:creationId xmlns:a16="http://schemas.microsoft.com/office/drawing/2014/main" id="{E5EABF6F-FC95-464E-BAC9-8B11D3E97CC1}"/>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69" name="圖片 168">
              <a:extLst>
                <a:ext uri="{FF2B5EF4-FFF2-40B4-BE49-F238E27FC236}">
                  <a16:creationId xmlns:a16="http://schemas.microsoft.com/office/drawing/2014/main" id="{869B1652-AB11-48E9-9A37-26D13C1B9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81" y="6258908"/>
              <a:ext cx="487843" cy="487842"/>
            </a:xfrm>
            <a:prstGeom prst="rect">
              <a:avLst/>
            </a:prstGeom>
          </p:spPr>
        </p:pic>
        <p:pic>
          <p:nvPicPr>
            <p:cNvPr id="170" name="圖片 169">
              <a:extLst>
                <a:ext uri="{FF2B5EF4-FFF2-40B4-BE49-F238E27FC236}">
                  <a16:creationId xmlns:a16="http://schemas.microsoft.com/office/drawing/2014/main" id="{9D26ADCC-7AB0-4976-B8EE-684317CB3A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2" cy="487782"/>
            </a:xfrm>
            <a:prstGeom prst="rect">
              <a:avLst/>
            </a:prstGeom>
          </p:spPr>
        </p:pic>
        <p:pic>
          <p:nvPicPr>
            <p:cNvPr id="171" name="圖片 170">
              <a:extLst>
                <a:ext uri="{FF2B5EF4-FFF2-40B4-BE49-F238E27FC236}">
                  <a16:creationId xmlns:a16="http://schemas.microsoft.com/office/drawing/2014/main" id="{7D747939-F53D-4CB4-960F-244762FAF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8" y="6258908"/>
              <a:ext cx="487782" cy="487782"/>
            </a:xfrm>
            <a:prstGeom prst="rect">
              <a:avLst/>
            </a:prstGeom>
          </p:spPr>
        </p:pic>
        <p:pic>
          <p:nvPicPr>
            <p:cNvPr id="172" name="圖片 171">
              <a:extLst>
                <a:ext uri="{FF2B5EF4-FFF2-40B4-BE49-F238E27FC236}">
                  <a16:creationId xmlns:a16="http://schemas.microsoft.com/office/drawing/2014/main" id="{968B8B06-02DA-4488-86F9-30798E1ACD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2" cy="487782"/>
            </a:xfrm>
            <a:prstGeom prst="rect">
              <a:avLst/>
            </a:prstGeom>
          </p:spPr>
        </p:pic>
        <p:sp>
          <p:nvSpPr>
            <p:cNvPr id="173" name="標題 2">
              <a:extLst>
                <a:ext uri="{FF2B5EF4-FFF2-40B4-BE49-F238E27FC236}">
                  <a16:creationId xmlns:a16="http://schemas.microsoft.com/office/drawing/2014/main" id="{A769D6A9-33BF-46C0-AD79-974C5A919AFC}"/>
                </a:ext>
              </a:extLst>
            </p:cNvPr>
            <p:cNvSpPr txBox="1">
              <a:spLocks/>
            </p:cNvSpPr>
            <p:nvPr/>
          </p:nvSpPr>
          <p:spPr>
            <a:xfrm>
              <a:off x="1098598" y="710019"/>
              <a:ext cx="2879998" cy="72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目標客層</a:t>
              </a:r>
            </a:p>
          </p:txBody>
        </p:sp>
        <p:sp>
          <p:nvSpPr>
            <p:cNvPr id="174" name="矩形 173">
              <a:extLst>
                <a:ext uri="{FF2B5EF4-FFF2-40B4-BE49-F238E27FC236}">
                  <a16:creationId xmlns:a16="http://schemas.microsoft.com/office/drawing/2014/main" id="{98BB3E7C-8FD0-4D22-9123-45057735234D}"/>
                </a:ext>
              </a:extLst>
            </p:cNvPr>
            <p:cNvSpPr/>
            <p:nvPr/>
          </p:nvSpPr>
          <p:spPr>
            <a:xfrm>
              <a:off x="0" y="1633518"/>
              <a:ext cx="12192003" cy="4514078"/>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sp>
          <p:nvSpPr>
            <p:cNvPr id="175" name="矩形 174">
              <a:extLst>
                <a:ext uri="{FF2B5EF4-FFF2-40B4-BE49-F238E27FC236}">
                  <a16:creationId xmlns:a16="http://schemas.microsoft.com/office/drawing/2014/main" id="{A78D585D-CC60-4E07-88B2-8255CF33E8A2}"/>
                </a:ext>
              </a:extLst>
            </p:cNvPr>
            <p:cNvSpPr/>
            <p:nvPr/>
          </p:nvSpPr>
          <p:spPr>
            <a:xfrm>
              <a:off x="225948" y="3078480"/>
              <a:ext cx="7407797" cy="8658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700">
                  <a:solidFill>
                    <a:schemeClr val="tx1"/>
                  </a:solidFill>
                </a:rPr>
                <a:t>以 </a:t>
              </a:r>
              <a:r>
                <a:rPr lang="en-US" altLang="zh-TW" sz="700">
                  <a:solidFill>
                    <a:schemeClr val="tx1"/>
                  </a:solidFill>
                </a:rPr>
                <a:t>18 – 34 </a:t>
              </a:r>
              <a:r>
                <a:rPr lang="zh-TW" altLang="en-US" sz="700">
                  <a:solidFill>
                    <a:schemeClr val="tx1"/>
                  </a:solidFill>
                </a:rPr>
                <a:t>歲為主要用戶 </a:t>
              </a:r>
              <a:r>
                <a:rPr lang="en-US" altLang="zh-TW" sz="700">
                  <a:solidFill>
                    <a:schemeClr val="tx1"/>
                  </a:solidFill>
                </a:rPr>
                <a:t>( </a:t>
              </a:r>
              <a:r>
                <a:rPr lang="zh-TW" altLang="en-US" sz="700">
                  <a:solidFill>
                    <a:schemeClr val="tx1"/>
                  </a:solidFill>
                </a:rPr>
                <a:t>佔總體 </a:t>
              </a:r>
              <a:r>
                <a:rPr lang="en-US" altLang="zh-TW" sz="700">
                  <a:solidFill>
                    <a:schemeClr val="tx1"/>
                  </a:solidFill>
                </a:rPr>
                <a:t>62.2% )</a:t>
              </a:r>
              <a:r>
                <a:rPr lang="zh-TW" altLang="en-US" sz="700">
                  <a:solidFill>
                    <a:schemeClr val="tx1"/>
                  </a:solidFill>
                </a:rPr>
                <a:t>，</a:t>
              </a:r>
              <a:endParaRPr lang="en-US" altLang="zh-TW" sz="700">
                <a:solidFill>
                  <a:schemeClr val="tx1"/>
                </a:solidFill>
              </a:endParaRPr>
            </a:p>
          </p:txBody>
        </p:sp>
        <p:sp>
          <p:nvSpPr>
            <p:cNvPr id="176" name="文字方塊 175">
              <a:extLst>
                <a:ext uri="{FF2B5EF4-FFF2-40B4-BE49-F238E27FC236}">
                  <a16:creationId xmlns:a16="http://schemas.microsoft.com/office/drawing/2014/main" id="{71F4BB6A-A14C-482C-8E63-EB34B98546CD}"/>
                </a:ext>
              </a:extLst>
            </p:cNvPr>
            <p:cNvSpPr txBox="1"/>
            <p:nvPr/>
          </p:nvSpPr>
          <p:spPr>
            <a:xfrm>
              <a:off x="836127" y="4261129"/>
              <a:ext cx="6187442" cy="52322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容易吸引女性及年輕族群</a:t>
              </a:r>
            </a:p>
          </p:txBody>
        </p:sp>
        <p:pic>
          <p:nvPicPr>
            <p:cNvPr id="177" name="圖片 176" descr="一張含有 文字, 向量圖形 的圖片&#10;&#10;自動產生的描述">
              <a:extLst>
                <a:ext uri="{FF2B5EF4-FFF2-40B4-BE49-F238E27FC236}">
                  <a16:creationId xmlns:a16="http://schemas.microsoft.com/office/drawing/2014/main" id="{889149E0-5C93-4CA9-AC79-45061FA37F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7806" y="2214886"/>
              <a:ext cx="3009596" cy="3009595"/>
            </a:xfrm>
            <a:prstGeom prst="rect">
              <a:avLst/>
            </a:prstGeom>
          </p:spPr>
        </p:pic>
      </p:grpSp>
      <p:grpSp>
        <p:nvGrpSpPr>
          <p:cNvPr id="123" name="群組 122">
            <a:extLst>
              <a:ext uri="{FF2B5EF4-FFF2-40B4-BE49-F238E27FC236}">
                <a16:creationId xmlns:a16="http://schemas.microsoft.com/office/drawing/2014/main" id="{98B61355-BC05-4B50-9D73-66565B843DD7}"/>
              </a:ext>
            </a:extLst>
          </p:cNvPr>
          <p:cNvGrpSpPr/>
          <p:nvPr/>
        </p:nvGrpSpPr>
        <p:grpSpPr>
          <a:xfrm>
            <a:off x="4295991" y="6161494"/>
            <a:ext cx="3600000" cy="2160000"/>
            <a:chOff x="-1" y="0"/>
            <a:chExt cx="12192003" cy="6858000"/>
          </a:xfrm>
        </p:grpSpPr>
        <p:grpSp>
          <p:nvGrpSpPr>
            <p:cNvPr id="124" name="群組 123">
              <a:extLst>
                <a:ext uri="{FF2B5EF4-FFF2-40B4-BE49-F238E27FC236}">
                  <a16:creationId xmlns:a16="http://schemas.microsoft.com/office/drawing/2014/main" id="{005ABAD2-BD0E-4711-B908-F28A7EDEF316}"/>
                </a:ext>
              </a:extLst>
            </p:cNvPr>
            <p:cNvGrpSpPr/>
            <p:nvPr/>
          </p:nvGrpSpPr>
          <p:grpSpPr>
            <a:xfrm>
              <a:off x="-1" y="0"/>
              <a:ext cx="12192003" cy="6858000"/>
              <a:chOff x="-1" y="0"/>
              <a:chExt cx="12192003" cy="6858000"/>
            </a:xfrm>
          </p:grpSpPr>
          <p:sp>
            <p:nvSpPr>
              <p:cNvPr id="130" name="矩形 129">
                <a:extLst>
                  <a:ext uri="{FF2B5EF4-FFF2-40B4-BE49-F238E27FC236}">
                    <a16:creationId xmlns:a16="http://schemas.microsoft.com/office/drawing/2014/main" id="{772170A9-B246-4F18-AF5D-A0BDC7E83C37}"/>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31" name="標題 2">
                <a:extLst>
                  <a:ext uri="{FF2B5EF4-FFF2-40B4-BE49-F238E27FC236}">
                    <a16:creationId xmlns:a16="http://schemas.microsoft.com/office/drawing/2014/main" id="{07C6D4A1-8132-406E-945E-4DB583CB3E35}"/>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32" name="標題 2">
                <a:extLst>
                  <a:ext uri="{FF2B5EF4-FFF2-40B4-BE49-F238E27FC236}">
                    <a16:creationId xmlns:a16="http://schemas.microsoft.com/office/drawing/2014/main" id="{5E001646-891B-4079-BE4E-D01B2ABA28C0}"/>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33" name="群組 132">
                <a:extLst>
                  <a:ext uri="{FF2B5EF4-FFF2-40B4-BE49-F238E27FC236}">
                    <a16:creationId xmlns:a16="http://schemas.microsoft.com/office/drawing/2014/main" id="{79D45CC6-DEB9-41F1-9613-D6611590019B}"/>
                  </a:ext>
                </a:extLst>
              </p:cNvPr>
              <p:cNvGrpSpPr/>
              <p:nvPr/>
            </p:nvGrpSpPr>
            <p:grpSpPr>
              <a:xfrm>
                <a:off x="225948" y="659521"/>
                <a:ext cx="830498" cy="830498"/>
                <a:chOff x="864916" y="1972234"/>
                <a:chExt cx="751840" cy="751840"/>
              </a:xfrm>
            </p:grpSpPr>
            <p:pic>
              <p:nvPicPr>
                <p:cNvPr id="140" name="圖片 139">
                  <a:extLst>
                    <a:ext uri="{FF2B5EF4-FFF2-40B4-BE49-F238E27FC236}">
                      <a16:creationId xmlns:a16="http://schemas.microsoft.com/office/drawing/2014/main" id="{25CDF163-6CAE-48A8-BB2C-A63E464F7CEE}"/>
                    </a:ext>
                  </a:extLst>
                </p:cNvPr>
                <p:cNvPicPr>
                  <a:picLocks noChangeAspect="1"/>
                </p:cNvPicPr>
                <p:nvPr/>
              </p:nvPicPr>
              <p:blipFill rotWithShape="1">
                <a:blip r:embed="rId10">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1825" t="3795" r="-1825" b="-3795"/>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43" name="橢圓 142">
                  <a:extLst>
                    <a:ext uri="{FF2B5EF4-FFF2-40B4-BE49-F238E27FC236}">
                      <a16:creationId xmlns:a16="http://schemas.microsoft.com/office/drawing/2014/main" id="{1B3FA285-FEA7-40CA-A283-B037184C492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34" name="圖片 133">
                <a:extLst>
                  <a:ext uri="{FF2B5EF4-FFF2-40B4-BE49-F238E27FC236}">
                    <a16:creationId xmlns:a16="http://schemas.microsoft.com/office/drawing/2014/main" id="{6EBDE4FB-014E-4B35-92C5-8BAE8ED3E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35" name="圖片 134">
                <a:extLst>
                  <a:ext uri="{FF2B5EF4-FFF2-40B4-BE49-F238E27FC236}">
                    <a16:creationId xmlns:a16="http://schemas.microsoft.com/office/drawing/2014/main" id="{A031E0D9-E4E9-4EA8-983B-8477C9F30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36" name="圖片 135">
                <a:extLst>
                  <a:ext uri="{FF2B5EF4-FFF2-40B4-BE49-F238E27FC236}">
                    <a16:creationId xmlns:a16="http://schemas.microsoft.com/office/drawing/2014/main" id="{7C28DF13-16BE-47D2-8D00-6233CDE611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37" name="圖片 136">
                <a:extLst>
                  <a:ext uri="{FF2B5EF4-FFF2-40B4-BE49-F238E27FC236}">
                    <a16:creationId xmlns:a16="http://schemas.microsoft.com/office/drawing/2014/main" id="{9633E1E8-65CB-4C7B-B9A0-9E67478AC8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38" name="標題 2">
                <a:extLst>
                  <a:ext uri="{FF2B5EF4-FFF2-40B4-BE49-F238E27FC236}">
                    <a16:creationId xmlns:a16="http://schemas.microsoft.com/office/drawing/2014/main" id="{06C19AA9-6A39-4F19-9B9D-BC12142F605E}"/>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成本結構</a:t>
                </a:r>
              </a:p>
            </p:txBody>
          </p:sp>
          <p:sp>
            <p:nvSpPr>
              <p:cNvPr id="139" name="矩形 138">
                <a:extLst>
                  <a:ext uri="{FF2B5EF4-FFF2-40B4-BE49-F238E27FC236}">
                    <a16:creationId xmlns:a16="http://schemas.microsoft.com/office/drawing/2014/main" id="{6CCFF9EC-2D24-49A4-9C34-80E6B8D7A9C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sp>
          <p:nvSpPr>
            <p:cNvPr id="125" name="文字方塊 124">
              <a:extLst>
                <a:ext uri="{FF2B5EF4-FFF2-40B4-BE49-F238E27FC236}">
                  <a16:creationId xmlns:a16="http://schemas.microsoft.com/office/drawing/2014/main" id="{2E41CA6F-6196-4CBC-BA8F-160B5DB65BD3}"/>
                </a:ext>
              </a:extLst>
            </p:cNvPr>
            <p:cNvSpPr txBox="1"/>
            <p:nvPr/>
          </p:nvSpPr>
          <p:spPr>
            <a:xfrm>
              <a:off x="6752997" y="2909615"/>
              <a:ext cx="3232103" cy="558102"/>
            </a:xfrm>
            <a:prstGeom prst="rect">
              <a:avLst/>
            </a:prstGeom>
            <a:noFill/>
          </p:spPr>
          <p:txBody>
            <a:bodyPr wrap="square">
              <a:spAutoFit/>
            </a:bodyPr>
            <a:lstStyle/>
            <a:p>
              <a:pPr>
                <a:lnSpc>
                  <a:spcPct val="150000"/>
                </a:lnSpc>
              </a:pPr>
              <a:r>
                <a:rPr lang="en-US" altLang="zh-TW" sz="700"/>
                <a:t>1. </a:t>
              </a:r>
              <a:r>
                <a:rPr lang="zh-TW" altLang="en-US" sz="700"/>
                <a:t>網頁及</a:t>
              </a:r>
              <a:r>
                <a:rPr lang="en-US" altLang="zh-TW" sz="700"/>
                <a:t>APP</a:t>
              </a:r>
              <a:r>
                <a:rPr lang="zh-TW" altLang="en-US" sz="700"/>
                <a:t>維護</a:t>
              </a:r>
              <a:endParaRPr lang="en-US" altLang="zh-TW" sz="700"/>
            </a:p>
            <a:p>
              <a:pPr>
                <a:lnSpc>
                  <a:spcPct val="150000"/>
                </a:lnSpc>
              </a:pPr>
              <a:r>
                <a:rPr lang="en-US" altLang="zh-TW" sz="700"/>
                <a:t>2. </a:t>
              </a:r>
              <a:r>
                <a:rPr lang="zh-TW" altLang="en-US" sz="700"/>
                <a:t>研發費用</a:t>
              </a:r>
              <a:endParaRPr lang="en-US" altLang="zh-TW" sz="700"/>
            </a:p>
            <a:p>
              <a:pPr>
                <a:lnSpc>
                  <a:spcPct val="150000"/>
                </a:lnSpc>
              </a:pPr>
              <a:r>
                <a:rPr lang="en-US" altLang="zh-TW" sz="700"/>
                <a:t>3. </a:t>
              </a:r>
              <a:r>
                <a:rPr lang="zh-TW" altLang="en-US" sz="700"/>
                <a:t>設備管理</a:t>
              </a:r>
              <a:endParaRPr lang="en-US" altLang="zh-TW" sz="700"/>
            </a:p>
          </p:txBody>
        </p:sp>
        <p:pic>
          <p:nvPicPr>
            <p:cNvPr id="129" name="圖片 128">
              <a:extLst>
                <a:ext uri="{FF2B5EF4-FFF2-40B4-BE49-F238E27FC236}">
                  <a16:creationId xmlns:a16="http://schemas.microsoft.com/office/drawing/2014/main" id="{F6E8C464-C30A-49CB-821D-C599A93EF7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6900" y="2132518"/>
              <a:ext cx="3543393" cy="3543393"/>
            </a:xfrm>
            <a:prstGeom prst="rect">
              <a:avLst/>
            </a:prstGeom>
          </p:spPr>
        </p:pic>
      </p:grpSp>
      <p:grpSp>
        <p:nvGrpSpPr>
          <p:cNvPr id="144" name="群組 143">
            <a:extLst>
              <a:ext uri="{FF2B5EF4-FFF2-40B4-BE49-F238E27FC236}">
                <a16:creationId xmlns:a16="http://schemas.microsoft.com/office/drawing/2014/main" id="{F1B6D968-11ED-471B-B4D5-7ED6DFAFAF6A}"/>
              </a:ext>
            </a:extLst>
          </p:cNvPr>
          <p:cNvGrpSpPr/>
          <p:nvPr/>
        </p:nvGrpSpPr>
        <p:grpSpPr>
          <a:xfrm>
            <a:off x="8243288" y="6161494"/>
            <a:ext cx="3600000" cy="2160000"/>
            <a:chOff x="5063" y="0"/>
            <a:chExt cx="12192003" cy="6858000"/>
          </a:xfrm>
        </p:grpSpPr>
        <p:grpSp>
          <p:nvGrpSpPr>
            <p:cNvPr id="145" name="群組 144">
              <a:extLst>
                <a:ext uri="{FF2B5EF4-FFF2-40B4-BE49-F238E27FC236}">
                  <a16:creationId xmlns:a16="http://schemas.microsoft.com/office/drawing/2014/main" id="{EFF9F6D4-D80F-42E9-BC3D-C49CABD9CA8F}"/>
                </a:ext>
              </a:extLst>
            </p:cNvPr>
            <p:cNvGrpSpPr/>
            <p:nvPr/>
          </p:nvGrpSpPr>
          <p:grpSpPr>
            <a:xfrm>
              <a:off x="5063" y="0"/>
              <a:ext cx="12192003" cy="6858000"/>
              <a:chOff x="-1" y="0"/>
              <a:chExt cx="12192003" cy="6858000"/>
            </a:xfrm>
          </p:grpSpPr>
          <p:sp>
            <p:nvSpPr>
              <p:cNvPr id="151" name="矩形 150">
                <a:extLst>
                  <a:ext uri="{FF2B5EF4-FFF2-40B4-BE49-F238E27FC236}">
                    <a16:creationId xmlns:a16="http://schemas.microsoft.com/office/drawing/2014/main" id="{7FEFBFC0-47FB-4B6F-9AEB-6E7978EA039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52" name="標題 2">
                <a:extLst>
                  <a:ext uri="{FF2B5EF4-FFF2-40B4-BE49-F238E27FC236}">
                    <a16:creationId xmlns:a16="http://schemas.microsoft.com/office/drawing/2014/main" id="{F9CF5290-3E8A-4C0D-8B72-630C99368014}"/>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153" name="標題 2">
                <a:extLst>
                  <a:ext uri="{FF2B5EF4-FFF2-40B4-BE49-F238E27FC236}">
                    <a16:creationId xmlns:a16="http://schemas.microsoft.com/office/drawing/2014/main" id="{1105C53B-49E9-4139-AFDF-65F56B340B34}"/>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154" name="群組 153">
                <a:extLst>
                  <a:ext uri="{FF2B5EF4-FFF2-40B4-BE49-F238E27FC236}">
                    <a16:creationId xmlns:a16="http://schemas.microsoft.com/office/drawing/2014/main" id="{6DAD09E3-BB88-4CC2-B3B0-E83275D6454A}"/>
                  </a:ext>
                </a:extLst>
              </p:cNvPr>
              <p:cNvGrpSpPr/>
              <p:nvPr/>
            </p:nvGrpSpPr>
            <p:grpSpPr>
              <a:xfrm>
                <a:off x="225947" y="659521"/>
                <a:ext cx="830497" cy="830498"/>
                <a:chOff x="864916" y="1972234"/>
                <a:chExt cx="751840" cy="751840"/>
              </a:xfrm>
            </p:grpSpPr>
            <p:pic>
              <p:nvPicPr>
                <p:cNvPr id="162" name="圖片 161">
                  <a:extLst>
                    <a:ext uri="{FF2B5EF4-FFF2-40B4-BE49-F238E27FC236}">
                      <a16:creationId xmlns:a16="http://schemas.microsoft.com/office/drawing/2014/main" id="{CF5442FC-CFC4-4508-BD9F-998E92A7810B}"/>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l="3027" t="-1404" r="-7730" b="2111"/>
                <a:stretch/>
              </p:blipFill>
              <p:spPr>
                <a:xfrm>
                  <a:off x="901759" y="1994500"/>
                  <a:ext cx="703894" cy="720927"/>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63" name="橢圓 162">
                  <a:extLst>
                    <a:ext uri="{FF2B5EF4-FFF2-40B4-BE49-F238E27FC236}">
                      <a16:creationId xmlns:a16="http://schemas.microsoft.com/office/drawing/2014/main" id="{01C4EAFC-53DC-40E7-9544-5FF96FEBCC26}"/>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155" name="圖片 154">
                <a:extLst>
                  <a:ext uri="{FF2B5EF4-FFF2-40B4-BE49-F238E27FC236}">
                    <a16:creationId xmlns:a16="http://schemas.microsoft.com/office/drawing/2014/main" id="{8278E8DB-38FB-4343-8CD1-0AA7C8D27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56" name="圖片 155">
                <a:extLst>
                  <a:ext uri="{FF2B5EF4-FFF2-40B4-BE49-F238E27FC236}">
                    <a16:creationId xmlns:a16="http://schemas.microsoft.com/office/drawing/2014/main" id="{0B810542-A1FA-4AAB-A883-14D9FA512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57" name="圖片 156">
                <a:extLst>
                  <a:ext uri="{FF2B5EF4-FFF2-40B4-BE49-F238E27FC236}">
                    <a16:creationId xmlns:a16="http://schemas.microsoft.com/office/drawing/2014/main" id="{9AB5F870-EEC8-42EE-98B0-67B77CB7EA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8" name="圖片 157">
                <a:extLst>
                  <a:ext uri="{FF2B5EF4-FFF2-40B4-BE49-F238E27FC236}">
                    <a16:creationId xmlns:a16="http://schemas.microsoft.com/office/drawing/2014/main" id="{8E6C7D93-9E98-4051-99E1-202A11EE6D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59" name="標題 2">
                <a:extLst>
                  <a:ext uri="{FF2B5EF4-FFF2-40B4-BE49-F238E27FC236}">
                    <a16:creationId xmlns:a16="http://schemas.microsoft.com/office/drawing/2014/main" id="{4597C186-6422-4894-B10B-2593BADCCD55}"/>
                  </a:ext>
                </a:extLst>
              </p:cNvPr>
              <p:cNvSpPr txBox="1">
                <a:spLocks/>
              </p:cNvSpPr>
              <p:nvPr/>
            </p:nvSpPr>
            <p:spPr>
              <a:xfrm>
                <a:off x="1098597" y="710019"/>
                <a:ext cx="2880000" cy="7200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收益流</a:t>
                </a:r>
              </a:p>
            </p:txBody>
          </p:sp>
          <p:sp>
            <p:nvSpPr>
              <p:cNvPr id="160" name="矩形 159">
                <a:extLst>
                  <a:ext uri="{FF2B5EF4-FFF2-40B4-BE49-F238E27FC236}">
                    <a16:creationId xmlns:a16="http://schemas.microsoft.com/office/drawing/2014/main" id="{24F17402-78F3-4005-86C7-7129B670A250}"/>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pic>
          <p:nvPicPr>
            <p:cNvPr id="146" name="圖片 145">
              <a:extLst>
                <a:ext uri="{FF2B5EF4-FFF2-40B4-BE49-F238E27FC236}">
                  <a16:creationId xmlns:a16="http://schemas.microsoft.com/office/drawing/2014/main" id="{B6C35573-E779-417A-8F47-1747DD071770}"/>
                </a:ext>
              </a:extLst>
            </p:cNvPr>
            <p:cNvPicPr>
              <a:picLocks noChangeAspect="1"/>
            </p:cNvPicPr>
            <p:nvPr/>
          </p:nvPicPr>
          <p:blipFill rotWithShape="1">
            <a:blip r:embed="rId15">
              <a:clrChange>
                <a:clrFrom>
                  <a:srgbClr val="FA5F0F"/>
                </a:clrFrom>
                <a:clrTo>
                  <a:srgbClr val="FA5F0F">
                    <a:alpha val="0"/>
                  </a:srgbClr>
                </a:clrTo>
              </a:clrChange>
              <a:extLst>
                <a:ext uri="{BEBA8EAE-BF5A-486C-A8C5-ECC9F3942E4B}">
                  <a14:imgProps xmlns:a14="http://schemas.microsoft.com/office/drawing/2010/main">
                    <a14:imgLayer r:embed="rId16">
                      <a14:imgEffect>
                        <a14:backgroundRemoval t="9667" b="89667" l="29000" r="70000">
                          <a14:foregroundMark x1="42750" y1="32167" x2="42500" y2="38833"/>
                          <a14:foregroundMark x1="41250" y1="31583" x2="41083" y2="35750"/>
                          <a14:foregroundMark x1="33917" y1="15750" x2="59000" y2="14333"/>
                          <a14:foregroundMark x1="59000" y1="14333" x2="68583" y2="20250"/>
                          <a14:foregroundMark x1="68583" y1="20250" x2="69250" y2="78583"/>
                          <a14:foregroundMark x1="69250" y1="78583" x2="65288" y2="90325"/>
                          <a14:foregroundMark x1="53006" y1="90633" x2="36167" y2="88417"/>
                          <a14:foregroundMark x1="36167" y1="88417" x2="32250" y2="14500"/>
                          <a14:foregroundMark x1="32250" y1="14500" x2="41167" y2="11167"/>
                          <a14:foregroundMark x1="41167" y1="11167" x2="68583" y2="13250"/>
                          <a14:foregroundMark x1="68583" y1="13417" x2="70000" y2="21917"/>
                          <a14:foregroundMark x1="70000" y1="21917" x2="70000" y2="21917"/>
                          <a14:foregroundMark x1="70250" y1="19000" x2="69667" y2="80667"/>
                          <a14:foregroundMark x1="69667" y1="80667" x2="66750" y2="87500"/>
                          <a14:foregroundMark x1="66750" y1="87500" x2="59583" y2="89833"/>
                          <a14:foregroundMark x1="59583" y1="89833" x2="36833" y2="90083"/>
                          <a14:foregroundMark x1="36833" y1="90083" x2="31417" y2="80500"/>
                          <a14:foregroundMark x1="31417" y1="80500" x2="34583" y2="65250"/>
                          <a14:foregroundMark x1="30967" y1="20500" x2="30583" y2="15750"/>
                          <a14:foregroundMark x1="31256" y1="24083" x2="30967" y2="20500"/>
                          <a14:foregroundMark x1="34583" y1="65250" x2="31417" y2="26071"/>
                          <a14:foregroundMark x1="32917" y1="13667" x2="37000" y2="19417"/>
                          <a14:foregroundMark x1="37000" y1="19417" x2="36417" y2="19417"/>
                          <a14:foregroundMark x1="37250" y1="64667" x2="53750" y2="77333"/>
                          <a14:foregroundMark x1="53750" y1="77333" x2="61083" y2="79083"/>
                          <a14:foregroundMark x1="59167" y1="67000" x2="53083" y2="75667"/>
                          <a14:foregroundMark x1="53083" y1="75667" x2="38583" y2="87167"/>
                          <a14:foregroundMark x1="37500" y1="83250" x2="56333" y2="85083"/>
                          <a14:foregroundMark x1="56333" y1="85083" x2="61500" y2="84667"/>
                          <a14:foregroundMark x1="43750" y1="88833" x2="59333" y2="89167"/>
                          <a14:foregroundMark x1="59333" y1="89167" x2="68500" y2="79750"/>
                          <a14:foregroundMark x1="68500" y1="79750" x2="68583" y2="78167"/>
                          <a14:foregroundMark x1="69833" y1="82417" x2="68583" y2="88000"/>
                          <a14:foregroundMark x1="31083" y1="15250" x2="39500" y2="10500"/>
                          <a14:foregroundMark x1="39500" y1="10500" x2="48750" y2="9667"/>
                          <a14:foregroundMark x1="48750" y1="9667" x2="66667" y2="11833"/>
                          <a14:foregroundMark x1="66667" y1="11833" x2="69583" y2="18250"/>
                          <a14:foregroundMark x1="69583" y1="18250" x2="69583" y2="18250"/>
                          <a14:foregroundMark x1="68750" y1="12833" x2="58333" y2="9667"/>
                          <a14:foregroundMark x1="30250" y1="15083" x2="38667" y2="10333"/>
                          <a14:foregroundMark x1="38667" y1="10333" x2="39583" y2="10083"/>
                          <a14:foregroundMark x1="38917" y1="9917" x2="31000" y2="12583"/>
                          <a14:foregroundMark x1="31000" y1="12583" x2="30667" y2="16333"/>
                          <a14:foregroundMark x1="29698" y1="33330" x2="29674" y2="39169"/>
                          <a14:foregroundMark x1="29704" y1="31917" x2="29702" y2="32333"/>
                          <a14:foregroundMark x1="29723" y1="27000" x2="29704" y2="31917"/>
                          <a14:foregroundMark x1="29750" y1="20250" x2="29735" y2="24083"/>
                          <a14:foregroundMark x1="30751" y1="84791" x2="33833" y2="89000"/>
                          <a14:foregroundMark x1="33833" y1="89000" x2="34333" y2="89083"/>
                          <a14:foregroundMark x1="30708" y1="86791" x2="33583" y2="89667"/>
                          <a14:backgroundMark x1="53917" y1="92000" x2="65000" y2="92750"/>
                          <a14:backgroundMark x1="52500" y1="91333" x2="55583" y2="91917"/>
                          <a14:backgroundMark x1="61250" y1="92000" x2="66000" y2="91750"/>
                          <a14:backgroundMark x1="64333" y1="91500" x2="66000" y2="91583"/>
                          <a14:backgroundMark x1="64000" y1="91167" x2="65583" y2="91500"/>
                          <a14:backgroundMark x1="29333" y1="40000" x2="29333" y2="85250"/>
                          <a14:backgroundMark x1="28917" y1="85333" x2="29417" y2="87500"/>
                          <a14:backgroundMark x1="29750" y1="32333" x2="29750" y2="32333"/>
                          <a14:backgroundMark x1="29750" y1="32333" x2="30000" y2="33250"/>
                          <a14:backgroundMark x1="29833" y1="31917" x2="29833" y2="31917"/>
                          <a14:backgroundMark x1="30000" y1="24083" x2="30000" y2="27000"/>
                          <a14:backgroundMark x1="30000" y1="20500" x2="30000" y2="20500"/>
                          <a14:backgroundMark x1="29500" y1="39917" x2="29500" y2="39917"/>
                          <a14:backgroundMark x1="29667" y1="39167" x2="29333" y2="40083"/>
                        </a14:backgroundRemoval>
                      </a14:imgEffect>
                    </a14:imgLayer>
                  </a14:imgProps>
                </a:ext>
              </a:extLst>
            </a:blip>
            <a:srcRect l="29495" t="10513" r="29130" b="10339"/>
            <a:stretch/>
          </p:blipFill>
          <p:spPr>
            <a:xfrm>
              <a:off x="8937045" y="1811716"/>
              <a:ext cx="2173347" cy="4157682"/>
            </a:xfrm>
            <a:prstGeom prst="roundRect">
              <a:avLst/>
            </a:prstGeom>
          </p:spPr>
        </p:pic>
        <p:sp>
          <p:nvSpPr>
            <p:cNvPr id="147" name="文字方塊 146">
              <a:extLst>
                <a:ext uri="{FF2B5EF4-FFF2-40B4-BE49-F238E27FC236}">
                  <a16:creationId xmlns:a16="http://schemas.microsoft.com/office/drawing/2014/main" id="{89880006-9824-4D9A-85A5-9D8EF4518798}"/>
                </a:ext>
              </a:extLst>
            </p:cNvPr>
            <p:cNvSpPr txBox="1"/>
            <p:nvPr/>
          </p:nvSpPr>
          <p:spPr>
            <a:xfrm>
              <a:off x="660475" y="2248636"/>
              <a:ext cx="7783366" cy="915572"/>
            </a:xfrm>
            <a:prstGeom prst="rect">
              <a:avLst/>
            </a:prstGeom>
            <a:noFill/>
          </p:spPr>
          <p:txBody>
            <a:bodyPr wrap="square">
              <a:spAutoFit/>
            </a:bodyPr>
            <a:lstStyle/>
            <a:p>
              <a:pPr algn="just">
                <a:lnSpc>
                  <a:spcPct val="120000"/>
                </a:lnSpc>
              </a:pPr>
              <a:r>
                <a:rPr lang="zh-TW" altLang="en-US" sz="500"/>
                <a:t>可以在 </a:t>
              </a:r>
              <a:r>
                <a:rPr lang="en-US" altLang="zh-TW" sz="500"/>
                <a:t>Instagram </a:t>
              </a:r>
              <a:r>
                <a:rPr lang="zh-TW" altLang="en-US" sz="500"/>
                <a:t>直播視訊期間購買及傳送多個徽章。如果您在直播仍在進行時退出影片，該直播視訊的創作者和所有觀眾仍能夠看到您的留言和徽章。</a:t>
              </a:r>
            </a:p>
            <a:p>
              <a:pPr algn="just">
                <a:lnSpc>
                  <a:spcPct val="120000"/>
                </a:lnSpc>
              </a:pPr>
              <a:r>
                <a:rPr lang="zh-TW" altLang="en-US" sz="500"/>
                <a:t>徽章分為以下等級：</a:t>
              </a:r>
            </a:p>
            <a:p>
              <a:pPr algn="just">
                <a:lnSpc>
                  <a:spcPct val="120000"/>
                </a:lnSpc>
              </a:pPr>
              <a:r>
                <a:rPr lang="zh-TW" altLang="en-US" sz="500"/>
                <a:t>一顆心 </a:t>
              </a:r>
              <a:r>
                <a:rPr lang="en-US" altLang="zh-TW" sz="500"/>
                <a:t>- $0.99 </a:t>
              </a:r>
              <a:r>
                <a:rPr lang="zh-TW" altLang="en-US" sz="500"/>
                <a:t>美元</a:t>
              </a:r>
            </a:p>
            <a:p>
              <a:pPr algn="just">
                <a:lnSpc>
                  <a:spcPct val="120000"/>
                </a:lnSpc>
              </a:pPr>
              <a:r>
                <a:rPr lang="zh-TW" altLang="en-US" sz="500"/>
                <a:t>兩顆心 </a:t>
              </a:r>
              <a:r>
                <a:rPr lang="en-US" altLang="zh-TW" sz="500"/>
                <a:t>- $1.99 </a:t>
              </a:r>
              <a:r>
                <a:rPr lang="zh-TW" altLang="en-US" sz="500"/>
                <a:t>美元</a:t>
              </a:r>
            </a:p>
            <a:p>
              <a:pPr algn="just">
                <a:lnSpc>
                  <a:spcPct val="120000"/>
                </a:lnSpc>
              </a:pPr>
              <a:r>
                <a:rPr lang="zh-TW" altLang="en-US" sz="500"/>
                <a:t>三顆心 </a:t>
              </a:r>
              <a:r>
                <a:rPr lang="en-US" altLang="zh-TW" sz="500"/>
                <a:t>- $4.99 </a:t>
              </a:r>
              <a:r>
                <a:rPr lang="zh-TW" altLang="en-US" sz="500"/>
                <a:t>美元</a:t>
              </a:r>
            </a:p>
            <a:p>
              <a:pPr algn="just">
                <a:lnSpc>
                  <a:spcPct val="120000"/>
                </a:lnSpc>
              </a:pPr>
              <a:r>
                <a:rPr lang="zh-TW" altLang="en-US" sz="500"/>
                <a:t>購買徽章後：</a:t>
              </a:r>
            </a:p>
            <a:p>
              <a:pPr algn="just">
                <a:lnSpc>
                  <a:spcPct val="120000"/>
                </a:lnSpc>
              </a:pPr>
              <a:r>
                <a:rPr lang="zh-TW" altLang="en-US" sz="500"/>
                <a:t>在直播視訊期間，徽章會出現在您所有的留言旁邊。</a:t>
              </a:r>
            </a:p>
            <a:p>
              <a:pPr algn="just">
                <a:lnSpc>
                  <a:spcPct val="120000"/>
                </a:lnSpc>
              </a:pPr>
              <a:r>
                <a:rPr lang="zh-TW" altLang="en-US" sz="500"/>
                <a:t>特殊的愛心表情符號會在直播視訊的留言區塊中向您顯示。</a:t>
              </a:r>
            </a:p>
            <a:p>
              <a:pPr algn="just">
                <a:lnSpc>
                  <a:spcPct val="120000"/>
                </a:lnSpc>
              </a:pPr>
              <a:r>
                <a:rPr lang="zh-TW" altLang="en-US" sz="500"/>
                <a:t>您會在直播視訊創作者可查看的「支持者」名單中顯示最多 </a:t>
              </a:r>
              <a:r>
                <a:rPr lang="en-US" altLang="zh-TW" sz="500"/>
                <a:t>90 </a:t>
              </a:r>
              <a:r>
                <a:rPr lang="zh-TW" altLang="en-US" sz="500"/>
                <a:t>天。</a:t>
              </a:r>
            </a:p>
          </p:txBody>
        </p:sp>
        <p:sp>
          <p:nvSpPr>
            <p:cNvPr id="148" name="文字方塊 147">
              <a:extLst>
                <a:ext uri="{FF2B5EF4-FFF2-40B4-BE49-F238E27FC236}">
                  <a16:creationId xmlns:a16="http://schemas.microsoft.com/office/drawing/2014/main" id="{B020ACC5-EC55-4B6C-91D6-EC3FB3CF29D2}"/>
                </a:ext>
              </a:extLst>
            </p:cNvPr>
            <p:cNvSpPr txBox="1"/>
            <p:nvPr/>
          </p:nvSpPr>
          <p:spPr>
            <a:xfrm>
              <a:off x="646259" y="1878488"/>
              <a:ext cx="6153150" cy="169277"/>
            </a:xfrm>
            <a:prstGeom prst="rect">
              <a:avLst/>
            </a:prstGeom>
            <a:noFill/>
          </p:spPr>
          <p:txBody>
            <a:bodyPr wrap="square">
              <a:spAutoFit/>
            </a:bodyPr>
            <a:lstStyle/>
            <a:p>
              <a:r>
                <a:rPr lang="en-US" altLang="zh-TW" sz="500" b="1">
                  <a:solidFill>
                    <a:srgbClr val="DF3E6A"/>
                  </a:solidFill>
                </a:rPr>
                <a:t>Instagram Live </a:t>
              </a:r>
              <a:r>
                <a:rPr lang="zh-TW" altLang="en-US" sz="500" b="1">
                  <a:solidFill>
                    <a:srgbClr val="DF3E6A"/>
                  </a:solidFill>
                </a:rPr>
                <a:t>徽章</a:t>
              </a:r>
            </a:p>
          </p:txBody>
        </p:sp>
        <p:sp>
          <p:nvSpPr>
            <p:cNvPr id="149" name="矩形 148">
              <a:extLst>
                <a:ext uri="{FF2B5EF4-FFF2-40B4-BE49-F238E27FC236}">
                  <a16:creationId xmlns:a16="http://schemas.microsoft.com/office/drawing/2014/main" id="{F044AC1D-D9AC-475A-BDDA-2362486F2B37}"/>
                </a:ext>
              </a:extLst>
            </p:cNvPr>
            <p:cNvSpPr/>
            <p:nvPr/>
          </p:nvSpPr>
          <p:spPr>
            <a:xfrm>
              <a:off x="10340453" y="4450833"/>
              <a:ext cx="272869" cy="215563"/>
            </a:xfrm>
            <a:prstGeom prst="rect">
              <a:avLst/>
            </a:prstGeom>
            <a:noFill/>
            <a:ln w="38100">
              <a:solidFill>
                <a:srgbClr val="AB36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50" name="圖說文字: 向右箭號 149">
              <a:extLst>
                <a:ext uri="{FF2B5EF4-FFF2-40B4-BE49-F238E27FC236}">
                  <a16:creationId xmlns:a16="http://schemas.microsoft.com/office/drawing/2014/main" id="{CDBE94D9-7E0C-456D-B046-FBCE8486BF9C}"/>
                </a:ext>
              </a:extLst>
            </p:cNvPr>
            <p:cNvSpPr/>
            <p:nvPr/>
          </p:nvSpPr>
          <p:spPr>
            <a:xfrm>
              <a:off x="6926183" y="4261634"/>
              <a:ext cx="3414268" cy="593960"/>
            </a:xfrm>
            <a:prstGeom prst="rightArrowCallout">
              <a:avLst>
                <a:gd name="adj1" fmla="val 25000"/>
                <a:gd name="adj2" fmla="val 25000"/>
                <a:gd name="adj3" fmla="val 25000"/>
                <a:gd name="adj4" fmla="val 59100"/>
              </a:avLst>
            </a:prstGeom>
            <a:noFill/>
            <a:ln w="19050">
              <a:solidFill>
                <a:srgbClr val="DF3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b="1">
                  <a:solidFill>
                    <a:srgbClr val="DF3E6A"/>
                  </a:solidFill>
                </a:rPr>
                <a:t>Instagram Live </a:t>
              </a:r>
              <a:r>
                <a:rPr lang="zh-TW" altLang="en-US" sz="400" b="1">
                  <a:solidFill>
                    <a:srgbClr val="DF3E6A"/>
                  </a:solidFill>
                </a:rPr>
                <a:t>徽章</a:t>
              </a:r>
            </a:p>
          </p:txBody>
        </p:sp>
      </p:grpSp>
      <p:grpSp>
        <p:nvGrpSpPr>
          <p:cNvPr id="5" name="群組 4">
            <a:extLst>
              <a:ext uri="{FF2B5EF4-FFF2-40B4-BE49-F238E27FC236}">
                <a16:creationId xmlns:a16="http://schemas.microsoft.com/office/drawing/2014/main" id="{90823783-32E3-4E98-A934-5EA2D0867511}"/>
              </a:ext>
            </a:extLst>
          </p:cNvPr>
          <p:cNvGrpSpPr/>
          <p:nvPr/>
        </p:nvGrpSpPr>
        <p:grpSpPr>
          <a:xfrm>
            <a:off x="4296000" y="3732411"/>
            <a:ext cx="3600000" cy="2160000"/>
            <a:chOff x="4296000" y="3732411"/>
            <a:chExt cx="3600000" cy="2160000"/>
          </a:xfrm>
        </p:grpSpPr>
        <p:grpSp>
          <p:nvGrpSpPr>
            <p:cNvPr id="126" name="群組 125">
              <a:extLst>
                <a:ext uri="{FF2B5EF4-FFF2-40B4-BE49-F238E27FC236}">
                  <a16:creationId xmlns:a16="http://schemas.microsoft.com/office/drawing/2014/main" id="{40F18158-E555-4791-8210-800BEB8F0E91}"/>
                </a:ext>
              </a:extLst>
            </p:cNvPr>
            <p:cNvGrpSpPr/>
            <p:nvPr/>
          </p:nvGrpSpPr>
          <p:grpSpPr>
            <a:xfrm>
              <a:off x="4296000" y="3732411"/>
              <a:ext cx="3600000" cy="2160000"/>
              <a:chOff x="-1" y="0"/>
              <a:chExt cx="12192003" cy="6858000"/>
            </a:xfrm>
          </p:grpSpPr>
          <p:sp>
            <p:nvSpPr>
              <p:cNvPr id="161" name="矩形 160">
                <a:extLst>
                  <a:ext uri="{FF2B5EF4-FFF2-40B4-BE49-F238E27FC236}">
                    <a16:creationId xmlns:a16="http://schemas.microsoft.com/office/drawing/2014/main" id="{0562EDB4-6C78-45E0-B9DA-3557ED82A37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2" name="標題 2">
                <a:extLst>
                  <a:ext uri="{FF2B5EF4-FFF2-40B4-BE49-F238E27FC236}">
                    <a16:creationId xmlns:a16="http://schemas.microsoft.com/office/drawing/2014/main" id="{72F5A303-5CD6-4D77-8B3B-A7A46CAD7E9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3" name="標題 2">
                <a:extLst>
                  <a:ext uri="{FF2B5EF4-FFF2-40B4-BE49-F238E27FC236}">
                    <a16:creationId xmlns:a16="http://schemas.microsoft.com/office/drawing/2014/main" id="{C436889E-745D-4A34-9818-C3ACF059988E}"/>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84" name="群組 183">
                <a:extLst>
                  <a:ext uri="{FF2B5EF4-FFF2-40B4-BE49-F238E27FC236}">
                    <a16:creationId xmlns:a16="http://schemas.microsoft.com/office/drawing/2014/main" id="{4CBA299F-9318-4564-9749-D86B7F6CB95B}"/>
                  </a:ext>
                </a:extLst>
              </p:cNvPr>
              <p:cNvGrpSpPr/>
              <p:nvPr/>
            </p:nvGrpSpPr>
            <p:grpSpPr>
              <a:xfrm>
                <a:off x="225948" y="659521"/>
                <a:ext cx="830498" cy="830498"/>
                <a:chOff x="864916" y="1972234"/>
                <a:chExt cx="751840" cy="751840"/>
              </a:xfrm>
            </p:grpSpPr>
            <p:pic>
              <p:nvPicPr>
                <p:cNvPr id="191" name="圖片 190">
                  <a:extLst>
                    <a:ext uri="{FF2B5EF4-FFF2-40B4-BE49-F238E27FC236}">
                      <a16:creationId xmlns:a16="http://schemas.microsoft.com/office/drawing/2014/main" id="{BCDE7B88-2419-44F4-B7B5-8A24518C2417}"/>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2" name="橢圓 191">
                  <a:extLst>
                    <a:ext uri="{FF2B5EF4-FFF2-40B4-BE49-F238E27FC236}">
                      <a16:creationId xmlns:a16="http://schemas.microsoft.com/office/drawing/2014/main" id="{41E565A7-CC2B-460E-B3DE-AD20E814451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85" name="圖片 184">
                <a:extLst>
                  <a:ext uri="{FF2B5EF4-FFF2-40B4-BE49-F238E27FC236}">
                    <a16:creationId xmlns:a16="http://schemas.microsoft.com/office/drawing/2014/main" id="{266830C8-D757-40B4-A840-483ED6A0A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86" name="圖片 185">
                <a:extLst>
                  <a:ext uri="{FF2B5EF4-FFF2-40B4-BE49-F238E27FC236}">
                    <a16:creationId xmlns:a16="http://schemas.microsoft.com/office/drawing/2014/main" id="{B196931F-2123-44FD-A325-9980E7C86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87" name="圖片 186">
                <a:extLst>
                  <a:ext uri="{FF2B5EF4-FFF2-40B4-BE49-F238E27FC236}">
                    <a16:creationId xmlns:a16="http://schemas.microsoft.com/office/drawing/2014/main" id="{0C89798E-83AD-4D3A-8BD8-7BB33F414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88" name="圖片 187">
                <a:extLst>
                  <a:ext uri="{FF2B5EF4-FFF2-40B4-BE49-F238E27FC236}">
                    <a16:creationId xmlns:a16="http://schemas.microsoft.com/office/drawing/2014/main" id="{2D14411D-E22E-4C37-BF46-E6FDB9AA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89" name="標題 2">
                <a:extLst>
                  <a:ext uri="{FF2B5EF4-FFF2-40B4-BE49-F238E27FC236}">
                    <a16:creationId xmlns:a16="http://schemas.microsoft.com/office/drawing/2014/main" id="{066D0727-6ECC-4838-A464-04F1D9E8E5A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190" name="矩形 189">
                <a:extLst>
                  <a:ext uri="{FF2B5EF4-FFF2-40B4-BE49-F238E27FC236}">
                    <a16:creationId xmlns:a16="http://schemas.microsoft.com/office/drawing/2014/main" id="{DCDDB013-2DA8-47A8-9BEC-BA7F22BE429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27" name="圖片 126">
              <a:extLst>
                <a:ext uri="{FF2B5EF4-FFF2-40B4-BE49-F238E27FC236}">
                  <a16:creationId xmlns:a16="http://schemas.microsoft.com/office/drawing/2014/main" id="{27BF66CA-FA8F-47F0-ADC5-787689B439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18590" y="4399831"/>
              <a:ext cx="1046160" cy="1115904"/>
            </a:xfrm>
            <a:prstGeom prst="rect">
              <a:avLst/>
            </a:prstGeom>
          </p:spPr>
        </p:pic>
        <p:sp>
          <p:nvSpPr>
            <p:cNvPr id="128" name="文字方塊 127">
              <a:extLst>
                <a:ext uri="{FF2B5EF4-FFF2-40B4-BE49-F238E27FC236}">
                  <a16:creationId xmlns:a16="http://schemas.microsoft.com/office/drawing/2014/main" id="{8A05F0CE-D53D-4A63-ACCA-7ADCBC3D5F72}"/>
                </a:ext>
              </a:extLst>
            </p:cNvPr>
            <p:cNvSpPr txBox="1"/>
            <p:nvPr/>
          </p:nvSpPr>
          <p:spPr>
            <a:xfrm>
              <a:off x="4620389" y="4875447"/>
              <a:ext cx="322431" cy="63009"/>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141" name="文字方塊 140">
              <a:extLst>
                <a:ext uri="{FF2B5EF4-FFF2-40B4-BE49-F238E27FC236}">
                  <a16:creationId xmlns:a16="http://schemas.microsoft.com/office/drawing/2014/main" id="{9D6F4930-1D8B-470D-85E0-B95C3AC81E07}"/>
                </a:ext>
              </a:extLst>
            </p:cNvPr>
            <p:cNvSpPr txBox="1"/>
            <p:nvPr/>
          </p:nvSpPr>
          <p:spPr>
            <a:xfrm>
              <a:off x="4620389" y="5127199"/>
              <a:ext cx="348937" cy="63009"/>
            </a:xfrm>
            <a:prstGeom prst="rect">
              <a:avLst/>
            </a:prstGeom>
            <a:noFill/>
          </p:spPr>
          <p:txBody>
            <a:bodyPr wrap="none" rtlCol="0">
              <a:spAutoFit/>
            </a:bodyPr>
            <a:lstStyle/>
            <a:p>
              <a:r>
                <a:rPr lang="en-US" altLang="zh-TW" sz="700"/>
                <a:t>2.</a:t>
              </a:r>
              <a:r>
                <a:rPr lang="zh-TW" altLang="en-US" sz="700"/>
                <a:t> 擁有社交媒體的影響力</a:t>
              </a:r>
            </a:p>
          </p:txBody>
        </p:sp>
        <p:sp>
          <p:nvSpPr>
            <p:cNvPr id="142" name="文字方塊 141">
              <a:extLst>
                <a:ext uri="{FF2B5EF4-FFF2-40B4-BE49-F238E27FC236}">
                  <a16:creationId xmlns:a16="http://schemas.microsoft.com/office/drawing/2014/main" id="{12C2A20A-A7BE-4E26-A4E7-BFB2C9C7039D}"/>
                </a:ext>
              </a:extLst>
            </p:cNvPr>
            <p:cNvSpPr txBox="1"/>
            <p:nvPr/>
          </p:nvSpPr>
          <p:spPr>
            <a:xfrm>
              <a:off x="4620887" y="4647617"/>
              <a:ext cx="293084" cy="63009"/>
            </a:xfrm>
            <a:prstGeom prst="rect">
              <a:avLst/>
            </a:prstGeom>
            <a:noFill/>
          </p:spPr>
          <p:txBody>
            <a:bodyPr wrap="none" rtlCol="0">
              <a:spAutoFit/>
            </a:bodyPr>
            <a:lstStyle/>
            <a:p>
              <a:r>
                <a:rPr lang="zh-TW" altLang="en-US" sz="700"/>
                <a:t>主要是建立在平台上</a:t>
              </a:r>
            </a:p>
          </p:txBody>
        </p:sp>
      </p:grpSp>
      <p:grpSp>
        <p:nvGrpSpPr>
          <p:cNvPr id="205" name="群組 204">
            <a:extLst>
              <a:ext uri="{FF2B5EF4-FFF2-40B4-BE49-F238E27FC236}">
                <a16:creationId xmlns:a16="http://schemas.microsoft.com/office/drawing/2014/main" id="{C04B25AD-49DD-4435-9F3E-E63BBD495DAF}"/>
              </a:ext>
            </a:extLst>
          </p:cNvPr>
          <p:cNvGrpSpPr/>
          <p:nvPr/>
        </p:nvGrpSpPr>
        <p:grpSpPr>
          <a:xfrm>
            <a:off x="8244000" y="3732411"/>
            <a:ext cx="3600000" cy="2160000"/>
            <a:chOff x="-1" y="0"/>
            <a:chExt cx="12192003" cy="6858000"/>
          </a:xfrm>
        </p:grpSpPr>
        <p:sp>
          <p:nvSpPr>
            <p:cNvPr id="208" name="矩形 207">
              <a:extLst>
                <a:ext uri="{FF2B5EF4-FFF2-40B4-BE49-F238E27FC236}">
                  <a16:creationId xmlns:a16="http://schemas.microsoft.com/office/drawing/2014/main" id="{F71BE27E-2AE5-4E1E-93BE-FB744F3FC769}"/>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09" name="標題 2">
              <a:extLst>
                <a:ext uri="{FF2B5EF4-FFF2-40B4-BE49-F238E27FC236}">
                  <a16:creationId xmlns:a16="http://schemas.microsoft.com/office/drawing/2014/main" id="{866FD5BE-4F8F-4876-A571-CF4022A4165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0" name="標題 2">
              <a:extLst>
                <a:ext uri="{FF2B5EF4-FFF2-40B4-BE49-F238E27FC236}">
                  <a16:creationId xmlns:a16="http://schemas.microsoft.com/office/drawing/2014/main" id="{E0B3B1F7-8B67-4BC7-A67C-0CCCCEFE1FC6}"/>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1" name="群組 210">
              <a:extLst>
                <a:ext uri="{FF2B5EF4-FFF2-40B4-BE49-F238E27FC236}">
                  <a16:creationId xmlns:a16="http://schemas.microsoft.com/office/drawing/2014/main" id="{BBE0836B-7581-450F-88EE-FC19D9F3F7EA}"/>
                </a:ext>
              </a:extLst>
            </p:cNvPr>
            <p:cNvGrpSpPr/>
            <p:nvPr/>
          </p:nvGrpSpPr>
          <p:grpSpPr>
            <a:xfrm>
              <a:off x="225948" y="659521"/>
              <a:ext cx="830498" cy="830498"/>
              <a:chOff x="864916" y="1972234"/>
              <a:chExt cx="751840" cy="751840"/>
            </a:xfrm>
          </p:grpSpPr>
          <p:pic>
            <p:nvPicPr>
              <p:cNvPr id="218" name="圖片 217">
                <a:extLst>
                  <a:ext uri="{FF2B5EF4-FFF2-40B4-BE49-F238E27FC236}">
                    <a16:creationId xmlns:a16="http://schemas.microsoft.com/office/drawing/2014/main" id="{8D46E47B-E738-4776-B84F-E5C0D0FC6C7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19" name="橢圓 218">
                <a:extLst>
                  <a:ext uri="{FF2B5EF4-FFF2-40B4-BE49-F238E27FC236}">
                    <a16:creationId xmlns:a16="http://schemas.microsoft.com/office/drawing/2014/main" id="{4BDE6E4A-D937-46A0-8F3E-356D0CEB5C5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2" name="圖片 211">
              <a:extLst>
                <a:ext uri="{FF2B5EF4-FFF2-40B4-BE49-F238E27FC236}">
                  <a16:creationId xmlns:a16="http://schemas.microsoft.com/office/drawing/2014/main" id="{027A84A5-C605-4E16-B72B-2A59B20E5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3" name="圖片 212">
              <a:extLst>
                <a:ext uri="{FF2B5EF4-FFF2-40B4-BE49-F238E27FC236}">
                  <a16:creationId xmlns:a16="http://schemas.microsoft.com/office/drawing/2014/main" id="{146D39BF-5459-4150-AB32-796E019EF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4" name="圖片 213">
              <a:extLst>
                <a:ext uri="{FF2B5EF4-FFF2-40B4-BE49-F238E27FC236}">
                  <a16:creationId xmlns:a16="http://schemas.microsoft.com/office/drawing/2014/main" id="{C148A9D6-9128-4E28-9461-574342723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5" name="圖片 214">
              <a:extLst>
                <a:ext uri="{FF2B5EF4-FFF2-40B4-BE49-F238E27FC236}">
                  <a16:creationId xmlns:a16="http://schemas.microsoft.com/office/drawing/2014/main" id="{AD3B076F-692D-4B45-A32C-004F5E139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6" name="標題 2">
              <a:extLst>
                <a:ext uri="{FF2B5EF4-FFF2-40B4-BE49-F238E27FC236}">
                  <a16:creationId xmlns:a16="http://schemas.microsoft.com/office/drawing/2014/main" id="{A0CE6B5C-7602-4CEC-A844-7405C717C14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17" name="矩形 216">
              <a:extLst>
                <a:ext uri="{FF2B5EF4-FFF2-40B4-BE49-F238E27FC236}">
                  <a16:creationId xmlns:a16="http://schemas.microsoft.com/office/drawing/2014/main" id="{AE410CBF-E0E9-444A-85EF-EB14EC53B746}"/>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6" name="圖片 205">
            <a:extLst>
              <a:ext uri="{FF2B5EF4-FFF2-40B4-BE49-F238E27FC236}">
                <a16:creationId xmlns:a16="http://schemas.microsoft.com/office/drawing/2014/main" id="{12E6E7A6-537D-4D58-8C23-465D5DE7DE1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83128" y="4285327"/>
            <a:ext cx="1226711" cy="1308492"/>
          </a:xfrm>
          <a:prstGeom prst="rect">
            <a:avLst/>
          </a:prstGeom>
        </p:spPr>
      </p:pic>
      <p:sp>
        <p:nvSpPr>
          <p:cNvPr id="207" name="文字方塊 206">
            <a:extLst>
              <a:ext uri="{FF2B5EF4-FFF2-40B4-BE49-F238E27FC236}">
                <a16:creationId xmlns:a16="http://schemas.microsoft.com/office/drawing/2014/main" id="{E29D717D-8EFE-4F23-9079-FA1FBEB2D4BD}"/>
              </a:ext>
            </a:extLst>
          </p:cNvPr>
          <p:cNvSpPr txBox="1"/>
          <p:nvPr/>
        </p:nvSpPr>
        <p:spPr>
          <a:xfrm>
            <a:off x="9863927" y="4875386"/>
            <a:ext cx="1136850" cy="200055"/>
          </a:xfrm>
          <a:prstGeom prst="rect">
            <a:avLst/>
          </a:prstGeom>
          <a:noFill/>
        </p:spPr>
        <p:txBody>
          <a:bodyPr wrap="none" rtlCol="0">
            <a:spAutoFit/>
          </a:bodyPr>
          <a:lstStyle/>
          <a:p>
            <a:r>
              <a:rPr lang="zh-TW" altLang="en-US" sz="700"/>
              <a:t>主要是以手機、平板</a:t>
            </a:r>
            <a:r>
              <a:rPr lang="en-US" altLang="zh-TW" sz="700"/>
              <a:t>APP</a:t>
            </a:r>
            <a:endParaRPr lang="zh-TW" altLang="en-US" sz="700"/>
          </a:p>
        </p:txBody>
      </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09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21">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p:nvPicPr>
        <p:blipFill rotWithShape="1">
          <a:blip r:embed="rId22">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p:nvPicPr>
        <p:blipFill>
          <a:blip r:embed="rId23">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p:nvPicPr>
        <p:blipFill>
          <a:blip r:embed="rId24">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194" name="群組 193">
            <a:extLst>
              <a:ext uri="{FF2B5EF4-FFF2-40B4-BE49-F238E27FC236}">
                <a16:creationId xmlns:a16="http://schemas.microsoft.com/office/drawing/2014/main" id="{95488E5A-217B-435E-AAF2-345A0082CE39}"/>
              </a:ext>
            </a:extLst>
          </p:cNvPr>
          <p:cNvGrpSpPr/>
          <p:nvPr/>
        </p:nvGrpSpPr>
        <p:grpSpPr>
          <a:xfrm>
            <a:off x="348000" y="1277058"/>
            <a:ext cx="3600000" cy="2160000"/>
            <a:chOff x="348000" y="2966564"/>
            <a:chExt cx="3600000" cy="2160000"/>
          </a:xfrm>
        </p:grpSpPr>
        <p:grpSp>
          <p:nvGrpSpPr>
            <p:cNvPr id="195" name="群組 194">
              <a:extLst>
                <a:ext uri="{FF2B5EF4-FFF2-40B4-BE49-F238E27FC236}">
                  <a16:creationId xmlns:a16="http://schemas.microsoft.com/office/drawing/2014/main" id="{6D7F9719-FFCA-4818-98A4-CFB9C41772F8}"/>
                </a:ext>
              </a:extLst>
            </p:cNvPr>
            <p:cNvGrpSpPr/>
            <p:nvPr/>
          </p:nvGrpSpPr>
          <p:grpSpPr>
            <a:xfrm>
              <a:off x="348000" y="2966564"/>
              <a:ext cx="3600000" cy="2160000"/>
              <a:chOff x="-1" y="0"/>
              <a:chExt cx="12192003" cy="6858000"/>
            </a:xfrm>
          </p:grpSpPr>
          <p:sp>
            <p:nvSpPr>
              <p:cNvPr id="201" name="矩形 200">
                <a:extLst>
                  <a:ext uri="{FF2B5EF4-FFF2-40B4-BE49-F238E27FC236}">
                    <a16:creationId xmlns:a16="http://schemas.microsoft.com/office/drawing/2014/main" id="{2645B9B1-FB45-487F-9055-B80F14D8398F}"/>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202" name="標題 2">
                <a:extLst>
                  <a:ext uri="{FF2B5EF4-FFF2-40B4-BE49-F238E27FC236}">
                    <a16:creationId xmlns:a16="http://schemas.microsoft.com/office/drawing/2014/main" id="{1682ECB9-B782-424B-BDC4-080CD7A7EC38}"/>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203" name="標題 2">
                <a:extLst>
                  <a:ext uri="{FF2B5EF4-FFF2-40B4-BE49-F238E27FC236}">
                    <a16:creationId xmlns:a16="http://schemas.microsoft.com/office/drawing/2014/main" id="{BB3DDCAF-A301-4B9A-89EC-899BCF95B52A}"/>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204" name="群組 203">
                <a:extLst>
                  <a:ext uri="{FF2B5EF4-FFF2-40B4-BE49-F238E27FC236}">
                    <a16:creationId xmlns:a16="http://schemas.microsoft.com/office/drawing/2014/main" id="{FF098417-90EE-475B-AD59-FA9E749D6C47}"/>
                  </a:ext>
                </a:extLst>
              </p:cNvPr>
              <p:cNvGrpSpPr/>
              <p:nvPr/>
            </p:nvGrpSpPr>
            <p:grpSpPr>
              <a:xfrm>
                <a:off x="225948" y="659521"/>
                <a:ext cx="830498" cy="830498"/>
                <a:chOff x="864916" y="1972234"/>
                <a:chExt cx="751840" cy="751840"/>
              </a:xfrm>
            </p:grpSpPr>
            <p:pic>
              <p:nvPicPr>
                <p:cNvPr id="241" name="圖片 240">
                  <a:extLst>
                    <a:ext uri="{FF2B5EF4-FFF2-40B4-BE49-F238E27FC236}">
                      <a16:creationId xmlns:a16="http://schemas.microsoft.com/office/drawing/2014/main" id="{ADBABAC1-8D24-47A1-AD08-513395B97B24}"/>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42" name="橢圓 241">
                  <a:extLst>
                    <a:ext uri="{FF2B5EF4-FFF2-40B4-BE49-F238E27FC236}">
                      <a16:creationId xmlns:a16="http://schemas.microsoft.com/office/drawing/2014/main" id="{657C42AA-12FB-4D8B-9106-8F1EE8186B2B}"/>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235" name="圖片 234">
                <a:extLst>
                  <a:ext uri="{FF2B5EF4-FFF2-40B4-BE49-F238E27FC236}">
                    <a16:creationId xmlns:a16="http://schemas.microsoft.com/office/drawing/2014/main" id="{356145B4-A22F-4C3F-BC75-7F9981C5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36" name="圖片 235">
                <a:extLst>
                  <a:ext uri="{FF2B5EF4-FFF2-40B4-BE49-F238E27FC236}">
                    <a16:creationId xmlns:a16="http://schemas.microsoft.com/office/drawing/2014/main" id="{153D13DE-B38F-426D-AE6D-566C5F247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37" name="圖片 236">
                <a:extLst>
                  <a:ext uri="{FF2B5EF4-FFF2-40B4-BE49-F238E27FC236}">
                    <a16:creationId xmlns:a16="http://schemas.microsoft.com/office/drawing/2014/main" id="{2187CBDD-4027-432C-8457-8B2D7C240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38" name="圖片 237">
                <a:extLst>
                  <a:ext uri="{FF2B5EF4-FFF2-40B4-BE49-F238E27FC236}">
                    <a16:creationId xmlns:a16="http://schemas.microsoft.com/office/drawing/2014/main" id="{D4B31C5F-99BC-4F10-AFE4-11D608D0D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39" name="標題 2">
                <a:extLst>
                  <a:ext uri="{FF2B5EF4-FFF2-40B4-BE49-F238E27FC236}">
                    <a16:creationId xmlns:a16="http://schemas.microsoft.com/office/drawing/2014/main" id="{C7ABD21C-FBD5-4300-BF2E-E9A6E09E08AF}"/>
                  </a:ext>
                </a:extLst>
              </p:cNvPr>
              <p:cNvSpPr txBox="1">
                <a:spLocks/>
              </p:cNvSpPr>
              <p:nvPr/>
            </p:nvSpPr>
            <p:spPr>
              <a:xfrm>
                <a:off x="1098597" y="710019"/>
                <a:ext cx="2880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關鍵合作夥伴</a:t>
                </a:r>
              </a:p>
            </p:txBody>
          </p:sp>
          <p:sp>
            <p:nvSpPr>
              <p:cNvPr id="240" name="矩形 239">
                <a:extLst>
                  <a:ext uri="{FF2B5EF4-FFF2-40B4-BE49-F238E27FC236}">
                    <a16:creationId xmlns:a16="http://schemas.microsoft.com/office/drawing/2014/main" id="{95EA2C64-B9BE-441B-BF5C-BE4780DA1CCD}"/>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sp>
          <p:nvSpPr>
            <p:cNvPr id="196" name="文字方塊 195">
              <a:extLst>
                <a:ext uri="{FF2B5EF4-FFF2-40B4-BE49-F238E27FC236}">
                  <a16:creationId xmlns:a16="http://schemas.microsoft.com/office/drawing/2014/main" id="{A4DDE0B7-2721-4FA6-AB0F-2513624054DA}"/>
                </a:ext>
              </a:extLst>
            </p:cNvPr>
            <p:cNvSpPr txBox="1"/>
            <p:nvPr/>
          </p:nvSpPr>
          <p:spPr>
            <a:xfrm>
              <a:off x="2621531" y="4780727"/>
              <a:ext cx="160553" cy="48469"/>
            </a:xfrm>
            <a:prstGeom prst="rect">
              <a:avLst/>
            </a:prstGeom>
            <a:noFill/>
          </p:spPr>
          <p:txBody>
            <a:bodyPr wrap="none" rtlCol="0">
              <a:spAutoFit/>
            </a:bodyPr>
            <a:lstStyle/>
            <a:p>
              <a:r>
                <a:rPr lang="zh-TW" altLang="en-US" sz="400"/>
                <a:t>商店直播賣東西</a:t>
              </a:r>
            </a:p>
          </p:txBody>
        </p:sp>
        <p:grpSp>
          <p:nvGrpSpPr>
            <p:cNvPr id="197" name="群組 196">
              <a:extLst>
                <a:ext uri="{FF2B5EF4-FFF2-40B4-BE49-F238E27FC236}">
                  <a16:creationId xmlns:a16="http://schemas.microsoft.com/office/drawing/2014/main" id="{E64E7FE0-A8E6-45B4-A96D-46C12476B2E2}"/>
                </a:ext>
              </a:extLst>
            </p:cNvPr>
            <p:cNvGrpSpPr/>
            <p:nvPr/>
          </p:nvGrpSpPr>
          <p:grpSpPr>
            <a:xfrm>
              <a:off x="840613" y="3560589"/>
              <a:ext cx="2614773" cy="1219835"/>
              <a:chOff x="1586021" y="1841318"/>
              <a:chExt cx="8855366" cy="3872975"/>
            </a:xfrm>
          </p:grpSpPr>
          <p:pic>
            <p:nvPicPr>
              <p:cNvPr id="199" name="圖片 198">
                <a:extLst>
                  <a:ext uri="{FF2B5EF4-FFF2-40B4-BE49-F238E27FC236}">
                    <a16:creationId xmlns:a16="http://schemas.microsoft.com/office/drawing/2014/main" id="{3CBFB6D1-770F-4251-99F4-0AF299BBCCCF}"/>
                  </a:ext>
                </a:extLst>
              </p:cNvPr>
              <p:cNvPicPr>
                <a:picLocks noChangeAspect="1"/>
              </p:cNvPicPr>
              <p:nvPr/>
            </p:nvPicPr>
            <p:blipFill rotWithShape="1">
              <a:blip r:embed="rId27"/>
              <a:srcRect l="27735" t="18611" r="28906" b="10359"/>
              <a:stretch/>
            </p:blipFill>
            <p:spPr>
              <a:xfrm>
                <a:off x="6242045" y="1841318"/>
                <a:ext cx="4199342" cy="3869576"/>
              </a:xfrm>
              <a:prstGeom prst="rect">
                <a:avLst/>
              </a:prstGeom>
            </p:spPr>
          </p:pic>
          <p:pic>
            <p:nvPicPr>
              <p:cNvPr id="200" name="圖片 199">
                <a:extLst>
                  <a:ext uri="{FF2B5EF4-FFF2-40B4-BE49-F238E27FC236}">
                    <a16:creationId xmlns:a16="http://schemas.microsoft.com/office/drawing/2014/main" id="{E2F1A598-26E3-485E-8A8F-A90A95D314B2}"/>
                  </a:ext>
                </a:extLst>
              </p:cNvPr>
              <p:cNvPicPr>
                <a:picLocks noChangeAspect="1"/>
              </p:cNvPicPr>
              <p:nvPr/>
            </p:nvPicPr>
            <p:blipFill rotWithShape="1">
              <a:blip r:embed="rId28"/>
              <a:srcRect l="27969" t="20852" r="29063" b="11551"/>
              <a:stretch/>
            </p:blipFill>
            <p:spPr>
              <a:xfrm>
                <a:off x="1586021" y="1853726"/>
                <a:ext cx="4362695" cy="3860567"/>
              </a:xfrm>
              <a:prstGeom prst="rect">
                <a:avLst/>
              </a:prstGeom>
            </p:spPr>
          </p:pic>
        </p:grpSp>
        <p:sp>
          <p:nvSpPr>
            <p:cNvPr id="198" name="文字方塊 197">
              <a:extLst>
                <a:ext uri="{FF2B5EF4-FFF2-40B4-BE49-F238E27FC236}">
                  <a16:creationId xmlns:a16="http://schemas.microsoft.com/office/drawing/2014/main" id="{E1B37363-1CEB-47AD-BDF9-67FB13CD712B}"/>
                </a:ext>
              </a:extLst>
            </p:cNvPr>
            <p:cNvSpPr txBox="1"/>
            <p:nvPr/>
          </p:nvSpPr>
          <p:spPr>
            <a:xfrm>
              <a:off x="1184865" y="4789240"/>
              <a:ext cx="190846" cy="48469"/>
            </a:xfrm>
            <a:prstGeom prst="rect">
              <a:avLst/>
            </a:prstGeom>
            <a:noFill/>
          </p:spPr>
          <p:txBody>
            <a:bodyPr wrap="none" rtlCol="0">
              <a:spAutoFit/>
            </a:bodyPr>
            <a:lstStyle/>
            <a:p>
              <a:r>
                <a:rPr lang="zh-TW" altLang="en-US" sz="400"/>
                <a:t>網紅直播與觀眾互動</a:t>
              </a:r>
            </a:p>
          </p:txBody>
        </p:sp>
      </p:grpSp>
      <p:grpSp>
        <p:nvGrpSpPr>
          <p:cNvPr id="243" name="群組 242">
            <a:extLst>
              <a:ext uri="{FF2B5EF4-FFF2-40B4-BE49-F238E27FC236}">
                <a16:creationId xmlns:a16="http://schemas.microsoft.com/office/drawing/2014/main" id="{DDDFCA4F-C1B2-40BC-A15D-D55251490C30}"/>
              </a:ext>
            </a:extLst>
          </p:cNvPr>
          <p:cNvGrpSpPr/>
          <p:nvPr/>
        </p:nvGrpSpPr>
        <p:grpSpPr>
          <a:xfrm>
            <a:off x="4292132" y="1277058"/>
            <a:ext cx="3600000" cy="2160000"/>
            <a:chOff x="4292132" y="2965892"/>
            <a:chExt cx="3600000" cy="2160000"/>
          </a:xfrm>
        </p:grpSpPr>
        <p:grpSp>
          <p:nvGrpSpPr>
            <p:cNvPr id="244" name="群組 243">
              <a:extLst>
                <a:ext uri="{FF2B5EF4-FFF2-40B4-BE49-F238E27FC236}">
                  <a16:creationId xmlns:a16="http://schemas.microsoft.com/office/drawing/2014/main" id="{295DE924-757C-468D-8060-E9496C03DF58}"/>
                </a:ext>
              </a:extLst>
            </p:cNvPr>
            <p:cNvGrpSpPr/>
            <p:nvPr/>
          </p:nvGrpSpPr>
          <p:grpSpPr>
            <a:xfrm>
              <a:off x="4292132" y="2965892"/>
              <a:ext cx="3600000" cy="2160000"/>
              <a:chOff x="-1" y="0"/>
              <a:chExt cx="12192003" cy="6858000"/>
            </a:xfrm>
          </p:grpSpPr>
          <p:sp>
            <p:nvSpPr>
              <p:cNvPr id="291" name="矩形 290">
                <a:extLst>
                  <a:ext uri="{FF2B5EF4-FFF2-40B4-BE49-F238E27FC236}">
                    <a16:creationId xmlns:a16="http://schemas.microsoft.com/office/drawing/2014/main" id="{A33E98F9-8C80-4878-851C-1BD9CC3FD9FD}"/>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92" name="標題 2">
                <a:extLst>
                  <a:ext uri="{FF2B5EF4-FFF2-40B4-BE49-F238E27FC236}">
                    <a16:creationId xmlns:a16="http://schemas.microsoft.com/office/drawing/2014/main" id="{FFC9B1D0-F538-41E1-9F7D-F2C4180CC250}"/>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93" name="標題 2">
                <a:extLst>
                  <a:ext uri="{FF2B5EF4-FFF2-40B4-BE49-F238E27FC236}">
                    <a16:creationId xmlns:a16="http://schemas.microsoft.com/office/drawing/2014/main" id="{018A7ED4-8BE0-4549-BA9E-6BCE7574E2D1}"/>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94" name="群組 293">
                <a:extLst>
                  <a:ext uri="{FF2B5EF4-FFF2-40B4-BE49-F238E27FC236}">
                    <a16:creationId xmlns:a16="http://schemas.microsoft.com/office/drawing/2014/main" id="{F51714EB-A45B-4FA1-B3C8-92D897A1380F}"/>
                  </a:ext>
                </a:extLst>
              </p:cNvPr>
              <p:cNvGrpSpPr/>
              <p:nvPr/>
            </p:nvGrpSpPr>
            <p:grpSpPr>
              <a:xfrm>
                <a:off x="225948" y="659521"/>
                <a:ext cx="830498" cy="830498"/>
                <a:chOff x="864916" y="1972234"/>
                <a:chExt cx="751840" cy="751840"/>
              </a:xfrm>
            </p:grpSpPr>
            <p:pic>
              <p:nvPicPr>
                <p:cNvPr id="301" name="圖片 300">
                  <a:extLst>
                    <a:ext uri="{FF2B5EF4-FFF2-40B4-BE49-F238E27FC236}">
                      <a16:creationId xmlns:a16="http://schemas.microsoft.com/office/drawing/2014/main" id="{D38991EF-E378-45F0-9D92-D14F22AE01D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302" name="橢圓 301">
                  <a:extLst>
                    <a:ext uri="{FF2B5EF4-FFF2-40B4-BE49-F238E27FC236}">
                      <a16:creationId xmlns:a16="http://schemas.microsoft.com/office/drawing/2014/main" id="{B13F3147-3AF8-402F-B43D-2BEE679471CF}"/>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95" name="圖片 294">
                <a:extLst>
                  <a:ext uri="{FF2B5EF4-FFF2-40B4-BE49-F238E27FC236}">
                    <a16:creationId xmlns:a16="http://schemas.microsoft.com/office/drawing/2014/main" id="{4750FB0D-2A54-4F5E-A86D-9D0243EA3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96" name="圖片 295">
                <a:extLst>
                  <a:ext uri="{FF2B5EF4-FFF2-40B4-BE49-F238E27FC236}">
                    <a16:creationId xmlns:a16="http://schemas.microsoft.com/office/drawing/2014/main" id="{579C59E0-2325-48DC-B0F2-2B5AA07851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97" name="圖片 296">
                <a:extLst>
                  <a:ext uri="{FF2B5EF4-FFF2-40B4-BE49-F238E27FC236}">
                    <a16:creationId xmlns:a16="http://schemas.microsoft.com/office/drawing/2014/main" id="{7BBBF80E-C1AA-45C6-B587-8305A612F8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98" name="圖片 297">
                <a:extLst>
                  <a:ext uri="{FF2B5EF4-FFF2-40B4-BE49-F238E27FC236}">
                    <a16:creationId xmlns:a16="http://schemas.microsoft.com/office/drawing/2014/main" id="{8A2BB6A8-F45D-4E97-8F3A-DED421AB7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99" name="標題 2">
                <a:extLst>
                  <a:ext uri="{FF2B5EF4-FFF2-40B4-BE49-F238E27FC236}">
                    <a16:creationId xmlns:a16="http://schemas.microsoft.com/office/drawing/2014/main" id="{9C2008AF-7A24-416A-BEEA-B0CF88E8E50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300" name="矩形 299">
                <a:extLst>
                  <a:ext uri="{FF2B5EF4-FFF2-40B4-BE49-F238E27FC236}">
                    <a16:creationId xmlns:a16="http://schemas.microsoft.com/office/drawing/2014/main" id="{C46A1607-422E-4FCD-846D-7311E754FFE1}"/>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89" name="圖片 288">
              <a:extLst>
                <a:ext uri="{FF2B5EF4-FFF2-40B4-BE49-F238E27FC236}">
                  <a16:creationId xmlns:a16="http://schemas.microsoft.com/office/drawing/2014/main" id="{79077CE2-6EC3-4CB3-822C-381DFB469CD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290" name="文字方塊 289">
              <a:extLst>
                <a:ext uri="{FF2B5EF4-FFF2-40B4-BE49-F238E27FC236}">
                  <a16:creationId xmlns:a16="http://schemas.microsoft.com/office/drawing/2014/main" id="{CB8EBDB0-A4DA-48AD-B103-09511EA96CFA}"/>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grpSp>
      <p:grpSp>
        <p:nvGrpSpPr>
          <p:cNvPr id="284" name="群組 283">
            <a:extLst>
              <a:ext uri="{FF2B5EF4-FFF2-40B4-BE49-F238E27FC236}">
                <a16:creationId xmlns:a16="http://schemas.microsoft.com/office/drawing/2014/main" id="{6224E8A0-4914-459C-A795-B5373D4786DB}"/>
              </a:ext>
            </a:extLst>
          </p:cNvPr>
          <p:cNvGrpSpPr/>
          <p:nvPr/>
        </p:nvGrpSpPr>
        <p:grpSpPr>
          <a:xfrm>
            <a:off x="348000" y="3732410"/>
            <a:ext cx="3600000" cy="2160000"/>
            <a:chOff x="348000" y="3732410"/>
            <a:chExt cx="3600000" cy="2160000"/>
          </a:xfrm>
        </p:grpSpPr>
        <p:sp>
          <p:nvSpPr>
            <p:cNvPr id="285" name="矩形 284">
              <a:extLst>
                <a:ext uri="{FF2B5EF4-FFF2-40B4-BE49-F238E27FC236}">
                  <a16:creationId xmlns:a16="http://schemas.microsoft.com/office/drawing/2014/main" id="{6ACBC13D-CC34-49EA-AD85-251EA6CC50C3}"/>
                </a:ext>
              </a:extLst>
            </p:cNvPr>
            <p:cNvSpPr/>
            <p:nvPr/>
          </p:nvSpPr>
          <p:spPr>
            <a:xfrm>
              <a:off x="348000" y="3732410"/>
              <a:ext cx="3599999"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86" name="標題 2">
              <a:extLst>
                <a:ext uri="{FF2B5EF4-FFF2-40B4-BE49-F238E27FC236}">
                  <a16:creationId xmlns:a16="http://schemas.microsoft.com/office/drawing/2014/main" id="{7512EA40-09EC-49F1-AA9A-CC44E0039957}"/>
                </a:ext>
              </a:extLst>
            </p:cNvPr>
            <p:cNvSpPr txBox="1">
              <a:spLocks/>
            </p:cNvSpPr>
            <p:nvPr/>
          </p:nvSpPr>
          <p:spPr>
            <a:xfrm>
              <a:off x="348000" y="3734779"/>
              <a:ext cx="3599999" cy="221260"/>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87" name="標題 2">
              <a:extLst>
                <a:ext uri="{FF2B5EF4-FFF2-40B4-BE49-F238E27FC236}">
                  <a16:creationId xmlns:a16="http://schemas.microsoft.com/office/drawing/2014/main" id="{A59DCF79-C582-4B6E-A378-71AF5EE23E8C}"/>
                </a:ext>
              </a:extLst>
            </p:cNvPr>
            <p:cNvSpPr txBox="1">
              <a:spLocks/>
            </p:cNvSpPr>
            <p:nvPr/>
          </p:nvSpPr>
          <p:spPr>
            <a:xfrm>
              <a:off x="3737253" y="3968158"/>
              <a:ext cx="170079" cy="2025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88" name="群組 287">
              <a:extLst>
                <a:ext uri="{FF2B5EF4-FFF2-40B4-BE49-F238E27FC236}">
                  <a16:creationId xmlns:a16="http://schemas.microsoft.com/office/drawing/2014/main" id="{40E85C12-A8B0-490D-9074-01E800C1C6DB}"/>
                </a:ext>
              </a:extLst>
            </p:cNvPr>
            <p:cNvGrpSpPr/>
            <p:nvPr/>
          </p:nvGrpSpPr>
          <p:grpSpPr>
            <a:xfrm>
              <a:off x="414717" y="3940133"/>
              <a:ext cx="245226" cy="268664"/>
              <a:chOff x="864916" y="1972234"/>
              <a:chExt cx="751840" cy="772217"/>
            </a:xfrm>
          </p:grpSpPr>
          <p:pic>
            <p:nvPicPr>
              <p:cNvPr id="332" name="圖片 331">
                <a:extLst>
                  <a:ext uri="{FF2B5EF4-FFF2-40B4-BE49-F238E27FC236}">
                    <a16:creationId xmlns:a16="http://schemas.microsoft.com/office/drawing/2014/main" id="{149745D1-8C1E-402B-BDDC-9200D975C0B9}"/>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333" name="橢圓 332">
                <a:extLst>
                  <a:ext uri="{FF2B5EF4-FFF2-40B4-BE49-F238E27FC236}">
                    <a16:creationId xmlns:a16="http://schemas.microsoft.com/office/drawing/2014/main" id="{7EBA3591-3F4A-4035-9128-FB8037184EB1}"/>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322" name="圖片 321">
              <a:extLst>
                <a:ext uri="{FF2B5EF4-FFF2-40B4-BE49-F238E27FC236}">
                  <a16:creationId xmlns:a16="http://schemas.microsoft.com/office/drawing/2014/main" id="{368E5346-5B50-45D3-880F-906B184BF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21" y="5703720"/>
              <a:ext cx="144048" cy="153651"/>
            </a:xfrm>
            <a:prstGeom prst="rect">
              <a:avLst/>
            </a:prstGeom>
          </p:spPr>
        </p:pic>
        <p:pic>
          <p:nvPicPr>
            <p:cNvPr id="323" name="圖片 322">
              <a:extLst>
                <a:ext uri="{FF2B5EF4-FFF2-40B4-BE49-F238E27FC236}">
                  <a16:creationId xmlns:a16="http://schemas.microsoft.com/office/drawing/2014/main" id="{B20BB51D-F5F7-4D88-B17A-BBB536B36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18" y="5703720"/>
              <a:ext cx="144030" cy="153632"/>
            </a:xfrm>
            <a:prstGeom prst="rect">
              <a:avLst/>
            </a:prstGeom>
          </p:spPr>
        </p:pic>
        <p:pic>
          <p:nvPicPr>
            <p:cNvPr id="324" name="圖片 323">
              <a:extLst>
                <a:ext uri="{FF2B5EF4-FFF2-40B4-BE49-F238E27FC236}">
                  <a16:creationId xmlns:a16="http://schemas.microsoft.com/office/drawing/2014/main" id="{6FD1B96E-14AA-45DF-A212-48369A1AF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352" y="5703720"/>
              <a:ext cx="144030" cy="153632"/>
            </a:xfrm>
            <a:prstGeom prst="rect">
              <a:avLst/>
            </a:prstGeom>
          </p:spPr>
        </p:pic>
        <p:pic>
          <p:nvPicPr>
            <p:cNvPr id="325" name="圖片 324">
              <a:extLst>
                <a:ext uri="{FF2B5EF4-FFF2-40B4-BE49-F238E27FC236}">
                  <a16:creationId xmlns:a16="http://schemas.microsoft.com/office/drawing/2014/main" id="{A9C54D0D-9FF7-4731-84B3-76654D7D38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41" y="5703720"/>
              <a:ext cx="144030" cy="153632"/>
            </a:xfrm>
            <a:prstGeom prst="rect">
              <a:avLst/>
            </a:prstGeom>
          </p:spPr>
        </p:pic>
        <p:sp>
          <p:nvSpPr>
            <p:cNvPr id="326" name="標題 2">
              <a:extLst>
                <a:ext uri="{FF2B5EF4-FFF2-40B4-BE49-F238E27FC236}">
                  <a16:creationId xmlns:a16="http://schemas.microsoft.com/office/drawing/2014/main" id="{12E6F8CD-5D48-48C7-A3E3-8815B5481B5E}"/>
                </a:ext>
              </a:extLst>
            </p:cNvPr>
            <p:cNvSpPr txBox="1">
              <a:spLocks/>
            </p:cNvSpPr>
            <p:nvPr/>
          </p:nvSpPr>
          <p:spPr>
            <a:xfrm>
              <a:off x="672389" y="3956038"/>
              <a:ext cx="850393" cy="226772"/>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327" name="矩形 326">
              <a:extLst>
                <a:ext uri="{FF2B5EF4-FFF2-40B4-BE49-F238E27FC236}">
                  <a16:creationId xmlns:a16="http://schemas.microsoft.com/office/drawing/2014/main" id="{DBF4BC90-1257-40B1-9850-DEB7400D4F79}"/>
                </a:ext>
              </a:extLst>
            </p:cNvPr>
            <p:cNvSpPr/>
            <p:nvPr/>
          </p:nvSpPr>
          <p:spPr>
            <a:xfrm>
              <a:off x="348000" y="4246904"/>
              <a:ext cx="3600000" cy="1421757"/>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328" name="圖片 327">
              <a:extLst>
                <a:ext uri="{FF2B5EF4-FFF2-40B4-BE49-F238E27FC236}">
                  <a16:creationId xmlns:a16="http://schemas.microsoft.com/office/drawing/2014/main" id="{73E629AF-48BC-40E0-815D-7C1951A1259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26093" y="4473676"/>
              <a:ext cx="911160" cy="971904"/>
            </a:xfrm>
            <a:prstGeom prst="rect">
              <a:avLst/>
            </a:prstGeom>
          </p:spPr>
        </p:pic>
        <p:grpSp>
          <p:nvGrpSpPr>
            <p:cNvPr id="329" name="群組 328">
              <a:extLst>
                <a:ext uri="{FF2B5EF4-FFF2-40B4-BE49-F238E27FC236}">
                  <a16:creationId xmlns:a16="http://schemas.microsoft.com/office/drawing/2014/main" id="{D017BC72-0349-4D7B-B95C-E6027DC12789}"/>
                </a:ext>
              </a:extLst>
            </p:cNvPr>
            <p:cNvGrpSpPr/>
            <p:nvPr/>
          </p:nvGrpSpPr>
          <p:grpSpPr>
            <a:xfrm>
              <a:off x="736653" y="4668474"/>
              <a:ext cx="1700787" cy="626239"/>
              <a:chOff x="1316238" y="2971998"/>
              <a:chExt cx="5760000" cy="1988306"/>
            </a:xfrm>
          </p:grpSpPr>
          <p:sp>
            <p:nvSpPr>
              <p:cNvPr id="330" name="矩形 329">
                <a:extLst>
                  <a:ext uri="{FF2B5EF4-FFF2-40B4-BE49-F238E27FC236}">
                    <a16:creationId xmlns:a16="http://schemas.microsoft.com/office/drawing/2014/main" id="{CD75A303-F9FF-4173-9EFD-95DA93D47CC5}"/>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331" name="文字方塊 330">
                <a:extLst>
                  <a:ext uri="{FF2B5EF4-FFF2-40B4-BE49-F238E27FC236}">
                    <a16:creationId xmlns:a16="http://schemas.microsoft.com/office/drawing/2014/main" id="{1BE01F30-404F-41A0-859C-13F056013EA3}"/>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spTree>
    <p:extLst>
      <p:ext uri="{BB962C8B-B14F-4D97-AF65-F5344CB8AC3E}">
        <p14:creationId xmlns:p14="http://schemas.microsoft.com/office/powerpoint/2010/main" val="84636185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群組 244">
            <a:extLst>
              <a:ext uri="{FF2B5EF4-FFF2-40B4-BE49-F238E27FC236}">
                <a16:creationId xmlns:a16="http://schemas.microsoft.com/office/drawing/2014/main" id="{A3A3326D-0900-4392-B376-C4335958D7E5}"/>
              </a:ext>
            </a:extLst>
          </p:cNvPr>
          <p:cNvGrpSpPr/>
          <p:nvPr/>
        </p:nvGrpSpPr>
        <p:grpSpPr>
          <a:xfrm>
            <a:off x="8243999" y="-1258011"/>
            <a:ext cx="3600000" cy="2160000"/>
            <a:chOff x="8243999" y="1277058"/>
            <a:chExt cx="3600000" cy="2160000"/>
          </a:xfrm>
        </p:grpSpPr>
        <p:grpSp>
          <p:nvGrpSpPr>
            <p:cNvPr id="246" name="群組 245">
              <a:extLst>
                <a:ext uri="{FF2B5EF4-FFF2-40B4-BE49-F238E27FC236}">
                  <a16:creationId xmlns:a16="http://schemas.microsoft.com/office/drawing/2014/main" id="{6E2EFE0E-DCD5-47A2-9F3A-863B64C743C3}"/>
                </a:ext>
              </a:extLst>
            </p:cNvPr>
            <p:cNvGrpSpPr/>
            <p:nvPr/>
          </p:nvGrpSpPr>
          <p:grpSpPr>
            <a:xfrm>
              <a:off x="8243999" y="1277058"/>
              <a:ext cx="3600000" cy="2160000"/>
              <a:chOff x="-1" y="0"/>
              <a:chExt cx="12192003" cy="6858000"/>
            </a:xfrm>
          </p:grpSpPr>
          <p:sp>
            <p:nvSpPr>
              <p:cNvPr id="253" name="矩形 252">
                <a:extLst>
                  <a:ext uri="{FF2B5EF4-FFF2-40B4-BE49-F238E27FC236}">
                    <a16:creationId xmlns:a16="http://schemas.microsoft.com/office/drawing/2014/main" id="{A0251DFA-F6A6-46B4-A9AE-E8CCB575D328}"/>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54" name="標題 2">
                <a:extLst>
                  <a:ext uri="{FF2B5EF4-FFF2-40B4-BE49-F238E27FC236}">
                    <a16:creationId xmlns:a16="http://schemas.microsoft.com/office/drawing/2014/main" id="{6CF4FF32-A166-4407-8674-2CB5B8265014}"/>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55" name="標題 2">
                <a:extLst>
                  <a:ext uri="{FF2B5EF4-FFF2-40B4-BE49-F238E27FC236}">
                    <a16:creationId xmlns:a16="http://schemas.microsoft.com/office/drawing/2014/main" id="{57B2879A-1C58-4B6B-AEB3-D24DFEFED917}"/>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56" name="群組 255">
                <a:extLst>
                  <a:ext uri="{FF2B5EF4-FFF2-40B4-BE49-F238E27FC236}">
                    <a16:creationId xmlns:a16="http://schemas.microsoft.com/office/drawing/2014/main" id="{459B1281-108A-4A37-B58C-BFC1B6079254}"/>
                  </a:ext>
                </a:extLst>
              </p:cNvPr>
              <p:cNvGrpSpPr/>
              <p:nvPr/>
            </p:nvGrpSpPr>
            <p:grpSpPr>
              <a:xfrm>
                <a:off x="225948" y="659521"/>
                <a:ext cx="830498" cy="830498"/>
                <a:chOff x="864916" y="1972234"/>
                <a:chExt cx="751840" cy="751840"/>
              </a:xfrm>
            </p:grpSpPr>
            <p:pic>
              <p:nvPicPr>
                <p:cNvPr id="263" name="圖片 262">
                  <a:extLst>
                    <a:ext uri="{FF2B5EF4-FFF2-40B4-BE49-F238E27FC236}">
                      <a16:creationId xmlns:a16="http://schemas.microsoft.com/office/drawing/2014/main" id="{6B2F840B-061E-4266-9514-75D54A87AB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a:effectLst>
                  <a:innerShdw blurRad="63500" dist="50800" dir="18900000">
                    <a:prstClr val="black">
                      <a:alpha val="50000"/>
                    </a:prstClr>
                  </a:innerShdw>
                </a:effectLst>
              </p:spPr>
            </p:pic>
            <p:sp>
              <p:nvSpPr>
                <p:cNvPr id="264" name="橢圓 263">
                  <a:extLst>
                    <a:ext uri="{FF2B5EF4-FFF2-40B4-BE49-F238E27FC236}">
                      <a16:creationId xmlns:a16="http://schemas.microsoft.com/office/drawing/2014/main" id="{729777F5-8EE8-4CCE-84B5-137D29EB6E45}"/>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57" name="圖片 256">
                <a:extLst>
                  <a:ext uri="{FF2B5EF4-FFF2-40B4-BE49-F238E27FC236}">
                    <a16:creationId xmlns:a16="http://schemas.microsoft.com/office/drawing/2014/main" id="{E74E3CDF-77B2-47EF-AD13-DAEAF59C9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58" name="圖片 257">
                <a:extLst>
                  <a:ext uri="{FF2B5EF4-FFF2-40B4-BE49-F238E27FC236}">
                    <a16:creationId xmlns:a16="http://schemas.microsoft.com/office/drawing/2014/main" id="{F313042B-2F8B-44C4-9ED6-9CB66955F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59" name="圖片 258">
                <a:extLst>
                  <a:ext uri="{FF2B5EF4-FFF2-40B4-BE49-F238E27FC236}">
                    <a16:creationId xmlns:a16="http://schemas.microsoft.com/office/drawing/2014/main" id="{B911532B-15BE-4FD7-989F-298BD6A9B3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60" name="圖片 259">
                <a:extLst>
                  <a:ext uri="{FF2B5EF4-FFF2-40B4-BE49-F238E27FC236}">
                    <a16:creationId xmlns:a16="http://schemas.microsoft.com/office/drawing/2014/main" id="{1B3354AC-2D79-4758-867B-983440E522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61" name="標題 2">
                <a:extLst>
                  <a:ext uri="{FF2B5EF4-FFF2-40B4-BE49-F238E27FC236}">
                    <a16:creationId xmlns:a16="http://schemas.microsoft.com/office/drawing/2014/main" id="{55380BB9-133F-4B4E-9794-7911A22E0416}"/>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關鍵資源</a:t>
                </a:r>
              </a:p>
            </p:txBody>
          </p:sp>
          <p:sp>
            <p:nvSpPr>
              <p:cNvPr id="262" name="矩形 261">
                <a:extLst>
                  <a:ext uri="{FF2B5EF4-FFF2-40B4-BE49-F238E27FC236}">
                    <a16:creationId xmlns:a16="http://schemas.microsoft.com/office/drawing/2014/main" id="{B5D6D42E-C921-44E5-B8F3-EA020050F038}"/>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47" name="圖片 246" descr="一張含有 文字 的圖片&#10;&#10;自動產生的描述">
              <a:extLst>
                <a:ext uri="{FF2B5EF4-FFF2-40B4-BE49-F238E27FC236}">
                  <a16:creationId xmlns:a16="http://schemas.microsoft.com/office/drawing/2014/main" id="{7B7CD51A-9E54-4B7F-91E9-3635645902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9556" y="1890590"/>
              <a:ext cx="1084278" cy="1156564"/>
            </a:xfrm>
            <a:prstGeom prst="rect">
              <a:avLst/>
            </a:prstGeom>
          </p:spPr>
        </p:pic>
        <p:sp>
          <p:nvSpPr>
            <p:cNvPr id="248" name="文字方塊 247">
              <a:extLst>
                <a:ext uri="{FF2B5EF4-FFF2-40B4-BE49-F238E27FC236}">
                  <a16:creationId xmlns:a16="http://schemas.microsoft.com/office/drawing/2014/main" id="{A618DA04-B484-47D9-85A2-E593195FFE58}"/>
                </a:ext>
              </a:extLst>
            </p:cNvPr>
            <p:cNvSpPr txBox="1"/>
            <p:nvPr/>
          </p:nvSpPr>
          <p:spPr>
            <a:xfrm>
              <a:off x="9419943" y="3063737"/>
              <a:ext cx="1248112" cy="48469"/>
            </a:xfrm>
            <a:prstGeom prst="rect">
              <a:avLst/>
            </a:prstGeom>
            <a:noFill/>
          </p:spPr>
          <p:txBody>
            <a:bodyPr wrap="square">
              <a:spAutoFit/>
            </a:bodyPr>
            <a:lstStyle/>
            <a:p>
              <a:r>
                <a:rPr lang="zh-TW" altLang="en-US" sz="400"/>
                <a:t>主要的關鍵資源為</a:t>
              </a:r>
              <a:r>
                <a:rPr lang="zh-TW" altLang="en-US" sz="400" b="1">
                  <a:solidFill>
                    <a:srgbClr val="515CD0"/>
                  </a:solidFill>
                </a:rPr>
                <a:t>社群平台、用戶數據</a:t>
              </a:r>
            </a:p>
          </p:txBody>
        </p:sp>
        <p:sp>
          <p:nvSpPr>
            <p:cNvPr id="249" name="矩形: 圓角 248">
              <a:extLst>
                <a:ext uri="{FF2B5EF4-FFF2-40B4-BE49-F238E27FC236}">
                  <a16:creationId xmlns:a16="http://schemas.microsoft.com/office/drawing/2014/main" id="{749E4228-4669-4F14-B815-F06009846B63}"/>
                </a:ext>
              </a:extLst>
            </p:cNvPr>
            <p:cNvSpPr/>
            <p:nvPr/>
          </p:nvSpPr>
          <p:spPr>
            <a:xfrm>
              <a:off x="8897304" y="2081981"/>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軟體</a:t>
              </a:r>
              <a:endParaRPr lang="en-US" altLang="zh-TW" sz="400">
                <a:solidFill>
                  <a:schemeClr val="tx1"/>
                </a:solidFill>
              </a:endParaRPr>
            </a:p>
            <a:p>
              <a:pPr algn="ctr"/>
              <a:r>
                <a:rPr lang="zh-TW" altLang="en-US" sz="400">
                  <a:solidFill>
                    <a:schemeClr val="tx1"/>
                  </a:solidFill>
                </a:rPr>
                <a:t>開發</a:t>
              </a:r>
            </a:p>
          </p:txBody>
        </p:sp>
        <p:sp>
          <p:nvSpPr>
            <p:cNvPr id="250" name="矩形: 圓角 249">
              <a:extLst>
                <a:ext uri="{FF2B5EF4-FFF2-40B4-BE49-F238E27FC236}">
                  <a16:creationId xmlns:a16="http://schemas.microsoft.com/office/drawing/2014/main" id="{8A53D4D3-E62C-4A4F-92DF-1F7141D7B18E}"/>
                </a:ext>
              </a:extLst>
            </p:cNvPr>
            <p:cNvSpPr/>
            <p:nvPr/>
          </p:nvSpPr>
          <p:spPr>
            <a:xfrm>
              <a:off x="8897304"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推薦</a:t>
              </a:r>
              <a:endParaRPr lang="en-US" altLang="zh-TW" sz="400">
                <a:solidFill>
                  <a:schemeClr val="tx1"/>
                </a:solidFill>
              </a:endParaRPr>
            </a:p>
            <a:p>
              <a:pPr algn="ctr"/>
              <a:r>
                <a:rPr lang="zh-TW" altLang="en-US" sz="400">
                  <a:solidFill>
                    <a:schemeClr val="tx1"/>
                  </a:solidFill>
                </a:rPr>
                <a:t>演算法</a:t>
              </a:r>
            </a:p>
          </p:txBody>
        </p:sp>
        <p:sp>
          <p:nvSpPr>
            <p:cNvPr id="251" name="矩形: 圓角 250">
              <a:extLst>
                <a:ext uri="{FF2B5EF4-FFF2-40B4-BE49-F238E27FC236}">
                  <a16:creationId xmlns:a16="http://schemas.microsoft.com/office/drawing/2014/main" id="{679AF6C4-547A-426E-AB6F-63EFCD592404}"/>
                </a:ext>
              </a:extLst>
            </p:cNvPr>
            <p:cNvSpPr/>
            <p:nvPr/>
          </p:nvSpPr>
          <p:spPr>
            <a:xfrm>
              <a:off x="10908458" y="2082396"/>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後臺</a:t>
              </a:r>
              <a:endParaRPr lang="en-US" altLang="zh-TW" sz="400">
                <a:solidFill>
                  <a:schemeClr val="tx1"/>
                </a:solidFill>
              </a:endParaRPr>
            </a:p>
            <a:p>
              <a:pPr algn="ctr"/>
              <a:r>
                <a:rPr lang="zh-TW" altLang="en-US" sz="400">
                  <a:solidFill>
                    <a:schemeClr val="tx1"/>
                  </a:solidFill>
                </a:rPr>
                <a:t>數據</a:t>
              </a:r>
              <a:endParaRPr lang="en-US" altLang="zh-TW" sz="400">
                <a:solidFill>
                  <a:schemeClr val="tx1"/>
                </a:solidFill>
              </a:endParaRPr>
            </a:p>
            <a:p>
              <a:pPr algn="ctr"/>
              <a:r>
                <a:rPr lang="zh-TW" altLang="en-US" sz="400">
                  <a:solidFill>
                    <a:schemeClr val="tx1"/>
                  </a:solidFill>
                </a:rPr>
                <a:t>分析</a:t>
              </a:r>
            </a:p>
          </p:txBody>
        </p:sp>
        <p:sp>
          <p:nvSpPr>
            <p:cNvPr id="252" name="矩形: 圓角 251">
              <a:extLst>
                <a:ext uri="{FF2B5EF4-FFF2-40B4-BE49-F238E27FC236}">
                  <a16:creationId xmlns:a16="http://schemas.microsoft.com/office/drawing/2014/main" id="{94433769-023B-4487-8A84-3BBAFE7E2325}"/>
                </a:ext>
              </a:extLst>
            </p:cNvPr>
            <p:cNvSpPr/>
            <p:nvPr/>
          </p:nvSpPr>
          <p:spPr>
            <a:xfrm>
              <a:off x="10908458" y="2502430"/>
              <a:ext cx="372047" cy="340157"/>
            </a:xfrm>
            <a:prstGeom prst="roundRect">
              <a:avLst/>
            </a:prstGeom>
            <a:solidFill>
              <a:schemeClr val="bg1"/>
            </a:solidFill>
            <a:ln>
              <a:solidFill>
                <a:srgbClr val="7D86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
                  <a:solidFill>
                    <a:schemeClr val="tx1"/>
                  </a:solidFill>
                </a:rPr>
                <a:t>用戶</a:t>
              </a:r>
            </a:p>
          </p:txBody>
        </p:sp>
      </p:grpSp>
      <p:grpSp>
        <p:nvGrpSpPr>
          <p:cNvPr id="240" name="群組 239">
            <a:extLst>
              <a:ext uri="{FF2B5EF4-FFF2-40B4-BE49-F238E27FC236}">
                <a16:creationId xmlns:a16="http://schemas.microsoft.com/office/drawing/2014/main" id="{C682C5B4-B370-4819-B017-869175535FA7}"/>
              </a:ext>
            </a:extLst>
          </p:cNvPr>
          <p:cNvGrpSpPr/>
          <p:nvPr/>
        </p:nvGrpSpPr>
        <p:grpSpPr>
          <a:xfrm>
            <a:off x="4292132" y="-1222684"/>
            <a:ext cx="3600000" cy="2160000"/>
            <a:chOff x="4292132" y="2965892"/>
            <a:chExt cx="3600000" cy="2160000"/>
          </a:xfrm>
        </p:grpSpPr>
        <p:grpSp>
          <p:nvGrpSpPr>
            <p:cNvPr id="241" name="群組 240">
              <a:extLst>
                <a:ext uri="{FF2B5EF4-FFF2-40B4-BE49-F238E27FC236}">
                  <a16:creationId xmlns:a16="http://schemas.microsoft.com/office/drawing/2014/main" id="{FF036C97-1EBD-4957-BB55-6CA6E8205725}"/>
                </a:ext>
              </a:extLst>
            </p:cNvPr>
            <p:cNvGrpSpPr/>
            <p:nvPr/>
          </p:nvGrpSpPr>
          <p:grpSpPr>
            <a:xfrm>
              <a:off x="4292132" y="2965892"/>
              <a:ext cx="3600000" cy="2160000"/>
              <a:chOff x="-1" y="0"/>
              <a:chExt cx="12192003" cy="6858000"/>
            </a:xfrm>
          </p:grpSpPr>
          <p:sp>
            <p:nvSpPr>
              <p:cNvPr id="244" name="矩形 243">
                <a:extLst>
                  <a:ext uri="{FF2B5EF4-FFF2-40B4-BE49-F238E27FC236}">
                    <a16:creationId xmlns:a16="http://schemas.microsoft.com/office/drawing/2014/main" id="{249C9D06-8CEE-42D2-9690-2E7F7B1F87F1}"/>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89" name="標題 2">
                <a:extLst>
                  <a:ext uri="{FF2B5EF4-FFF2-40B4-BE49-F238E27FC236}">
                    <a16:creationId xmlns:a16="http://schemas.microsoft.com/office/drawing/2014/main" id="{60589346-CB91-443F-BE35-FE89034E6DB2}"/>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90" name="標題 2">
                <a:extLst>
                  <a:ext uri="{FF2B5EF4-FFF2-40B4-BE49-F238E27FC236}">
                    <a16:creationId xmlns:a16="http://schemas.microsoft.com/office/drawing/2014/main" id="{08AC3687-DBA3-4C61-8855-F5EB1767F625}"/>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91" name="群組 290">
                <a:extLst>
                  <a:ext uri="{FF2B5EF4-FFF2-40B4-BE49-F238E27FC236}">
                    <a16:creationId xmlns:a16="http://schemas.microsoft.com/office/drawing/2014/main" id="{B1108BFC-2E77-46EE-B8EF-709E03BE831A}"/>
                  </a:ext>
                </a:extLst>
              </p:cNvPr>
              <p:cNvGrpSpPr/>
              <p:nvPr/>
            </p:nvGrpSpPr>
            <p:grpSpPr>
              <a:xfrm>
                <a:off x="225948" y="659521"/>
                <a:ext cx="830498" cy="830498"/>
                <a:chOff x="864916" y="1972234"/>
                <a:chExt cx="751840" cy="751840"/>
              </a:xfrm>
            </p:grpSpPr>
            <p:pic>
              <p:nvPicPr>
                <p:cNvPr id="298" name="圖片 297">
                  <a:extLst>
                    <a:ext uri="{FF2B5EF4-FFF2-40B4-BE49-F238E27FC236}">
                      <a16:creationId xmlns:a16="http://schemas.microsoft.com/office/drawing/2014/main" id="{3C995EE5-3602-48C7-95BB-B0B8B079C67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99" name="橢圓 298">
                  <a:extLst>
                    <a:ext uri="{FF2B5EF4-FFF2-40B4-BE49-F238E27FC236}">
                      <a16:creationId xmlns:a16="http://schemas.microsoft.com/office/drawing/2014/main" id="{E2DA602B-24C9-4A6B-9240-4BD19BA0EBCA}"/>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92" name="圖片 291">
                <a:extLst>
                  <a:ext uri="{FF2B5EF4-FFF2-40B4-BE49-F238E27FC236}">
                    <a16:creationId xmlns:a16="http://schemas.microsoft.com/office/drawing/2014/main" id="{E123DC35-FEC7-4265-9C44-8A420182C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93" name="圖片 292">
                <a:extLst>
                  <a:ext uri="{FF2B5EF4-FFF2-40B4-BE49-F238E27FC236}">
                    <a16:creationId xmlns:a16="http://schemas.microsoft.com/office/drawing/2014/main" id="{743B532D-6CDC-4C3B-9709-544ABB07E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94" name="圖片 293">
                <a:extLst>
                  <a:ext uri="{FF2B5EF4-FFF2-40B4-BE49-F238E27FC236}">
                    <a16:creationId xmlns:a16="http://schemas.microsoft.com/office/drawing/2014/main" id="{236739D8-53EA-4F34-AFB9-5355F47BD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95" name="圖片 294">
                <a:extLst>
                  <a:ext uri="{FF2B5EF4-FFF2-40B4-BE49-F238E27FC236}">
                    <a16:creationId xmlns:a16="http://schemas.microsoft.com/office/drawing/2014/main" id="{3396DD18-63EF-462B-8F20-5D8E60A30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96" name="標題 2">
                <a:extLst>
                  <a:ext uri="{FF2B5EF4-FFF2-40B4-BE49-F238E27FC236}">
                    <a16:creationId xmlns:a16="http://schemas.microsoft.com/office/drawing/2014/main" id="{98F96E9E-62F4-4B96-9F30-D9BB1CB64B5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關鍵活動</a:t>
                </a:r>
              </a:p>
            </p:txBody>
          </p:sp>
          <p:sp>
            <p:nvSpPr>
              <p:cNvPr id="297" name="矩形 296">
                <a:extLst>
                  <a:ext uri="{FF2B5EF4-FFF2-40B4-BE49-F238E27FC236}">
                    <a16:creationId xmlns:a16="http://schemas.microsoft.com/office/drawing/2014/main" id="{80FC2C69-479C-46E4-8A82-CA69AA659AE7}"/>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42" name="圖片 241">
              <a:extLst>
                <a:ext uri="{FF2B5EF4-FFF2-40B4-BE49-F238E27FC236}">
                  <a16:creationId xmlns:a16="http://schemas.microsoft.com/office/drawing/2014/main" id="{5D533062-A090-418C-B041-D7D7623B6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8413" y="3599210"/>
              <a:ext cx="1110100" cy="1184107"/>
            </a:xfrm>
            <a:prstGeom prst="rect">
              <a:avLst/>
            </a:prstGeom>
          </p:spPr>
        </p:pic>
        <p:sp>
          <p:nvSpPr>
            <p:cNvPr id="243" name="文字方塊 242">
              <a:extLst>
                <a:ext uri="{FF2B5EF4-FFF2-40B4-BE49-F238E27FC236}">
                  <a16:creationId xmlns:a16="http://schemas.microsoft.com/office/drawing/2014/main" id="{EA50DCB4-8BFC-41E2-9B0F-9AE60466C019}"/>
                </a:ext>
              </a:extLst>
            </p:cNvPr>
            <p:cNvSpPr txBox="1"/>
            <p:nvPr/>
          </p:nvSpPr>
          <p:spPr>
            <a:xfrm>
              <a:off x="5041718" y="3756427"/>
              <a:ext cx="915949" cy="252967"/>
            </a:xfrm>
            <a:prstGeom prst="rect">
              <a:avLst/>
            </a:prstGeom>
            <a:noFill/>
          </p:spPr>
          <p:txBody>
            <a:bodyPr wrap="square" rtlCol="0">
              <a:spAutoFit/>
            </a:bodyPr>
            <a:lstStyle/>
            <a:p>
              <a:pPr>
                <a:lnSpc>
                  <a:spcPct val="200000"/>
                </a:lnSpc>
              </a:pPr>
              <a:r>
                <a:rPr lang="zh-TW" altLang="en-US" sz="600"/>
                <a:t>社群互動</a:t>
              </a:r>
              <a:endParaRPr lang="en-US" altLang="zh-TW" sz="600"/>
            </a:p>
            <a:p>
              <a:pPr>
                <a:lnSpc>
                  <a:spcPct val="200000"/>
                </a:lnSpc>
              </a:pPr>
              <a:r>
                <a:rPr lang="en-US" altLang="zh-TW" sz="600"/>
                <a:t>1. </a:t>
              </a:r>
              <a:r>
                <a:rPr lang="zh-TW" altLang="en-US" sz="600"/>
                <a:t>了解客戶喜好</a:t>
              </a:r>
              <a:endParaRPr lang="en-US" altLang="zh-TW" sz="600"/>
            </a:p>
            <a:p>
              <a:pPr>
                <a:lnSpc>
                  <a:spcPct val="200000"/>
                </a:lnSpc>
              </a:pPr>
              <a:r>
                <a:rPr lang="en-US" altLang="zh-TW" sz="600"/>
                <a:t>2. </a:t>
              </a:r>
              <a:r>
                <a:rPr lang="zh-TW" altLang="en-US" sz="600"/>
                <a:t>後臺分析數據</a:t>
              </a:r>
              <a:endParaRPr lang="en-US" altLang="zh-TW" sz="600"/>
            </a:p>
            <a:p>
              <a:pPr>
                <a:lnSpc>
                  <a:spcPct val="200000"/>
                </a:lnSpc>
              </a:pPr>
              <a:r>
                <a:rPr lang="en-US" altLang="zh-TW" sz="600"/>
                <a:t>3. </a:t>
              </a:r>
              <a:r>
                <a:rPr lang="zh-TW" altLang="en-US" sz="600"/>
                <a:t>買賣關係</a:t>
              </a:r>
              <a:endParaRPr lang="en-US" altLang="zh-TW" sz="600"/>
            </a:p>
          </p:txBody>
        </p:sp>
      </p:grpSp>
      <p:grpSp>
        <p:nvGrpSpPr>
          <p:cNvPr id="180" name="群組 179">
            <a:extLst>
              <a:ext uri="{FF2B5EF4-FFF2-40B4-BE49-F238E27FC236}">
                <a16:creationId xmlns:a16="http://schemas.microsoft.com/office/drawing/2014/main" id="{D15F047A-2DCA-433B-9997-FB39396DC0F2}"/>
              </a:ext>
            </a:extLst>
          </p:cNvPr>
          <p:cNvGrpSpPr/>
          <p:nvPr/>
        </p:nvGrpSpPr>
        <p:grpSpPr>
          <a:xfrm>
            <a:off x="348000" y="-1184082"/>
            <a:ext cx="3600000" cy="2160000"/>
            <a:chOff x="348000" y="2966564"/>
            <a:chExt cx="3600000" cy="2160000"/>
          </a:xfrm>
        </p:grpSpPr>
        <p:grpSp>
          <p:nvGrpSpPr>
            <p:cNvPr id="181" name="群組 180">
              <a:extLst>
                <a:ext uri="{FF2B5EF4-FFF2-40B4-BE49-F238E27FC236}">
                  <a16:creationId xmlns:a16="http://schemas.microsoft.com/office/drawing/2014/main" id="{93E8200F-A3A5-439B-A361-A3CAC1BD899F}"/>
                </a:ext>
              </a:extLst>
            </p:cNvPr>
            <p:cNvGrpSpPr/>
            <p:nvPr/>
          </p:nvGrpSpPr>
          <p:grpSpPr>
            <a:xfrm>
              <a:off x="348000" y="2966564"/>
              <a:ext cx="3600000" cy="2160000"/>
              <a:chOff x="-1" y="0"/>
              <a:chExt cx="12192003" cy="6858000"/>
            </a:xfrm>
          </p:grpSpPr>
          <p:sp>
            <p:nvSpPr>
              <p:cNvPr id="198" name="矩形 197">
                <a:extLst>
                  <a:ext uri="{FF2B5EF4-FFF2-40B4-BE49-F238E27FC236}">
                    <a16:creationId xmlns:a16="http://schemas.microsoft.com/office/drawing/2014/main" id="{1C924443-6ADF-4734-80E0-15B998ED52D5}"/>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99" name="標題 2">
                <a:extLst>
                  <a:ext uri="{FF2B5EF4-FFF2-40B4-BE49-F238E27FC236}">
                    <a16:creationId xmlns:a16="http://schemas.microsoft.com/office/drawing/2014/main" id="{1D76E049-92A6-40F9-BC51-E674F3A21B28}"/>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200" name="標題 2">
                <a:extLst>
                  <a:ext uri="{FF2B5EF4-FFF2-40B4-BE49-F238E27FC236}">
                    <a16:creationId xmlns:a16="http://schemas.microsoft.com/office/drawing/2014/main" id="{CBDBBA11-9C15-40EB-BE2E-28D848606558}"/>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201" name="群組 200">
                <a:extLst>
                  <a:ext uri="{FF2B5EF4-FFF2-40B4-BE49-F238E27FC236}">
                    <a16:creationId xmlns:a16="http://schemas.microsoft.com/office/drawing/2014/main" id="{A6EE00AF-F5D3-4F47-87B1-3982C1FD6409}"/>
                  </a:ext>
                </a:extLst>
              </p:cNvPr>
              <p:cNvGrpSpPr/>
              <p:nvPr/>
            </p:nvGrpSpPr>
            <p:grpSpPr>
              <a:xfrm>
                <a:off x="225948" y="659521"/>
                <a:ext cx="830498" cy="830498"/>
                <a:chOff x="864916" y="1972234"/>
                <a:chExt cx="751840" cy="751840"/>
              </a:xfrm>
            </p:grpSpPr>
            <p:pic>
              <p:nvPicPr>
                <p:cNvPr id="238" name="圖片 237">
                  <a:extLst>
                    <a:ext uri="{FF2B5EF4-FFF2-40B4-BE49-F238E27FC236}">
                      <a16:creationId xmlns:a16="http://schemas.microsoft.com/office/drawing/2014/main" id="{6789B9C7-7E9E-4799-808E-3296AE89DD4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39" name="橢圓 238">
                  <a:extLst>
                    <a:ext uri="{FF2B5EF4-FFF2-40B4-BE49-F238E27FC236}">
                      <a16:creationId xmlns:a16="http://schemas.microsoft.com/office/drawing/2014/main" id="{500A73AF-AF82-4A8E-8B4A-4C014FC1619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202" name="圖片 201">
                <a:extLst>
                  <a:ext uri="{FF2B5EF4-FFF2-40B4-BE49-F238E27FC236}">
                    <a16:creationId xmlns:a16="http://schemas.microsoft.com/office/drawing/2014/main" id="{A303D87C-06FA-414A-908D-BB873A754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03" name="圖片 202">
                <a:extLst>
                  <a:ext uri="{FF2B5EF4-FFF2-40B4-BE49-F238E27FC236}">
                    <a16:creationId xmlns:a16="http://schemas.microsoft.com/office/drawing/2014/main" id="{EF3A2758-A8AA-4ABD-8C68-DB620707B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04" name="圖片 203">
                <a:extLst>
                  <a:ext uri="{FF2B5EF4-FFF2-40B4-BE49-F238E27FC236}">
                    <a16:creationId xmlns:a16="http://schemas.microsoft.com/office/drawing/2014/main" id="{C957AE27-F71F-4B58-AC46-DF73F5D9A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35" name="圖片 234">
                <a:extLst>
                  <a:ext uri="{FF2B5EF4-FFF2-40B4-BE49-F238E27FC236}">
                    <a16:creationId xmlns:a16="http://schemas.microsoft.com/office/drawing/2014/main" id="{48BB0B5D-2161-4F7E-B8D3-5A1E79AC82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36" name="標題 2">
                <a:extLst>
                  <a:ext uri="{FF2B5EF4-FFF2-40B4-BE49-F238E27FC236}">
                    <a16:creationId xmlns:a16="http://schemas.microsoft.com/office/drawing/2014/main" id="{A75166FB-1DA2-423B-95AB-93AB0D157306}"/>
                  </a:ext>
                </a:extLst>
              </p:cNvPr>
              <p:cNvSpPr txBox="1">
                <a:spLocks/>
              </p:cNvSpPr>
              <p:nvPr/>
            </p:nvSpPr>
            <p:spPr>
              <a:xfrm>
                <a:off x="1098597" y="710019"/>
                <a:ext cx="2880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關鍵合作夥伴</a:t>
                </a:r>
              </a:p>
            </p:txBody>
          </p:sp>
          <p:sp>
            <p:nvSpPr>
              <p:cNvPr id="237" name="矩形 236">
                <a:extLst>
                  <a:ext uri="{FF2B5EF4-FFF2-40B4-BE49-F238E27FC236}">
                    <a16:creationId xmlns:a16="http://schemas.microsoft.com/office/drawing/2014/main" id="{C5F72E06-0B35-4C4F-B196-A927087EF0A4}"/>
                  </a:ext>
                </a:extLst>
              </p:cNvPr>
              <p:cNvSpPr/>
              <p:nvPr/>
            </p:nvSpPr>
            <p:spPr>
              <a:xfrm>
                <a:off x="0" y="1633518"/>
                <a:ext cx="12192002" cy="4514079"/>
              </a:xfrm>
              <a:prstGeom prst="rect">
                <a:avLst/>
              </a:prstGeom>
              <a:gradFill>
                <a:gsLst>
                  <a:gs pos="0">
                    <a:schemeClr val="accent1">
                      <a:lumMod val="5000"/>
                      <a:lumOff val="95000"/>
                    </a:schemeClr>
                  </a:gs>
                  <a:gs pos="43000">
                    <a:schemeClr val="accent1">
                      <a:lumMod val="45000"/>
                      <a:lumOff val="55000"/>
                      <a:alpha val="0"/>
                    </a:schemeClr>
                  </a:gs>
                  <a:gs pos="70000">
                    <a:schemeClr val="accent1">
                      <a:lumMod val="45000"/>
                      <a:lumOff val="55000"/>
                      <a:alpha val="36000"/>
                    </a:schemeClr>
                  </a:gs>
                  <a:gs pos="100000">
                    <a:schemeClr val="accent1">
                      <a:lumMod val="30000"/>
                      <a:lumOff val="70000"/>
                      <a:alpha val="58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sp>
          <p:nvSpPr>
            <p:cNvPr id="193" name="文字方塊 192">
              <a:extLst>
                <a:ext uri="{FF2B5EF4-FFF2-40B4-BE49-F238E27FC236}">
                  <a16:creationId xmlns:a16="http://schemas.microsoft.com/office/drawing/2014/main" id="{3B420C5A-C063-4E44-9966-42D273688653}"/>
                </a:ext>
              </a:extLst>
            </p:cNvPr>
            <p:cNvSpPr txBox="1"/>
            <p:nvPr/>
          </p:nvSpPr>
          <p:spPr>
            <a:xfrm>
              <a:off x="2621531" y="4780727"/>
              <a:ext cx="160553" cy="48469"/>
            </a:xfrm>
            <a:prstGeom prst="rect">
              <a:avLst/>
            </a:prstGeom>
            <a:noFill/>
          </p:spPr>
          <p:txBody>
            <a:bodyPr wrap="none" rtlCol="0">
              <a:spAutoFit/>
            </a:bodyPr>
            <a:lstStyle/>
            <a:p>
              <a:r>
                <a:rPr lang="zh-TW" altLang="en-US" sz="400"/>
                <a:t>商店直播賣東西</a:t>
              </a:r>
            </a:p>
          </p:txBody>
        </p:sp>
        <p:grpSp>
          <p:nvGrpSpPr>
            <p:cNvPr id="194" name="群組 193">
              <a:extLst>
                <a:ext uri="{FF2B5EF4-FFF2-40B4-BE49-F238E27FC236}">
                  <a16:creationId xmlns:a16="http://schemas.microsoft.com/office/drawing/2014/main" id="{BFA468FF-B6AE-41DD-953B-951A050CDF8D}"/>
                </a:ext>
              </a:extLst>
            </p:cNvPr>
            <p:cNvGrpSpPr/>
            <p:nvPr/>
          </p:nvGrpSpPr>
          <p:grpSpPr>
            <a:xfrm>
              <a:off x="840613" y="3560589"/>
              <a:ext cx="2614773" cy="1219835"/>
              <a:chOff x="1586021" y="1841318"/>
              <a:chExt cx="8855366" cy="3872975"/>
            </a:xfrm>
          </p:grpSpPr>
          <p:pic>
            <p:nvPicPr>
              <p:cNvPr id="196" name="圖片 195">
                <a:extLst>
                  <a:ext uri="{FF2B5EF4-FFF2-40B4-BE49-F238E27FC236}">
                    <a16:creationId xmlns:a16="http://schemas.microsoft.com/office/drawing/2014/main" id="{BD2300B2-EFF7-4830-8498-056CF06432C2}"/>
                  </a:ext>
                </a:extLst>
              </p:cNvPr>
              <p:cNvPicPr>
                <a:picLocks noChangeAspect="1"/>
              </p:cNvPicPr>
              <p:nvPr/>
            </p:nvPicPr>
            <p:blipFill rotWithShape="1">
              <a:blip r:embed="rId11"/>
              <a:srcRect l="27735" t="18611" r="28906" b="10359"/>
              <a:stretch/>
            </p:blipFill>
            <p:spPr>
              <a:xfrm>
                <a:off x="6242045" y="1841318"/>
                <a:ext cx="4199342" cy="3869576"/>
              </a:xfrm>
              <a:prstGeom prst="rect">
                <a:avLst/>
              </a:prstGeom>
            </p:spPr>
          </p:pic>
          <p:pic>
            <p:nvPicPr>
              <p:cNvPr id="197" name="圖片 196">
                <a:extLst>
                  <a:ext uri="{FF2B5EF4-FFF2-40B4-BE49-F238E27FC236}">
                    <a16:creationId xmlns:a16="http://schemas.microsoft.com/office/drawing/2014/main" id="{17E13442-FB3F-4D55-A7CA-2295221DB1E1}"/>
                  </a:ext>
                </a:extLst>
              </p:cNvPr>
              <p:cNvPicPr>
                <a:picLocks noChangeAspect="1"/>
              </p:cNvPicPr>
              <p:nvPr/>
            </p:nvPicPr>
            <p:blipFill rotWithShape="1">
              <a:blip r:embed="rId12"/>
              <a:srcRect l="27969" t="20852" r="29063" b="11551"/>
              <a:stretch/>
            </p:blipFill>
            <p:spPr>
              <a:xfrm>
                <a:off x="1586021" y="1853726"/>
                <a:ext cx="4362695" cy="3860567"/>
              </a:xfrm>
              <a:prstGeom prst="rect">
                <a:avLst/>
              </a:prstGeom>
            </p:spPr>
          </p:pic>
        </p:grpSp>
        <p:sp>
          <p:nvSpPr>
            <p:cNvPr id="195" name="文字方塊 194">
              <a:extLst>
                <a:ext uri="{FF2B5EF4-FFF2-40B4-BE49-F238E27FC236}">
                  <a16:creationId xmlns:a16="http://schemas.microsoft.com/office/drawing/2014/main" id="{48014C7B-9340-4F83-B1CB-424850AD55BD}"/>
                </a:ext>
              </a:extLst>
            </p:cNvPr>
            <p:cNvSpPr txBox="1"/>
            <p:nvPr/>
          </p:nvSpPr>
          <p:spPr>
            <a:xfrm>
              <a:off x="1184865" y="4789240"/>
              <a:ext cx="190846" cy="48469"/>
            </a:xfrm>
            <a:prstGeom prst="rect">
              <a:avLst/>
            </a:prstGeom>
            <a:noFill/>
          </p:spPr>
          <p:txBody>
            <a:bodyPr wrap="none" rtlCol="0">
              <a:spAutoFit/>
            </a:bodyPr>
            <a:lstStyle/>
            <a:p>
              <a:r>
                <a:rPr lang="zh-TW" altLang="en-US" sz="400"/>
                <a:t>網紅直播與觀眾互動</a:t>
              </a:r>
            </a:p>
          </p:txBody>
        </p:sp>
      </p:grpSp>
      <p:grpSp>
        <p:nvGrpSpPr>
          <p:cNvPr id="123" name="群組 122">
            <a:extLst>
              <a:ext uri="{FF2B5EF4-FFF2-40B4-BE49-F238E27FC236}">
                <a16:creationId xmlns:a16="http://schemas.microsoft.com/office/drawing/2014/main" id="{98B61355-BC05-4B50-9D73-66565B843DD7}"/>
              </a:ext>
            </a:extLst>
          </p:cNvPr>
          <p:cNvGrpSpPr/>
          <p:nvPr/>
        </p:nvGrpSpPr>
        <p:grpSpPr>
          <a:xfrm>
            <a:off x="4295991" y="3702774"/>
            <a:ext cx="3600000" cy="2160000"/>
            <a:chOff x="-1" y="0"/>
            <a:chExt cx="12192003" cy="6858000"/>
          </a:xfrm>
        </p:grpSpPr>
        <p:grpSp>
          <p:nvGrpSpPr>
            <p:cNvPr id="124" name="群組 123">
              <a:extLst>
                <a:ext uri="{FF2B5EF4-FFF2-40B4-BE49-F238E27FC236}">
                  <a16:creationId xmlns:a16="http://schemas.microsoft.com/office/drawing/2014/main" id="{005ABAD2-BD0E-4711-B908-F28A7EDEF316}"/>
                </a:ext>
              </a:extLst>
            </p:cNvPr>
            <p:cNvGrpSpPr/>
            <p:nvPr/>
          </p:nvGrpSpPr>
          <p:grpSpPr>
            <a:xfrm>
              <a:off x="-1" y="0"/>
              <a:ext cx="12192003" cy="6858000"/>
              <a:chOff x="-1" y="0"/>
              <a:chExt cx="12192003" cy="6858000"/>
            </a:xfrm>
          </p:grpSpPr>
          <p:sp>
            <p:nvSpPr>
              <p:cNvPr id="130" name="矩形 129">
                <a:extLst>
                  <a:ext uri="{FF2B5EF4-FFF2-40B4-BE49-F238E27FC236}">
                    <a16:creationId xmlns:a16="http://schemas.microsoft.com/office/drawing/2014/main" id="{772170A9-B246-4F18-AF5D-A0BDC7E83C37}"/>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31" name="標題 2">
                <a:extLst>
                  <a:ext uri="{FF2B5EF4-FFF2-40B4-BE49-F238E27FC236}">
                    <a16:creationId xmlns:a16="http://schemas.microsoft.com/office/drawing/2014/main" id="{07C6D4A1-8132-406E-945E-4DB583CB3E35}"/>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32" name="標題 2">
                <a:extLst>
                  <a:ext uri="{FF2B5EF4-FFF2-40B4-BE49-F238E27FC236}">
                    <a16:creationId xmlns:a16="http://schemas.microsoft.com/office/drawing/2014/main" id="{5E001646-891B-4079-BE4E-D01B2ABA28C0}"/>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33" name="群組 132">
                <a:extLst>
                  <a:ext uri="{FF2B5EF4-FFF2-40B4-BE49-F238E27FC236}">
                    <a16:creationId xmlns:a16="http://schemas.microsoft.com/office/drawing/2014/main" id="{79D45CC6-DEB9-41F1-9613-D6611590019B}"/>
                  </a:ext>
                </a:extLst>
              </p:cNvPr>
              <p:cNvGrpSpPr/>
              <p:nvPr/>
            </p:nvGrpSpPr>
            <p:grpSpPr>
              <a:xfrm>
                <a:off x="225948" y="659521"/>
                <a:ext cx="830498" cy="830498"/>
                <a:chOff x="864916" y="1972234"/>
                <a:chExt cx="751840" cy="751840"/>
              </a:xfrm>
            </p:grpSpPr>
            <p:pic>
              <p:nvPicPr>
                <p:cNvPr id="140" name="圖片 139">
                  <a:extLst>
                    <a:ext uri="{FF2B5EF4-FFF2-40B4-BE49-F238E27FC236}">
                      <a16:creationId xmlns:a16="http://schemas.microsoft.com/office/drawing/2014/main" id="{25CDF163-6CAE-48A8-BB2C-A63E464F7CEE}"/>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l="1825" t="3795" r="-1825" b="-3795"/>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43" name="橢圓 142">
                  <a:extLst>
                    <a:ext uri="{FF2B5EF4-FFF2-40B4-BE49-F238E27FC236}">
                      <a16:creationId xmlns:a16="http://schemas.microsoft.com/office/drawing/2014/main" id="{1B3FA285-FEA7-40CA-A283-B037184C492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34" name="圖片 133">
                <a:extLst>
                  <a:ext uri="{FF2B5EF4-FFF2-40B4-BE49-F238E27FC236}">
                    <a16:creationId xmlns:a16="http://schemas.microsoft.com/office/drawing/2014/main" id="{6EBDE4FB-014E-4B35-92C5-8BAE8ED3E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35" name="圖片 134">
                <a:extLst>
                  <a:ext uri="{FF2B5EF4-FFF2-40B4-BE49-F238E27FC236}">
                    <a16:creationId xmlns:a16="http://schemas.microsoft.com/office/drawing/2014/main" id="{A031E0D9-E4E9-4EA8-983B-8477C9F30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36" name="圖片 135">
                <a:extLst>
                  <a:ext uri="{FF2B5EF4-FFF2-40B4-BE49-F238E27FC236}">
                    <a16:creationId xmlns:a16="http://schemas.microsoft.com/office/drawing/2014/main" id="{7C28DF13-16BE-47D2-8D00-6233CDE611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37" name="圖片 136">
                <a:extLst>
                  <a:ext uri="{FF2B5EF4-FFF2-40B4-BE49-F238E27FC236}">
                    <a16:creationId xmlns:a16="http://schemas.microsoft.com/office/drawing/2014/main" id="{9633E1E8-65CB-4C7B-B9A0-9E67478AC8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38" name="標題 2">
                <a:extLst>
                  <a:ext uri="{FF2B5EF4-FFF2-40B4-BE49-F238E27FC236}">
                    <a16:creationId xmlns:a16="http://schemas.microsoft.com/office/drawing/2014/main" id="{06C19AA9-6A39-4F19-9B9D-BC12142F605E}"/>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成本結構</a:t>
                </a:r>
              </a:p>
            </p:txBody>
          </p:sp>
          <p:sp>
            <p:nvSpPr>
              <p:cNvPr id="139" name="矩形 138">
                <a:extLst>
                  <a:ext uri="{FF2B5EF4-FFF2-40B4-BE49-F238E27FC236}">
                    <a16:creationId xmlns:a16="http://schemas.microsoft.com/office/drawing/2014/main" id="{6CCFF9EC-2D24-49A4-9C34-80E6B8D7A9C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sp>
          <p:nvSpPr>
            <p:cNvPr id="125" name="文字方塊 124">
              <a:extLst>
                <a:ext uri="{FF2B5EF4-FFF2-40B4-BE49-F238E27FC236}">
                  <a16:creationId xmlns:a16="http://schemas.microsoft.com/office/drawing/2014/main" id="{2E41CA6F-6196-4CBC-BA8F-160B5DB65BD3}"/>
                </a:ext>
              </a:extLst>
            </p:cNvPr>
            <p:cNvSpPr txBox="1"/>
            <p:nvPr/>
          </p:nvSpPr>
          <p:spPr>
            <a:xfrm>
              <a:off x="6752997" y="2909615"/>
              <a:ext cx="3232103" cy="558102"/>
            </a:xfrm>
            <a:prstGeom prst="rect">
              <a:avLst/>
            </a:prstGeom>
            <a:noFill/>
          </p:spPr>
          <p:txBody>
            <a:bodyPr wrap="square">
              <a:spAutoFit/>
            </a:bodyPr>
            <a:lstStyle/>
            <a:p>
              <a:pPr>
                <a:lnSpc>
                  <a:spcPct val="150000"/>
                </a:lnSpc>
              </a:pPr>
              <a:r>
                <a:rPr lang="en-US" altLang="zh-TW" sz="700"/>
                <a:t>1. </a:t>
              </a:r>
              <a:r>
                <a:rPr lang="zh-TW" altLang="en-US" sz="700"/>
                <a:t>網頁及</a:t>
              </a:r>
              <a:r>
                <a:rPr lang="en-US" altLang="zh-TW" sz="700"/>
                <a:t>APP</a:t>
              </a:r>
              <a:r>
                <a:rPr lang="zh-TW" altLang="en-US" sz="700"/>
                <a:t>維護</a:t>
              </a:r>
              <a:endParaRPr lang="en-US" altLang="zh-TW" sz="700"/>
            </a:p>
            <a:p>
              <a:pPr>
                <a:lnSpc>
                  <a:spcPct val="150000"/>
                </a:lnSpc>
              </a:pPr>
              <a:r>
                <a:rPr lang="en-US" altLang="zh-TW" sz="700"/>
                <a:t>2. </a:t>
              </a:r>
              <a:r>
                <a:rPr lang="zh-TW" altLang="en-US" sz="700"/>
                <a:t>研發費用</a:t>
              </a:r>
              <a:endParaRPr lang="en-US" altLang="zh-TW" sz="700"/>
            </a:p>
            <a:p>
              <a:pPr>
                <a:lnSpc>
                  <a:spcPct val="150000"/>
                </a:lnSpc>
              </a:pPr>
              <a:r>
                <a:rPr lang="en-US" altLang="zh-TW" sz="700"/>
                <a:t>3. </a:t>
              </a:r>
              <a:r>
                <a:rPr lang="zh-TW" altLang="en-US" sz="700"/>
                <a:t>設備管理</a:t>
              </a:r>
              <a:endParaRPr lang="en-US" altLang="zh-TW" sz="700"/>
            </a:p>
          </p:txBody>
        </p:sp>
        <p:pic>
          <p:nvPicPr>
            <p:cNvPr id="129" name="圖片 128">
              <a:extLst>
                <a:ext uri="{FF2B5EF4-FFF2-40B4-BE49-F238E27FC236}">
                  <a16:creationId xmlns:a16="http://schemas.microsoft.com/office/drawing/2014/main" id="{F6E8C464-C30A-49CB-821D-C599A93EF7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06900" y="2132518"/>
              <a:ext cx="3543393" cy="3543393"/>
            </a:xfrm>
            <a:prstGeom prst="rect">
              <a:avLst/>
            </a:prstGeom>
          </p:spPr>
        </p:pic>
      </p:grpSp>
      <p:grpSp>
        <p:nvGrpSpPr>
          <p:cNvPr id="144" name="群組 143">
            <a:extLst>
              <a:ext uri="{FF2B5EF4-FFF2-40B4-BE49-F238E27FC236}">
                <a16:creationId xmlns:a16="http://schemas.microsoft.com/office/drawing/2014/main" id="{F1B6D968-11ED-471B-B4D5-7ED6DFAFAF6A}"/>
              </a:ext>
            </a:extLst>
          </p:cNvPr>
          <p:cNvGrpSpPr/>
          <p:nvPr/>
        </p:nvGrpSpPr>
        <p:grpSpPr>
          <a:xfrm>
            <a:off x="8243288" y="3702774"/>
            <a:ext cx="3600000" cy="2160000"/>
            <a:chOff x="5063" y="0"/>
            <a:chExt cx="12192003" cy="6858000"/>
          </a:xfrm>
        </p:grpSpPr>
        <p:grpSp>
          <p:nvGrpSpPr>
            <p:cNvPr id="145" name="群組 144">
              <a:extLst>
                <a:ext uri="{FF2B5EF4-FFF2-40B4-BE49-F238E27FC236}">
                  <a16:creationId xmlns:a16="http://schemas.microsoft.com/office/drawing/2014/main" id="{EFF9F6D4-D80F-42E9-BC3D-C49CABD9CA8F}"/>
                </a:ext>
              </a:extLst>
            </p:cNvPr>
            <p:cNvGrpSpPr/>
            <p:nvPr/>
          </p:nvGrpSpPr>
          <p:grpSpPr>
            <a:xfrm>
              <a:off x="5063" y="0"/>
              <a:ext cx="12192003" cy="6858000"/>
              <a:chOff x="-1" y="0"/>
              <a:chExt cx="12192003" cy="6858000"/>
            </a:xfrm>
          </p:grpSpPr>
          <p:sp>
            <p:nvSpPr>
              <p:cNvPr id="151" name="矩形 150">
                <a:extLst>
                  <a:ext uri="{FF2B5EF4-FFF2-40B4-BE49-F238E27FC236}">
                    <a16:creationId xmlns:a16="http://schemas.microsoft.com/office/drawing/2014/main" id="{7FEFBFC0-47FB-4B6F-9AEB-6E7978EA039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52" name="標題 2">
                <a:extLst>
                  <a:ext uri="{FF2B5EF4-FFF2-40B4-BE49-F238E27FC236}">
                    <a16:creationId xmlns:a16="http://schemas.microsoft.com/office/drawing/2014/main" id="{F9CF5290-3E8A-4C0D-8B72-630C99368014}"/>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153" name="標題 2">
                <a:extLst>
                  <a:ext uri="{FF2B5EF4-FFF2-40B4-BE49-F238E27FC236}">
                    <a16:creationId xmlns:a16="http://schemas.microsoft.com/office/drawing/2014/main" id="{1105C53B-49E9-4139-AFDF-65F56B340B34}"/>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154" name="群組 153">
                <a:extLst>
                  <a:ext uri="{FF2B5EF4-FFF2-40B4-BE49-F238E27FC236}">
                    <a16:creationId xmlns:a16="http://schemas.microsoft.com/office/drawing/2014/main" id="{6DAD09E3-BB88-4CC2-B3B0-E83275D6454A}"/>
                  </a:ext>
                </a:extLst>
              </p:cNvPr>
              <p:cNvGrpSpPr/>
              <p:nvPr/>
            </p:nvGrpSpPr>
            <p:grpSpPr>
              <a:xfrm>
                <a:off x="225947" y="659521"/>
                <a:ext cx="830497" cy="830498"/>
                <a:chOff x="864916" y="1972234"/>
                <a:chExt cx="751840" cy="751840"/>
              </a:xfrm>
            </p:grpSpPr>
            <p:pic>
              <p:nvPicPr>
                <p:cNvPr id="162" name="圖片 161">
                  <a:extLst>
                    <a:ext uri="{FF2B5EF4-FFF2-40B4-BE49-F238E27FC236}">
                      <a16:creationId xmlns:a16="http://schemas.microsoft.com/office/drawing/2014/main" id="{CF5442FC-CFC4-4508-BD9F-998E92A7810B}"/>
                    </a:ext>
                  </a:extLst>
                </p:cNvPr>
                <p:cNvPicPr>
                  <a:picLocks noChangeAspect="1"/>
                </p:cNvPicPr>
                <p:nvPr/>
              </p:nvPicPr>
              <p:blipFill rotWithShape="1">
                <a:blip r:embed="rId16">
                  <a:extLst>
                    <a:ext uri="{BEBA8EAE-BF5A-486C-A8C5-ECC9F3942E4B}">
                      <a14:imgProps xmlns:a14="http://schemas.microsoft.com/office/drawing/2010/main">
                        <a14:imgLayer r:embed="rId17">
                          <a14:imgEffect>
                            <a14:artisticCutout/>
                          </a14:imgEffect>
                        </a14:imgLayer>
                      </a14:imgProps>
                    </a:ext>
                    <a:ext uri="{28A0092B-C50C-407E-A947-70E740481C1C}">
                      <a14:useLocalDpi xmlns:a14="http://schemas.microsoft.com/office/drawing/2010/main" val="0"/>
                    </a:ext>
                  </a:extLst>
                </a:blip>
                <a:srcRect l="3027" t="-1404" r="-7730" b="2111"/>
                <a:stretch/>
              </p:blipFill>
              <p:spPr>
                <a:xfrm>
                  <a:off x="901759" y="1994500"/>
                  <a:ext cx="703894" cy="720927"/>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63" name="橢圓 162">
                  <a:extLst>
                    <a:ext uri="{FF2B5EF4-FFF2-40B4-BE49-F238E27FC236}">
                      <a16:creationId xmlns:a16="http://schemas.microsoft.com/office/drawing/2014/main" id="{01C4EAFC-53DC-40E7-9544-5FF96FEBCC26}"/>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155" name="圖片 154">
                <a:extLst>
                  <a:ext uri="{FF2B5EF4-FFF2-40B4-BE49-F238E27FC236}">
                    <a16:creationId xmlns:a16="http://schemas.microsoft.com/office/drawing/2014/main" id="{8278E8DB-38FB-4343-8CD1-0AA7C8D27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56" name="圖片 155">
                <a:extLst>
                  <a:ext uri="{FF2B5EF4-FFF2-40B4-BE49-F238E27FC236}">
                    <a16:creationId xmlns:a16="http://schemas.microsoft.com/office/drawing/2014/main" id="{0B810542-A1FA-4AAB-A883-14D9FA512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57" name="圖片 156">
                <a:extLst>
                  <a:ext uri="{FF2B5EF4-FFF2-40B4-BE49-F238E27FC236}">
                    <a16:creationId xmlns:a16="http://schemas.microsoft.com/office/drawing/2014/main" id="{9AB5F870-EEC8-42EE-98B0-67B77CB7EA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8" name="圖片 157">
                <a:extLst>
                  <a:ext uri="{FF2B5EF4-FFF2-40B4-BE49-F238E27FC236}">
                    <a16:creationId xmlns:a16="http://schemas.microsoft.com/office/drawing/2014/main" id="{8E6C7D93-9E98-4051-99E1-202A11EE6D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59" name="標題 2">
                <a:extLst>
                  <a:ext uri="{FF2B5EF4-FFF2-40B4-BE49-F238E27FC236}">
                    <a16:creationId xmlns:a16="http://schemas.microsoft.com/office/drawing/2014/main" id="{4597C186-6422-4894-B10B-2593BADCCD55}"/>
                  </a:ext>
                </a:extLst>
              </p:cNvPr>
              <p:cNvSpPr txBox="1">
                <a:spLocks/>
              </p:cNvSpPr>
              <p:nvPr/>
            </p:nvSpPr>
            <p:spPr>
              <a:xfrm>
                <a:off x="1098597" y="710019"/>
                <a:ext cx="2880000" cy="7200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收益流</a:t>
                </a:r>
              </a:p>
            </p:txBody>
          </p:sp>
          <p:sp>
            <p:nvSpPr>
              <p:cNvPr id="160" name="矩形 159">
                <a:extLst>
                  <a:ext uri="{FF2B5EF4-FFF2-40B4-BE49-F238E27FC236}">
                    <a16:creationId xmlns:a16="http://schemas.microsoft.com/office/drawing/2014/main" id="{24F17402-78F3-4005-86C7-7129B670A250}"/>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pic>
          <p:nvPicPr>
            <p:cNvPr id="146" name="圖片 145">
              <a:extLst>
                <a:ext uri="{FF2B5EF4-FFF2-40B4-BE49-F238E27FC236}">
                  <a16:creationId xmlns:a16="http://schemas.microsoft.com/office/drawing/2014/main" id="{B6C35573-E779-417A-8F47-1747DD071770}"/>
                </a:ext>
              </a:extLst>
            </p:cNvPr>
            <p:cNvPicPr>
              <a:picLocks noChangeAspect="1"/>
            </p:cNvPicPr>
            <p:nvPr/>
          </p:nvPicPr>
          <p:blipFill rotWithShape="1">
            <a:blip r:embed="rId18">
              <a:clrChange>
                <a:clrFrom>
                  <a:srgbClr val="FA5F0F"/>
                </a:clrFrom>
                <a:clrTo>
                  <a:srgbClr val="FA5F0F">
                    <a:alpha val="0"/>
                  </a:srgbClr>
                </a:clrTo>
              </a:clrChange>
              <a:extLst>
                <a:ext uri="{BEBA8EAE-BF5A-486C-A8C5-ECC9F3942E4B}">
                  <a14:imgProps xmlns:a14="http://schemas.microsoft.com/office/drawing/2010/main">
                    <a14:imgLayer r:embed="rId19">
                      <a14:imgEffect>
                        <a14:backgroundRemoval t="9667" b="89667" l="29000" r="70000">
                          <a14:foregroundMark x1="42750" y1="32167" x2="42500" y2="38833"/>
                          <a14:foregroundMark x1="41250" y1="31583" x2="41083" y2="35750"/>
                          <a14:foregroundMark x1="33917" y1="15750" x2="59000" y2="14333"/>
                          <a14:foregroundMark x1="59000" y1="14333" x2="68583" y2="20250"/>
                          <a14:foregroundMark x1="68583" y1="20250" x2="69250" y2="78583"/>
                          <a14:foregroundMark x1="69250" y1="78583" x2="65288" y2="90325"/>
                          <a14:foregroundMark x1="53006" y1="90633" x2="36167" y2="88417"/>
                          <a14:foregroundMark x1="36167" y1="88417" x2="32250" y2="14500"/>
                          <a14:foregroundMark x1="32250" y1="14500" x2="41167" y2="11167"/>
                          <a14:foregroundMark x1="41167" y1="11167" x2="68583" y2="13250"/>
                          <a14:foregroundMark x1="68583" y1="13417" x2="70000" y2="21917"/>
                          <a14:foregroundMark x1="70000" y1="21917" x2="70000" y2="21917"/>
                          <a14:foregroundMark x1="70250" y1="19000" x2="69667" y2="80667"/>
                          <a14:foregroundMark x1="69667" y1="80667" x2="66750" y2="87500"/>
                          <a14:foregroundMark x1="66750" y1="87500" x2="59583" y2="89833"/>
                          <a14:foregroundMark x1="59583" y1="89833" x2="36833" y2="90083"/>
                          <a14:foregroundMark x1="36833" y1="90083" x2="31417" y2="80500"/>
                          <a14:foregroundMark x1="31417" y1="80500" x2="34583" y2="65250"/>
                          <a14:foregroundMark x1="30967" y1="20500" x2="30583" y2="15750"/>
                          <a14:foregroundMark x1="31256" y1="24083" x2="30967" y2="20500"/>
                          <a14:foregroundMark x1="34583" y1="65250" x2="31417" y2="26071"/>
                          <a14:foregroundMark x1="32917" y1="13667" x2="37000" y2="19417"/>
                          <a14:foregroundMark x1="37000" y1="19417" x2="36417" y2="19417"/>
                          <a14:foregroundMark x1="37250" y1="64667" x2="53750" y2="77333"/>
                          <a14:foregroundMark x1="53750" y1="77333" x2="61083" y2="79083"/>
                          <a14:foregroundMark x1="59167" y1="67000" x2="53083" y2="75667"/>
                          <a14:foregroundMark x1="53083" y1="75667" x2="38583" y2="87167"/>
                          <a14:foregroundMark x1="37500" y1="83250" x2="56333" y2="85083"/>
                          <a14:foregroundMark x1="56333" y1="85083" x2="61500" y2="84667"/>
                          <a14:foregroundMark x1="43750" y1="88833" x2="59333" y2="89167"/>
                          <a14:foregroundMark x1="59333" y1="89167" x2="68500" y2="79750"/>
                          <a14:foregroundMark x1="68500" y1="79750" x2="68583" y2="78167"/>
                          <a14:foregroundMark x1="69833" y1="82417" x2="68583" y2="88000"/>
                          <a14:foregroundMark x1="31083" y1="15250" x2="39500" y2="10500"/>
                          <a14:foregroundMark x1="39500" y1="10500" x2="48750" y2="9667"/>
                          <a14:foregroundMark x1="48750" y1="9667" x2="66667" y2="11833"/>
                          <a14:foregroundMark x1="66667" y1="11833" x2="69583" y2="18250"/>
                          <a14:foregroundMark x1="69583" y1="18250" x2="69583" y2="18250"/>
                          <a14:foregroundMark x1="68750" y1="12833" x2="58333" y2="9667"/>
                          <a14:foregroundMark x1="30250" y1="15083" x2="38667" y2="10333"/>
                          <a14:foregroundMark x1="38667" y1="10333" x2="39583" y2="10083"/>
                          <a14:foregroundMark x1="38917" y1="9917" x2="31000" y2="12583"/>
                          <a14:foregroundMark x1="31000" y1="12583" x2="30667" y2="16333"/>
                          <a14:foregroundMark x1="29698" y1="33330" x2="29674" y2="39169"/>
                          <a14:foregroundMark x1="29704" y1="31917" x2="29702" y2="32333"/>
                          <a14:foregroundMark x1="29723" y1="27000" x2="29704" y2="31917"/>
                          <a14:foregroundMark x1="29750" y1="20250" x2="29735" y2="24083"/>
                          <a14:foregroundMark x1="30751" y1="84791" x2="33833" y2="89000"/>
                          <a14:foregroundMark x1="33833" y1="89000" x2="34333" y2="89083"/>
                          <a14:foregroundMark x1="30708" y1="86791" x2="33583" y2="89667"/>
                          <a14:backgroundMark x1="53917" y1="92000" x2="65000" y2="92750"/>
                          <a14:backgroundMark x1="52500" y1="91333" x2="55583" y2="91917"/>
                          <a14:backgroundMark x1="61250" y1="92000" x2="66000" y2="91750"/>
                          <a14:backgroundMark x1="64333" y1="91500" x2="66000" y2="91583"/>
                          <a14:backgroundMark x1="64000" y1="91167" x2="65583" y2="91500"/>
                          <a14:backgroundMark x1="29333" y1="40000" x2="29333" y2="85250"/>
                          <a14:backgroundMark x1="28917" y1="85333" x2="29417" y2="87500"/>
                          <a14:backgroundMark x1="29750" y1="32333" x2="29750" y2="32333"/>
                          <a14:backgroundMark x1="29750" y1="32333" x2="30000" y2="33250"/>
                          <a14:backgroundMark x1="29833" y1="31917" x2="29833" y2="31917"/>
                          <a14:backgroundMark x1="30000" y1="24083" x2="30000" y2="27000"/>
                          <a14:backgroundMark x1="30000" y1="20500" x2="30000" y2="20500"/>
                          <a14:backgroundMark x1="29500" y1="39917" x2="29500" y2="39917"/>
                          <a14:backgroundMark x1="29667" y1="39167" x2="29333" y2="40083"/>
                        </a14:backgroundRemoval>
                      </a14:imgEffect>
                    </a14:imgLayer>
                  </a14:imgProps>
                </a:ext>
              </a:extLst>
            </a:blip>
            <a:srcRect l="29495" t="10513" r="29130" b="10339"/>
            <a:stretch/>
          </p:blipFill>
          <p:spPr>
            <a:xfrm>
              <a:off x="8937045" y="1811716"/>
              <a:ext cx="2173347" cy="4157682"/>
            </a:xfrm>
            <a:prstGeom prst="roundRect">
              <a:avLst/>
            </a:prstGeom>
          </p:spPr>
        </p:pic>
        <p:sp>
          <p:nvSpPr>
            <p:cNvPr id="147" name="文字方塊 146">
              <a:extLst>
                <a:ext uri="{FF2B5EF4-FFF2-40B4-BE49-F238E27FC236}">
                  <a16:creationId xmlns:a16="http://schemas.microsoft.com/office/drawing/2014/main" id="{89880006-9824-4D9A-85A5-9D8EF4518798}"/>
                </a:ext>
              </a:extLst>
            </p:cNvPr>
            <p:cNvSpPr txBox="1"/>
            <p:nvPr/>
          </p:nvSpPr>
          <p:spPr>
            <a:xfrm>
              <a:off x="660475" y="2248636"/>
              <a:ext cx="7783366" cy="915572"/>
            </a:xfrm>
            <a:prstGeom prst="rect">
              <a:avLst/>
            </a:prstGeom>
            <a:noFill/>
          </p:spPr>
          <p:txBody>
            <a:bodyPr wrap="square">
              <a:spAutoFit/>
            </a:bodyPr>
            <a:lstStyle/>
            <a:p>
              <a:pPr algn="just">
                <a:lnSpc>
                  <a:spcPct val="120000"/>
                </a:lnSpc>
              </a:pPr>
              <a:r>
                <a:rPr lang="zh-TW" altLang="en-US" sz="500"/>
                <a:t>可以在 </a:t>
              </a:r>
              <a:r>
                <a:rPr lang="en-US" altLang="zh-TW" sz="500"/>
                <a:t>Instagram </a:t>
              </a:r>
              <a:r>
                <a:rPr lang="zh-TW" altLang="en-US" sz="500"/>
                <a:t>直播視訊期間購買及傳送多個徽章。如果您在直播仍在進行時退出影片，該直播視訊的創作者和所有觀眾仍能夠看到您的留言和徽章。</a:t>
              </a:r>
            </a:p>
            <a:p>
              <a:pPr algn="just">
                <a:lnSpc>
                  <a:spcPct val="120000"/>
                </a:lnSpc>
              </a:pPr>
              <a:r>
                <a:rPr lang="zh-TW" altLang="en-US" sz="500"/>
                <a:t>徽章分為以下等級：</a:t>
              </a:r>
            </a:p>
            <a:p>
              <a:pPr algn="just">
                <a:lnSpc>
                  <a:spcPct val="120000"/>
                </a:lnSpc>
              </a:pPr>
              <a:r>
                <a:rPr lang="zh-TW" altLang="en-US" sz="500"/>
                <a:t>一顆心 </a:t>
              </a:r>
              <a:r>
                <a:rPr lang="en-US" altLang="zh-TW" sz="500"/>
                <a:t>- $0.99 </a:t>
              </a:r>
              <a:r>
                <a:rPr lang="zh-TW" altLang="en-US" sz="500"/>
                <a:t>美元</a:t>
              </a:r>
            </a:p>
            <a:p>
              <a:pPr algn="just">
                <a:lnSpc>
                  <a:spcPct val="120000"/>
                </a:lnSpc>
              </a:pPr>
              <a:r>
                <a:rPr lang="zh-TW" altLang="en-US" sz="500"/>
                <a:t>兩顆心 </a:t>
              </a:r>
              <a:r>
                <a:rPr lang="en-US" altLang="zh-TW" sz="500"/>
                <a:t>- $1.99 </a:t>
              </a:r>
              <a:r>
                <a:rPr lang="zh-TW" altLang="en-US" sz="500"/>
                <a:t>美元</a:t>
              </a:r>
            </a:p>
            <a:p>
              <a:pPr algn="just">
                <a:lnSpc>
                  <a:spcPct val="120000"/>
                </a:lnSpc>
              </a:pPr>
              <a:r>
                <a:rPr lang="zh-TW" altLang="en-US" sz="500"/>
                <a:t>三顆心 </a:t>
              </a:r>
              <a:r>
                <a:rPr lang="en-US" altLang="zh-TW" sz="500"/>
                <a:t>- $4.99 </a:t>
              </a:r>
              <a:r>
                <a:rPr lang="zh-TW" altLang="en-US" sz="500"/>
                <a:t>美元</a:t>
              </a:r>
            </a:p>
            <a:p>
              <a:pPr algn="just">
                <a:lnSpc>
                  <a:spcPct val="120000"/>
                </a:lnSpc>
              </a:pPr>
              <a:r>
                <a:rPr lang="zh-TW" altLang="en-US" sz="500"/>
                <a:t>購買徽章後：</a:t>
              </a:r>
            </a:p>
            <a:p>
              <a:pPr algn="just">
                <a:lnSpc>
                  <a:spcPct val="120000"/>
                </a:lnSpc>
              </a:pPr>
              <a:r>
                <a:rPr lang="zh-TW" altLang="en-US" sz="500"/>
                <a:t>在直播視訊期間，徽章會出現在您所有的留言旁邊。</a:t>
              </a:r>
            </a:p>
            <a:p>
              <a:pPr algn="just">
                <a:lnSpc>
                  <a:spcPct val="120000"/>
                </a:lnSpc>
              </a:pPr>
              <a:r>
                <a:rPr lang="zh-TW" altLang="en-US" sz="500"/>
                <a:t>特殊的愛心表情符號會在直播視訊的留言區塊中向您顯示。</a:t>
              </a:r>
            </a:p>
            <a:p>
              <a:pPr algn="just">
                <a:lnSpc>
                  <a:spcPct val="120000"/>
                </a:lnSpc>
              </a:pPr>
              <a:r>
                <a:rPr lang="zh-TW" altLang="en-US" sz="500"/>
                <a:t>您會在直播視訊創作者可查看的「支持者」名單中顯示最多 </a:t>
              </a:r>
              <a:r>
                <a:rPr lang="en-US" altLang="zh-TW" sz="500"/>
                <a:t>90 </a:t>
              </a:r>
              <a:r>
                <a:rPr lang="zh-TW" altLang="en-US" sz="500"/>
                <a:t>天。</a:t>
              </a:r>
            </a:p>
          </p:txBody>
        </p:sp>
        <p:sp>
          <p:nvSpPr>
            <p:cNvPr id="148" name="文字方塊 147">
              <a:extLst>
                <a:ext uri="{FF2B5EF4-FFF2-40B4-BE49-F238E27FC236}">
                  <a16:creationId xmlns:a16="http://schemas.microsoft.com/office/drawing/2014/main" id="{B020ACC5-EC55-4B6C-91D6-EC3FB3CF29D2}"/>
                </a:ext>
              </a:extLst>
            </p:cNvPr>
            <p:cNvSpPr txBox="1"/>
            <p:nvPr/>
          </p:nvSpPr>
          <p:spPr>
            <a:xfrm>
              <a:off x="646259" y="1878488"/>
              <a:ext cx="6153150" cy="169277"/>
            </a:xfrm>
            <a:prstGeom prst="rect">
              <a:avLst/>
            </a:prstGeom>
            <a:noFill/>
          </p:spPr>
          <p:txBody>
            <a:bodyPr wrap="square">
              <a:spAutoFit/>
            </a:bodyPr>
            <a:lstStyle/>
            <a:p>
              <a:r>
                <a:rPr lang="en-US" altLang="zh-TW" sz="500" b="1">
                  <a:solidFill>
                    <a:srgbClr val="DF3E6A"/>
                  </a:solidFill>
                </a:rPr>
                <a:t>Instagram Live </a:t>
              </a:r>
              <a:r>
                <a:rPr lang="zh-TW" altLang="en-US" sz="500" b="1">
                  <a:solidFill>
                    <a:srgbClr val="DF3E6A"/>
                  </a:solidFill>
                </a:rPr>
                <a:t>徽章</a:t>
              </a:r>
            </a:p>
          </p:txBody>
        </p:sp>
        <p:sp>
          <p:nvSpPr>
            <p:cNvPr id="149" name="矩形 148">
              <a:extLst>
                <a:ext uri="{FF2B5EF4-FFF2-40B4-BE49-F238E27FC236}">
                  <a16:creationId xmlns:a16="http://schemas.microsoft.com/office/drawing/2014/main" id="{F044AC1D-D9AC-475A-BDDA-2362486F2B37}"/>
                </a:ext>
              </a:extLst>
            </p:cNvPr>
            <p:cNvSpPr/>
            <p:nvPr/>
          </p:nvSpPr>
          <p:spPr>
            <a:xfrm>
              <a:off x="10340453" y="4450833"/>
              <a:ext cx="272869" cy="215563"/>
            </a:xfrm>
            <a:prstGeom prst="rect">
              <a:avLst/>
            </a:prstGeom>
            <a:noFill/>
            <a:ln w="38100">
              <a:solidFill>
                <a:srgbClr val="AB36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50" name="圖說文字: 向右箭號 149">
              <a:extLst>
                <a:ext uri="{FF2B5EF4-FFF2-40B4-BE49-F238E27FC236}">
                  <a16:creationId xmlns:a16="http://schemas.microsoft.com/office/drawing/2014/main" id="{CDBE94D9-7E0C-456D-B046-FBCE8486BF9C}"/>
                </a:ext>
              </a:extLst>
            </p:cNvPr>
            <p:cNvSpPr/>
            <p:nvPr/>
          </p:nvSpPr>
          <p:spPr>
            <a:xfrm>
              <a:off x="6926183" y="4261634"/>
              <a:ext cx="3414268" cy="593960"/>
            </a:xfrm>
            <a:prstGeom prst="rightArrowCallout">
              <a:avLst>
                <a:gd name="adj1" fmla="val 25000"/>
                <a:gd name="adj2" fmla="val 25000"/>
                <a:gd name="adj3" fmla="val 25000"/>
                <a:gd name="adj4" fmla="val 59100"/>
              </a:avLst>
            </a:prstGeom>
            <a:noFill/>
            <a:ln w="19050">
              <a:solidFill>
                <a:srgbClr val="DF3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b="1">
                  <a:solidFill>
                    <a:srgbClr val="DF3E6A"/>
                  </a:solidFill>
                </a:rPr>
                <a:t>Instagram Live </a:t>
              </a:r>
              <a:r>
                <a:rPr lang="zh-TW" altLang="en-US" sz="400" b="1">
                  <a:solidFill>
                    <a:srgbClr val="DF3E6A"/>
                  </a:solidFill>
                </a:rPr>
                <a:t>徽章</a:t>
              </a:r>
            </a:p>
          </p:txBody>
        </p:sp>
      </p:grpSp>
      <p:grpSp>
        <p:nvGrpSpPr>
          <p:cNvPr id="7" name="群組 6">
            <a:extLst>
              <a:ext uri="{FF2B5EF4-FFF2-40B4-BE49-F238E27FC236}">
                <a16:creationId xmlns:a16="http://schemas.microsoft.com/office/drawing/2014/main" id="{C3E43E6F-70F6-48BA-946D-3FBAED03AA4B}"/>
              </a:ext>
            </a:extLst>
          </p:cNvPr>
          <p:cNvGrpSpPr/>
          <p:nvPr/>
        </p:nvGrpSpPr>
        <p:grpSpPr>
          <a:xfrm>
            <a:off x="4296000" y="1273691"/>
            <a:ext cx="3600000" cy="2160000"/>
            <a:chOff x="4296000" y="1273691"/>
            <a:chExt cx="3600000" cy="2160000"/>
          </a:xfrm>
        </p:grpSpPr>
        <p:grpSp>
          <p:nvGrpSpPr>
            <p:cNvPr id="126" name="群組 125">
              <a:extLst>
                <a:ext uri="{FF2B5EF4-FFF2-40B4-BE49-F238E27FC236}">
                  <a16:creationId xmlns:a16="http://schemas.microsoft.com/office/drawing/2014/main" id="{40F18158-E555-4791-8210-800BEB8F0E91}"/>
                </a:ext>
              </a:extLst>
            </p:cNvPr>
            <p:cNvGrpSpPr/>
            <p:nvPr/>
          </p:nvGrpSpPr>
          <p:grpSpPr>
            <a:xfrm>
              <a:off x="4296000" y="1273691"/>
              <a:ext cx="3600000" cy="2160000"/>
              <a:chOff x="-1" y="0"/>
              <a:chExt cx="12192003" cy="6858000"/>
            </a:xfrm>
          </p:grpSpPr>
          <p:sp>
            <p:nvSpPr>
              <p:cNvPr id="161" name="矩形 160">
                <a:extLst>
                  <a:ext uri="{FF2B5EF4-FFF2-40B4-BE49-F238E27FC236}">
                    <a16:creationId xmlns:a16="http://schemas.microsoft.com/office/drawing/2014/main" id="{0562EDB4-6C78-45E0-B9DA-3557ED82A37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2" name="標題 2">
                <a:extLst>
                  <a:ext uri="{FF2B5EF4-FFF2-40B4-BE49-F238E27FC236}">
                    <a16:creationId xmlns:a16="http://schemas.microsoft.com/office/drawing/2014/main" id="{72F5A303-5CD6-4D77-8B3B-A7A46CAD7E9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3" name="標題 2">
                <a:extLst>
                  <a:ext uri="{FF2B5EF4-FFF2-40B4-BE49-F238E27FC236}">
                    <a16:creationId xmlns:a16="http://schemas.microsoft.com/office/drawing/2014/main" id="{C436889E-745D-4A34-9818-C3ACF059988E}"/>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84" name="群組 183">
                <a:extLst>
                  <a:ext uri="{FF2B5EF4-FFF2-40B4-BE49-F238E27FC236}">
                    <a16:creationId xmlns:a16="http://schemas.microsoft.com/office/drawing/2014/main" id="{4CBA299F-9318-4564-9749-D86B7F6CB95B}"/>
                  </a:ext>
                </a:extLst>
              </p:cNvPr>
              <p:cNvGrpSpPr/>
              <p:nvPr/>
            </p:nvGrpSpPr>
            <p:grpSpPr>
              <a:xfrm>
                <a:off x="225948" y="659521"/>
                <a:ext cx="830498" cy="830498"/>
                <a:chOff x="864916" y="1972234"/>
                <a:chExt cx="751840" cy="751840"/>
              </a:xfrm>
            </p:grpSpPr>
            <p:pic>
              <p:nvPicPr>
                <p:cNvPr id="191" name="圖片 190">
                  <a:extLst>
                    <a:ext uri="{FF2B5EF4-FFF2-40B4-BE49-F238E27FC236}">
                      <a16:creationId xmlns:a16="http://schemas.microsoft.com/office/drawing/2014/main" id="{BCDE7B88-2419-44F4-B7B5-8A24518C2417}"/>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2" name="橢圓 191">
                  <a:extLst>
                    <a:ext uri="{FF2B5EF4-FFF2-40B4-BE49-F238E27FC236}">
                      <a16:creationId xmlns:a16="http://schemas.microsoft.com/office/drawing/2014/main" id="{41E565A7-CC2B-460E-B3DE-AD20E814451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85" name="圖片 184">
                <a:extLst>
                  <a:ext uri="{FF2B5EF4-FFF2-40B4-BE49-F238E27FC236}">
                    <a16:creationId xmlns:a16="http://schemas.microsoft.com/office/drawing/2014/main" id="{266830C8-D757-40B4-A840-483ED6A0A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86" name="圖片 185">
                <a:extLst>
                  <a:ext uri="{FF2B5EF4-FFF2-40B4-BE49-F238E27FC236}">
                    <a16:creationId xmlns:a16="http://schemas.microsoft.com/office/drawing/2014/main" id="{B196931F-2123-44FD-A325-9980E7C86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87" name="圖片 186">
                <a:extLst>
                  <a:ext uri="{FF2B5EF4-FFF2-40B4-BE49-F238E27FC236}">
                    <a16:creationId xmlns:a16="http://schemas.microsoft.com/office/drawing/2014/main" id="{0C89798E-83AD-4D3A-8BD8-7BB33F414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88" name="圖片 187">
                <a:extLst>
                  <a:ext uri="{FF2B5EF4-FFF2-40B4-BE49-F238E27FC236}">
                    <a16:creationId xmlns:a16="http://schemas.microsoft.com/office/drawing/2014/main" id="{2D14411D-E22E-4C37-BF46-E6FDB9AAC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89" name="標題 2">
                <a:extLst>
                  <a:ext uri="{FF2B5EF4-FFF2-40B4-BE49-F238E27FC236}">
                    <a16:creationId xmlns:a16="http://schemas.microsoft.com/office/drawing/2014/main" id="{066D0727-6ECC-4838-A464-04F1D9E8E5A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190" name="矩形 189">
                <a:extLst>
                  <a:ext uri="{FF2B5EF4-FFF2-40B4-BE49-F238E27FC236}">
                    <a16:creationId xmlns:a16="http://schemas.microsoft.com/office/drawing/2014/main" id="{DCDDB013-2DA8-47A8-9BEC-BA7F22BE429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27" name="圖片 126">
              <a:extLst>
                <a:ext uri="{FF2B5EF4-FFF2-40B4-BE49-F238E27FC236}">
                  <a16:creationId xmlns:a16="http://schemas.microsoft.com/office/drawing/2014/main" id="{27BF66CA-FA8F-47F0-ADC5-787689B4397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18590" y="1941111"/>
              <a:ext cx="1046160" cy="1115904"/>
            </a:xfrm>
            <a:prstGeom prst="rect">
              <a:avLst/>
            </a:prstGeom>
          </p:spPr>
        </p:pic>
        <p:sp>
          <p:nvSpPr>
            <p:cNvPr id="128" name="文字方塊 127">
              <a:extLst>
                <a:ext uri="{FF2B5EF4-FFF2-40B4-BE49-F238E27FC236}">
                  <a16:creationId xmlns:a16="http://schemas.microsoft.com/office/drawing/2014/main" id="{8A05F0CE-D53D-4A63-ACCA-7ADCBC3D5F72}"/>
                </a:ext>
              </a:extLst>
            </p:cNvPr>
            <p:cNvSpPr txBox="1"/>
            <p:nvPr/>
          </p:nvSpPr>
          <p:spPr>
            <a:xfrm>
              <a:off x="4620389" y="2416727"/>
              <a:ext cx="322431" cy="63009"/>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141" name="文字方塊 140">
              <a:extLst>
                <a:ext uri="{FF2B5EF4-FFF2-40B4-BE49-F238E27FC236}">
                  <a16:creationId xmlns:a16="http://schemas.microsoft.com/office/drawing/2014/main" id="{9D6F4930-1D8B-470D-85E0-B95C3AC81E07}"/>
                </a:ext>
              </a:extLst>
            </p:cNvPr>
            <p:cNvSpPr txBox="1"/>
            <p:nvPr/>
          </p:nvSpPr>
          <p:spPr>
            <a:xfrm>
              <a:off x="4620389" y="2668479"/>
              <a:ext cx="348937" cy="63009"/>
            </a:xfrm>
            <a:prstGeom prst="rect">
              <a:avLst/>
            </a:prstGeom>
            <a:noFill/>
          </p:spPr>
          <p:txBody>
            <a:bodyPr wrap="none" rtlCol="0">
              <a:spAutoFit/>
            </a:bodyPr>
            <a:lstStyle/>
            <a:p>
              <a:r>
                <a:rPr lang="en-US" altLang="zh-TW" sz="700"/>
                <a:t>2.</a:t>
              </a:r>
              <a:r>
                <a:rPr lang="zh-TW" altLang="en-US" sz="700"/>
                <a:t> 擁有社交媒體的影響力</a:t>
              </a:r>
            </a:p>
          </p:txBody>
        </p:sp>
        <p:sp>
          <p:nvSpPr>
            <p:cNvPr id="142" name="文字方塊 141">
              <a:extLst>
                <a:ext uri="{FF2B5EF4-FFF2-40B4-BE49-F238E27FC236}">
                  <a16:creationId xmlns:a16="http://schemas.microsoft.com/office/drawing/2014/main" id="{12C2A20A-A7BE-4E26-A4E7-BFB2C9C7039D}"/>
                </a:ext>
              </a:extLst>
            </p:cNvPr>
            <p:cNvSpPr txBox="1"/>
            <p:nvPr/>
          </p:nvSpPr>
          <p:spPr>
            <a:xfrm>
              <a:off x="4620887" y="2188897"/>
              <a:ext cx="293084" cy="63009"/>
            </a:xfrm>
            <a:prstGeom prst="rect">
              <a:avLst/>
            </a:prstGeom>
            <a:noFill/>
          </p:spPr>
          <p:txBody>
            <a:bodyPr wrap="none" rtlCol="0">
              <a:spAutoFit/>
            </a:bodyPr>
            <a:lstStyle/>
            <a:p>
              <a:r>
                <a:rPr lang="zh-TW" altLang="en-US" sz="700"/>
                <a:t>主要是建立在平台上</a:t>
              </a:r>
            </a:p>
          </p:txBody>
        </p:sp>
      </p:grpSp>
      <p:grpSp>
        <p:nvGrpSpPr>
          <p:cNvPr id="205" name="群組 204">
            <a:extLst>
              <a:ext uri="{FF2B5EF4-FFF2-40B4-BE49-F238E27FC236}">
                <a16:creationId xmlns:a16="http://schemas.microsoft.com/office/drawing/2014/main" id="{C04B25AD-49DD-4435-9F3E-E63BBD495DAF}"/>
              </a:ext>
            </a:extLst>
          </p:cNvPr>
          <p:cNvGrpSpPr/>
          <p:nvPr/>
        </p:nvGrpSpPr>
        <p:grpSpPr>
          <a:xfrm>
            <a:off x="8244000" y="1273691"/>
            <a:ext cx="3600000" cy="2160000"/>
            <a:chOff x="-1" y="0"/>
            <a:chExt cx="12192003" cy="6858000"/>
          </a:xfrm>
        </p:grpSpPr>
        <p:sp>
          <p:nvSpPr>
            <p:cNvPr id="208" name="矩形 207">
              <a:extLst>
                <a:ext uri="{FF2B5EF4-FFF2-40B4-BE49-F238E27FC236}">
                  <a16:creationId xmlns:a16="http://schemas.microsoft.com/office/drawing/2014/main" id="{F71BE27E-2AE5-4E1E-93BE-FB744F3FC769}"/>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09" name="標題 2">
              <a:extLst>
                <a:ext uri="{FF2B5EF4-FFF2-40B4-BE49-F238E27FC236}">
                  <a16:creationId xmlns:a16="http://schemas.microsoft.com/office/drawing/2014/main" id="{866FD5BE-4F8F-4876-A571-CF4022A4165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0" name="標題 2">
              <a:extLst>
                <a:ext uri="{FF2B5EF4-FFF2-40B4-BE49-F238E27FC236}">
                  <a16:creationId xmlns:a16="http://schemas.microsoft.com/office/drawing/2014/main" id="{E0B3B1F7-8B67-4BC7-A67C-0CCCCEFE1FC6}"/>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1" name="群組 210">
              <a:extLst>
                <a:ext uri="{FF2B5EF4-FFF2-40B4-BE49-F238E27FC236}">
                  <a16:creationId xmlns:a16="http://schemas.microsoft.com/office/drawing/2014/main" id="{BBE0836B-7581-450F-88EE-FC19D9F3F7EA}"/>
                </a:ext>
              </a:extLst>
            </p:cNvPr>
            <p:cNvGrpSpPr/>
            <p:nvPr/>
          </p:nvGrpSpPr>
          <p:grpSpPr>
            <a:xfrm>
              <a:off x="225948" y="659521"/>
              <a:ext cx="830498" cy="830498"/>
              <a:chOff x="864916" y="1972234"/>
              <a:chExt cx="751840" cy="751840"/>
            </a:xfrm>
          </p:grpSpPr>
          <p:pic>
            <p:nvPicPr>
              <p:cNvPr id="218" name="圖片 217">
                <a:extLst>
                  <a:ext uri="{FF2B5EF4-FFF2-40B4-BE49-F238E27FC236}">
                    <a16:creationId xmlns:a16="http://schemas.microsoft.com/office/drawing/2014/main" id="{8D46E47B-E738-4776-B84F-E5C0D0FC6C76}"/>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19" name="橢圓 218">
                <a:extLst>
                  <a:ext uri="{FF2B5EF4-FFF2-40B4-BE49-F238E27FC236}">
                    <a16:creationId xmlns:a16="http://schemas.microsoft.com/office/drawing/2014/main" id="{4BDE6E4A-D937-46A0-8F3E-356D0CEB5C5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2" name="圖片 211">
              <a:extLst>
                <a:ext uri="{FF2B5EF4-FFF2-40B4-BE49-F238E27FC236}">
                  <a16:creationId xmlns:a16="http://schemas.microsoft.com/office/drawing/2014/main" id="{027A84A5-C605-4E16-B72B-2A59B20E5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3" name="圖片 212">
              <a:extLst>
                <a:ext uri="{FF2B5EF4-FFF2-40B4-BE49-F238E27FC236}">
                  <a16:creationId xmlns:a16="http://schemas.microsoft.com/office/drawing/2014/main" id="{146D39BF-5459-4150-AB32-796E019EF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4" name="圖片 213">
              <a:extLst>
                <a:ext uri="{FF2B5EF4-FFF2-40B4-BE49-F238E27FC236}">
                  <a16:creationId xmlns:a16="http://schemas.microsoft.com/office/drawing/2014/main" id="{C148A9D6-9128-4E28-9461-574342723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5" name="圖片 214">
              <a:extLst>
                <a:ext uri="{FF2B5EF4-FFF2-40B4-BE49-F238E27FC236}">
                  <a16:creationId xmlns:a16="http://schemas.microsoft.com/office/drawing/2014/main" id="{AD3B076F-692D-4B45-A32C-004F5E139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6" name="標題 2">
              <a:extLst>
                <a:ext uri="{FF2B5EF4-FFF2-40B4-BE49-F238E27FC236}">
                  <a16:creationId xmlns:a16="http://schemas.microsoft.com/office/drawing/2014/main" id="{A0CE6B5C-7602-4CEC-A844-7405C717C14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17" name="矩形 216">
              <a:extLst>
                <a:ext uri="{FF2B5EF4-FFF2-40B4-BE49-F238E27FC236}">
                  <a16:creationId xmlns:a16="http://schemas.microsoft.com/office/drawing/2014/main" id="{AE410CBF-E0E9-444A-85EF-EB14EC53B746}"/>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6" name="圖片 205">
            <a:extLst>
              <a:ext uri="{FF2B5EF4-FFF2-40B4-BE49-F238E27FC236}">
                <a16:creationId xmlns:a16="http://schemas.microsoft.com/office/drawing/2014/main" id="{12E6E7A6-537D-4D58-8C23-465D5DE7DE1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83128" y="1826607"/>
            <a:ext cx="1226711" cy="1308492"/>
          </a:xfrm>
          <a:prstGeom prst="rect">
            <a:avLst/>
          </a:prstGeom>
        </p:spPr>
      </p:pic>
      <p:sp>
        <p:nvSpPr>
          <p:cNvPr id="207" name="文字方塊 206">
            <a:extLst>
              <a:ext uri="{FF2B5EF4-FFF2-40B4-BE49-F238E27FC236}">
                <a16:creationId xmlns:a16="http://schemas.microsoft.com/office/drawing/2014/main" id="{E29D717D-8EFE-4F23-9079-FA1FBEB2D4BD}"/>
              </a:ext>
            </a:extLst>
          </p:cNvPr>
          <p:cNvSpPr txBox="1"/>
          <p:nvPr/>
        </p:nvSpPr>
        <p:spPr>
          <a:xfrm>
            <a:off x="9863927" y="2416666"/>
            <a:ext cx="1136850" cy="200055"/>
          </a:xfrm>
          <a:prstGeom prst="rect">
            <a:avLst/>
          </a:prstGeom>
          <a:noFill/>
        </p:spPr>
        <p:txBody>
          <a:bodyPr wrap="none" rtlCol="0">
            <a:spAutoFit/>
          </a:bodyPr>
          <a:lstStyle/>
          <a:p>
            <a:r>
              <a:rPr lang="zh-TW" altLang="en-US" sz="700"/>
              <a:t>主要是以手機、平板</a:t>
            </a:r>
            <a:r>
              <a:rPr lang="en-US" altLang="zh-TW" sz="700"/>
              <a:t>APP</a:t>
            </a:r>
            <a:endParaRPr lang="zh-TW" altLang="en-US" sz="700"/>
          </a:p>
        </p:txBody>
      </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09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24">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p:nvPicPr>
        <p:blipFill rotWithShape="1">
          <a:blip r:embed="rId25">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p:nvPicPr>
        <p:blipFill>
          <a:blip r:embed="rId26">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p:nvPicPr>
        <p:blipFill>
          <a:blip r:embed="rId27">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164" name="群組 163">
            <a:extLst>
              <a:ext uri="{FF2B5EF4-FFF2-40B4-BE49-F238E27FC236}">
                <a16:creationId xmlns:a16="http://schemas.microsoft.com/office/drawing/2014/main" id="{08BB283D-12B7-4962-84CD-A624AC8A79F5}"/>
              </a:ext>
            </a:extLst>
          </p:cNvPr>
          <p:cNvGrpSpPr/>
          <p:nvPr/>
        </p:nvGrpSpPr>
        <p:grpSpPr>
          <a:xfrm>
            <a:off x="348000" y="3702774"/>
            <a:ext cx="3600000" cy="2160000"/>
            <a:chOff x="-1" y="0"/>
            <a:chExt cx="12192003" cy="6858000"/>
          </a:xfrm>
        </p:grpSpPr>
        <p:sp>
          <p:nvSpPr>
            <p:cNvPr id="165" name="矩形 164">
              <a:extLst>
                <a:ext uri="{FF2B5EF4-FFF2-40B4-BE49-F238E27FC236}">
                  <a16:creationId xmlns:a16="http://schemas.microsoft.com/office/drawing/2014/main" id="{BD45FFF0-40FE-448F-94FF-0B10111CEE9C}"/>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66" name="標題 2">
              <a:extLst>
                <a:ext uri="{FF2B5EF4-FFF2-40B4-BE49-F238E27FC236}">
                  <a16:creationId xmlns:a16="http://schemas.microsoft.com/office/drawing/2014/main" id="{4754611A-16FB-4C4B-8E06-EBB267B8391C}"/>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67" name="標題 2">
              <a:extLst>
                <a:ext uri="{FF2B5EF4-FFF2-40B4-BE49-F238E27FC236}">
                  <a16:creationId xmlns:a16="http://schemas.microsoft.com/office/drawing/2014/main" id="{6DD8283A-2E8E-49E3-85A1-17CA400085AF}"/>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68" name="群組 167">
              <a:extLst>
                <a:ext uri="{FF2B5EF4-FFF2-40B4-BE49-F238E27FC236}">
                  <a16:creationId xmlns:a16="http://schemas.microsoft.com/office/drawing/2014/main" id="{7FEEBEFE-45F6-4DC9-A51B-731A9289DDF8}"/>
                </a:ext>
              </a:extLst>
            </p:cNvPr>
            <p:cNvGrpSpPr/>
            <p:nvPr/>
          </p:nvGrpSpPr>
          <p:grpSpPr>
            <a:xfrm>
              <a:off x="225948" y="659521"/>
              <a:ext cx="830498" cy="830498"/>
              <a:chOff x="864916" y="1972234"/>
              <a:chExt cx="751840" cy="751840"/>
            </a:xfrm>
          </p:grpSpPr>
          <p:pic>
            <p:nvPicPr>
              <p:cNvPr id="178" name="圖片 177">
                <a:extLst>
                  <a:ext uri="{FF2B5EF4-FFF2-40B4-BE49-F238E27FC236}">
                    <a16:creationId xmlns:a16="http://schemas.microsoft.com/office/drawing/2014/main" id="{D7C75485-4DE4-4536-BEE1-95C4FEA51982}"/>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79" name="橢圓 178">
                <a:extLst>
                  <a:ext uri="{FF2B5EF4-FFF2-40B4-BE49-F238E27FC236}">
                    <a16:creationId xmlns:a16="http://schemas.microsoft.com/office/drawing/2014/main" id="{D2880280-5C19-410F-A5CF-0D5DFABC734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69" name="圖片 168">
              <a:extLst>
                <a:ext uri="{FF2B5EF4-FFF2-40B4-BE49-F238E27FC236}">
                  <a16:creationId xmlns:a16="http://schemas.microsoft.com/office/drawing/2014/main" id="{A753E07D-835D-4DC2-BA75-520645AA9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70" name="圖片 169">
              <a:extLst>
                <a:ext uri="{FF2B5EF4-FFF2-40B4-BE49-F238E27FC236}">
                  <a16:creationId xmlns:a16="http://schemas.microsoft.com/office/drawing/2014/main" id="{976F3A48-FDD7-4FD7-A9AD-63F22F2F8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71" name="圖片 170">
              <a:extLst>
                <a:ext uri="{FF2B5EF4-FFF2-40B4-BE49-F238E27FC236}">
                  <a16:creationId xmlns:a16="http://schemas.microsoft.com/office/drawing/2014/main" id="{CF4719D4-159D-408D-8B2C-8B1D4E8395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72" name="圖片 171">
              <a:extLst>
                <a:ext uri="{FF2B5EF4-FFF2-40B4-BE49-F238E27FC236}">
                  <a16:creationId xmlns:a16="http://schemas.microsoft.com/office/drawing/2014/main" id="{7A2CA7F1-A1F7-4599-8433-6CE366010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73" name="標題 2">
              <a:extLst>
                <a:ext uri="{FF2B5EF4-FFF2-40B4-BE49-F238E27FC236}">
                  <a16:creationId xmlns:a16="http://schemas.microsoft.com/office/drawing/2014/main" id="{B7E19CDD-DBDB-4B0A-9E61-9447C8D161BA}"/>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目標客層</a:t>
              </a:r>
            </a:p>
          </p:txBody>
        </p:sp>
        <p:sp>
          <p:nvSpPr>
            <p:cNvPr id="174" name="矩形 173">
              <a:extLst>
                <a:ext uri="{FF2B5EF4-FFF2-40B4-BE49-F238E27FC236}">
                  <a16:creationId xmlns:a16="http://schemas.microsoft.com/office/drawing/2014/main" id="{A1679368-CE06-4B11-A28A-28668D68A5BD}"/>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sp>
          <p:nvSpPr>
            <p:cNvPr id="175" name="矩形 174">
              <a:extLst>
                <a:ext uri="{FF2B5EF4-FFF2-40B4-BE49-F238E27FC236}">
                  <a16:creationId xmlns:a16="http://schemas.microsoft.com/office/drawing/2014/main" id="{4C9FFA93-D5C0-41E4-B97D-E039479E0920}"/>
                </a:ext>
              </a:extLst>
            </p:cNvPr>
            <p:cNvSpPr/>
            <p:nvPr/>
          </p:nvSpPr>
          <p:spPr>
            <a:xfrm>
              <a:off x="225948" y="3078480"/>
              <a:ext cx="7407797" cy="86584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700">
                  <a:solidFill>
                    <a:schemeClr val="tx1"/>
                  </a:solidFill>
                </a:rPr>
                <a:t>以 </a:t>
              </a:r>
              <a:r>
                <a:rPr lang="en-US" altLang="zh-TW" sz="700">
                  <a:solidFill>
                    <a:schemeClr val="tx1"/>
                  </a:solidFill>
                </a:rPr>
                <a:t>18 – 34 </a:t>
              </a:r>
              <a:r>
                <a:rPr lang="zh-TW" altLang="en-US" sz="700">
                  <a:solidFill>
                    <a:schemeClr val="tx1"/>
                  </a:solidFill>
                </a:rPr>
                <a:t>歲為主要用戶 </a:t>
              </a:r>
              <a:r>
                <a:rPr lang="en-US" altLang="zh-TW" sz="700">
                  <a:solidFill>
                    <a:schemeClr val="tx1"/>
                  </a:solidFill>
                </a:rPr>
                <a:t>( </a:t>
              </a:r>
              <a:r>
                <a:rPr lang="zh-TW" altLang="en-US" sz="700">
                  <a:solidFill>
                    <a:schemeClr val="tx1"/>
                  </a:solidFill>
                </a:rPr>
                <a:t>佔總體 </a:t>
              </a:r>
              <a:r>
                <a:rPr lang="en-US" altLang="zh-TW" sz="700">
                  <a:solidFill>
                    <a:schemeClr val="tx1"/>
                  </a:solidFill>
                </a:rPr>
                <a:t>62.2% )</a:t>
              </a:r>
              <a:r>
                <a:rPr lang="zh-TW" altLang="en-US" sz="700">
                  <a:solidFill>
                    <a:schemeClr val="tx1"/>
                  </a:solidFill>
                </a:rPr>
                <a:t>，</a:t>
              </a:r>
              <a:endParaRPr lang="en-US" altLang="zh-TW" sz="700">
                <a:solidFill>
                  <a:schemeClr val="tx1"/>
                </a:solidFill>
              </a:endParaRPr>
            </a:p>
          </p:txBody>
        </p:sp>
        <p:sp>
          <p:nvSpPr>
            <p:cNvPr id="176" name="文字方塊 175">
              <a:extLst>
                <a:ext uri="{FF2B5EF4-FFF2-40B4-BE49-F238E27FC236}">
                  <a16:creationId xmlns:a16="http://schemas.microsoft.com/office/drawing/2014/main" id="{BDB55934-BB2E-4EE9-B5D8-1FAB84D59991}"/>
                </a:ext>
              </a:extLst>
            </p:cNvPr>
            <p:cNvSpPr txBox="1"/>
            <p:nvPr/>
          </p:nvSpPr>
          <p:spPr>
            <a:xfrm>
              <a:off x="836126" y="4261129"/>
              <a:ext cx="6187440" cy="52322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容易吸引女性及年輕族群</a:t>
              </a:r>
            </a:p>
          </p:txBody>
        </p:sp>
        <p:pic>
          <p:nvPicPr>
            <p:cNvPr id="177" name="圖片 176" descr="一張含有 文字, 向量圖形 的圖片&#10;&#10;自動產生的描述">
              <a:extLst>
                <a:ext uri="{FF2B5EF4-FFF2-40B4-BE49-F238E27FC236}">
                  <a16:creationId xmlns:a16="http://schemas.microsoft.com/office/drawing/2014/main" id="{3E0FCAF9-C111-4212-8D10-6E24CE2EE4D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937805" y="2214887"/>
              <a:ext cx="3009595" cy="3009595"/>
            </a:xfrm>
            <a:prstGeom prst="rect">
              <a:avLst/>
            </a:prstGeom>
          </p:spPr>
        </p:pic>
      </p:grpSp>
      <p:grpSp>
        <p:nvGrpSpPr>
          <p:cNvPr id="307" name="群組 306">
            <a:extLst>
              <a:ext uri="{FF2B5EF4-FFF2-40B4-BE49-F238E27FC236}">
                <a16:creationId xmlns:a16="http://schemas.microsoft.com/office/drawing/2014/main" id="{31EDBEAE-AF9F-4739-859C-43929A1580BE}"/>
              </a:ext>
            </a:extLst>
          </p:cNvPr>
          <p:cNvGrpSpPr/>
          <p:nvPr/>
        </p:nvGrpSpPr>
        <p:grpSpPr>
          <a:xfrm>
            <a:off x="348000" y="1278184"/>
            <a:ext cx="3600000" cy="2160000"/>
            <a:chOff x="348000" y="3732410"/>
            <a:chExt cx="3600000" cy="2160000"/>
          </a:xfrm>
        </p:grpSpPr>
        <p:sp>
          <p:nvSpPr>
            <p:cNvPr id="308" name="矩形 307">
              <a:extLst>
                <a:ext uri="{FF2B5EF4-FFF2-40B4-BE49-F238E27FC236}">
                  <a16:creationId xmlns:a16="http://schemas.microsoft.com/office/drawing/2014/main" id="{231F38A0-4332-431B-AAAF-7CEC454E3BD9}"/>
                </a:ext>
              </a:extLst>
            </p:cNvPr>
            <p:cNvSpPr/>
            <p:nvPr/>
          </p:nvSpPr>
          <p:spPr>
            <a:xfrm>
              <a:off x="348000" y="3732410"/>
              <a:ext cx="3599999"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309" name="標題 2">
              <a:extLst>
                <a:ext uri="{FF2B5EF4-FFF2-40B4-BE49-F238E27FC236}">
                  <a16:creationId xmlns:a16="http://schemas.microsoft.com/office/drawing/2014/main" id="{F864331C-BEBE-4FE6-B1B8-B694864BB26E}"/>
                </a:ext>
              </a:extLst>
            </p:cNvPr>
            <p:cNvSpPr txBox="1">
              <a:spLocks/>
            </p:cNvSpPr>
            <p:nvPr/>
          </p:nvSpPr>
          <p:spPr>
            <a:xfrm>
              <a:off x="348000" y="3734779"/>
              <a:ext cx="3599999" cy="221260"/>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310" name="標題 2">
              <a:extLst>
                <a:ext uri="{FF2B5EF4-FFF2-40B4-BE49-F238E27FC236}">
                  <a16:creationId xmlns:a16="http://schemas.microsoft.com/office/drawing/2014/main" id="{AEB2F3DD-C445-4A2B-AA42-3F25540E2F10}"/>
                </a:ext>
              </a:extLst>
            </p:cNvPr>
            <p:cNvSpPr txBox="1">
              <a:spLocks/>
            </p:cNvSpPr>
            <p:nvPr/>
          </p:nvSpPr>
          <p:spPr>
            <a:xfrm>
              <a:off x="3737253" y="3968158"/>
              <a:ext cx="170079" cy="2025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311" name="群組 310">
              <a:extLst>
                <a:ext uri="{FF2B5EF4-FFF2-40B4-BE49-F238E27FC236}">
                  <a16:creationId xmlns:a16="http://schemas.microsoft.com/office/drawing/2014/main" id="{56FE9676-1113-4BE5-A4FE-383AFEAE2047}"/>
                </a:ext>
              </a:extLst>
            </p:cNvPr>
            <p:cNvGrpSpPr/>
            <p:nvPr/>
          </p:nvGrpSpPr>
          <p:grpSpPr>
            <a:xfrm>
              <a:off x="414717" y="3940133"/>
              <a:ext cx="245226" cy="268664"/>
              <a:chOff x="864916" y="1972234"/>
              <a:chExt cx="751840" cy="772217"/>
            </a:xfrm>
          </p:grpSpPr>
          <p:pic>
            <p:nvPicPr>
              <p:cNvPr id="322" name="圖片 321">
                <a:extLst>
                  <a:ext uri="{FF2B5EF4-FFF2-40B4-BE49-F238E27FC236}">
                    <a16:creationId xmlns:a16="http://schemas.microsoft.com/office/drawing/2014/main" id="{79C0F9CF-073F-42D4-9115-0C1C277D4D90}"/>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323" name="橢圓 322">
                <a:extLst>
                  <a:ext uri="{FF2B5EF4-FFF2-40B4-BE49-F238E27FC236}">
                    <a16:creationId xmlns:a16="http://schemas.microsoft.com/office/drawing/2014/main" id="{94A621CB-F63E-43B8-B684-A6E6E32AA5D2}"/>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312" name="圖片 311">
              <a:extLst>
                <a:ext uri="{FF2B5EF4-FFF2-40B4-BE49-F238E27FC236}">
                  <a16:creationId xmlns:a16="http://schemas.microsoft.com/office/drawing/2014/main" id="{46D66A6A-9F43-431F-A6BC-8CC4EC1C1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21" y="5703720"/>
              <a:ext cx="144048" cy="153651"/>
            </a:xfrm>
            <a:prstGeom prst="rect">
              <a:avLst/>
            </a:prstGeom>
          </p:spPr>
        </p:pic>
        <p:pic>
          <p:nvPicPr>
            <p:cNvPr id="313" name="圖片 312">
              <a:extLst>
                <a:ext uri="{FF2B5EF4-FFF2-40B4-BE49-F238E27FC236}">
                  <a16:creationId xmlns:a16="http://schemas.microsoft.com/office/drawing/2014/main" id="{07C9480C-B1FD-443B-9D0A-BCC1A45FC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18" y="5703720"/>
              <a:ext cx="144030" cy="153632"/>
            </a:xfrm>
            <a:prstGeom prst="rect">
              <a:avLst/>
            </a:prstGeom>
          </p:spPr>
        </p:pic>
        <p:pic>
          <p:nvPicPr>
            <p:cNvPr id="314" name="圖片 313">
              <a:extLst>
                <a:ext uri="{FF2B5EF4-FFF2-40B4-BE49-F238E27FC236}">
                  <a16:creationId xmlns:a16="http://schemas.microsoft.com/office/drawing/2014/main" id="{E4C98DDB-811D-4E24-8716-122EDB1CD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352" y="5703720"/>
              <a:ext cx="144030" cy="153632"/>
            </a:xfrm>
            <a:prstGeom prst="rect">
              <a:avLst/>
            </a:prstGeom>
          </p:spPr>
        </p:pic>
        <p:pic>
          <p:nvPicPr>
            <p:cNvPr id="315" name="圖片 314">
              <a:extLst>
                <a:ext uri="{FF2B5EF4-FFF2-40B4-BE49-F238E27FC236}">
                  <a16:creationId xmlns:a16="http://schemas.microsoft.com/office/drawing/2014/main" id="{79AD8E12-B5CC-43BE-B054-555D6AA388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41" y="5703720"/>
              <a:ext cx="144030" cy="153632"/>
            </a:xfrm>
            <a:prstGeom prst="rect">
              <a:avLst/>
            </a:prstGeom>
          </p:spPr>
        </p:pic>
        <p:sp>
          <p:nvSpPr>
            <p:cNvPr id="316" name="標題 2">
              <a:extLst>
                <a:ext uri="{FF2B5EF4-FFF2-40B4-BE49-F238E27FC236}">
                  <a16:creationId xmlns:a16="http://schemas.microsoft.com/office/drawing/2014/main" id="{FF0193C2-3ED7-4962-8EFE-8F7C74AAF034}"/>
                </a:ext>
              </a:extLst>
            </p:cNvPr>
            <p:cNvSpPr txBox="1">
              <a:spLocks/>
            </p:cNvSpPr>
            <p:nvPr/>
          </p:nvSpPr>
          <p:spPr>
            <a:xfrm>
              <a:off x="672389" y="3956038"/>
              <a:ext cx="850393" cy="226772"/>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317" name="矩形 316">
              <a:extLst>
                <a:ext uri="{FF2B5EF4-FFF2-40B4-BE49-F238E27FC236}">
                  <a16:creationId xmlns:a16="http://schemas.microsoft.com/office/drawing/2014/main" id="{23C67420-E571-4893-9717-3512133D1B08}"/>
                </a:ext>
              </a:extLst>
            </p:cNvPr>
            <p:cNvSpPr/>
            <p:nvPr/>
          </p:nvSpPr>
          <p:spPr>
            <a:xfrm>
              <a:off x="348000" y="4246904"/>
              <a:ext cx="3600000" cy="1421757"/>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318" name="圖片 317">
              <a:extLst>
                <a:ext uri="{FF2B5EF4-FFF2-40B4-BE49-F238E27FC236}">
                  <a16:creationId xmlns:a16="http://schemas.microsoft.com/office/drawing/2014/main" id="{2862A2F8-4767-438D-9662-4F451235151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26093" y="4473676"/>
              <a:ext cx="911160" cy="971904"/>
            </a:xfrm>
            <a:prstGeom prst="rect">
              <a:avLst/>
            </a:prstGeom>
          </p:spPr>
        </p:pic>
        <p:grpSp>
          <p:nvGrpSpPr>
            <p:cNvPr id="319" name="群組 318">
              <a:extLst>
                <a:ext uri="{FF2B5EF4-FFF2-40B4-BE49-F238E27FC236}">
                  <a16:creationId xmlns:a16="http://schemas.microsoft.com/office/drawing/2014/main" id="{7FDFED72-9840-4F24-9F8F-2CB8A5BA52EB}"/>
                </a:ext>
              </a:extLst>
            </p:cNvPr>
            <p:cNvGrpSpPr/>
            <p:nvPr/>
          </p:nvGrpSpPr>
          <p:grpSpPr>
            <a:xfrm>
              <a:off x="736653" y="4668474"/>
              <a:ext cx="1700787" cy="626239"/>
              <a:chOff x="1316238" y="2971998"/>
              <a:chExt cx="5760000" cy="1988306"/>
            </a:xfrm>
          </p:grpSpPr>
          <p:sp>
            <p:nvSpPr>
              <p:cNvPr id="320" name="矩形 319">
                <a:extLst>
                  <a:ext uri="{FF2B5EF4-FFF2-40B4-BE49-F238E27FC236}">
                    <a16:creationId xmlns:a16="http://schemas.microsoft.com/office/drawing/2014/main" id="{A42B1ED7-E19E-4E66-A753-CFE63E16EBA6}"/>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321" name="文字方塊 320">
                <a:extLst>
                  <a:ext uri="{FF2B5EF4-FFF2-40B4-BE49-F238E27FC236}">
                    <a16:creationId xmlns:a16="http://schemas.microsoft.com/office/drawing/2014/main" id="{E4BB8A8D-D8E7-45F5-9737-B4FDAA7B829B}"/>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spTree>
    <p:extLst>
      <p:ext uri="{BB962C8B-B14F-4D97-AF65-F5344CB8AC3E}">
        <p14:creationId xmlns:p14="http://schemas.microsoft.com/office/powerpoint/2010/main" val="275575177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a:extLst>
              <a:ext uri="{FF2B5EF4-FFF2-40B4-BE49-F238E27FC236}">
                <a16:creationId xmlns:a16="http://schemas.microsoft.com/office/drawing/2014/main" id="{CF15D2CF-047B-44C7-AF59-239F2B3CBA76}"/>
              </a:ext>
            </a:extLst>
          </p:cNvPr>
          <p:cNvGrpSpPr/>
          <p:nvPr/>
        </p:nvGrpSpPr>
        <p:grpSpPr>
          <a:xfrm>
            <a:off x="-1" y="0"/>
            <a:ext cx="12192003" cy="6858000"/>
            <a:chOff x="-1" y="0"/>
            <a:chExt cx="12192003" cy="6858000"/>
          </a:xfrm>
        </p:grpSpPr>
        <p:sp>
          <p:nvSpPr>
            <p:cNvPr id="29" name="矩形 28">
              <a:extLst>
                <a:ext uri="{FF2B5EF4-FFF2-40B4-BE49-F238E27FC236}">
                  <a16:creationId xmlns:a16="http://schemas.microsoft.com/office/drawing/2014/main" id="{FC251407-1787-4979-96AE-DFC34949FBEB}"/>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2">
              <a:extLst>
                <a:ext uri="{FF2B5EF4-FFF2-40B4-BE49-F238E27FC236}">
                  <a16:creationId xmlns:a16="http://schemas.microsoft.com/office/drawing/2014/main" id="{FBC89C36-E674-4C04-942D-F96602B2166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zh-TW" altLang="en-US" sz="2200">
                  <a:latin typeface="Cavolini" panose="03000502040302020204" pitchFamily="66" charset="0"/>
                  <a:ea typeface="+mn-ea"/>
                  <a:cs typeface="Cavolini" panose="03000502040302020204" pitchFamily="66" charset="0"/>
                </a:rPr>
                <a:t>貼文</a:t>
              </a:r>
              <a:endParaRPr lang="en-US" altLang="zh-TW" sz="2200">
                <a:latin typeface="Cavolini" panose="03000502040302020204" pitchFamily="66" charset="0"/>
                <a:ea typeface="+mn-ea"/>
                <a:cs typeface="Cavolini" panose="03000502040302020204" pitchFamily="66" charset="0"/>
              </a:endParaRPr>
            </a:p>
            <a:p>
              <a:pPr algn="ctr"/>
              <a:endParaRPr lang="zh-TW" altLang="en-US" sz="3200">
                <a:latin typeface="Cavolini" panose="03000502040302020204" pitchFamily="66" charset="0"/>
                <a:ea typeface="+mn-ea"/>
                <a:cs typeface="Cavolini" panose="03000502040302020204" pitchFamily="66" charset="0"/>
              </a:endParaRPr>
            </a:p>
          </p:txBody>
        </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478271" y="748500"/>
              <a:ext cx="576000" cy="6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a:t>…</a:t>
              </a:r>
              <a:endParaRPr lang="zh-TW" altLang="en-US" sz="3600" b="1"/>
            </a:p>
          </p:txBody>
        </p:sp>
        <p:grpSp>
          <p:nvGrpSpPr>
            <p:cNvPr id="11" name="群組 10">
              <a:extLst>
                <a:ext uri="{FF2B5EF4-FFF2-40B4-BE49-F238E27FC236}">
                  <a16:creationId xmlns:a16="http://schemas.microsoft.com/office/drawing/2014/main" id="{1756773E-1E5F-4289-BF32-69AC5AC2F7E1}"/>
                </a:ext>
              </a:extLst>
            </p:cNvPr>
            <p:cNvGrpSpPr/>
            <p:nvPr/>
          </p:nvGrpSpPr>
          <p:grpSpPr>
            <a:xfrm>
              <a:off x="225948" y="659521"/>
              <a:ext cx="830498" cy="830498"/>
              <a:chOff x="864916" y="1972234"/>
              <a:chExt cx="751840" cy="751840"/>
            </a:xfrm>
          </p:grpSpPr>
          <p:pic>
            <p:nvPicPr>
              <p:cNvPr id="35" name="圖片 34">
                <a:extLst>
                  <a:ext uri="{FF2B5EF4-FFF2-40B4-BE49-F238E27FC236}">
                    <a16:creationId xmlns:a16="http://schemas.microsoft.com/office/drawing/2014/main" id="{87ADDED1-D517-452D-B4C4-7A145454E7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9" name="橢圓 8">
                <a:extLst>
                  <a:ext uri="{FF2B5EF4-FFF2-40B4-BE49-F238E27FC236}">
                    <a16:creationId xmlns:a16="http://schemas.microsoft.com/office/drawing/2014/main" id="{E132EA77-23F0-4FAB-8BB6-98400C5E95C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pic>
          <p:nvPicPr>
            <p:cNvPr id="4" name="圖片 3">
              <a:extLst>
                <a:ext uri="{FF2B5EF4-FFF2-40B4-BE49-F238E27FC236}">
                  <a16:creationId xmlns:a16="http://schemas.microsoft.com/office/drawing/2014/main" id="{D0DBE1DA-B574-45B9-A31A-C749D86CE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6" name="圖片 5">
              <a:extLst>
                <a:ext uri="{FF2B5EF4-FFF2-40B4-BE49-F238E27FC236}">
                  <a16:creationId xmlns:a16="http://schemas.microsoft.com/office/drawing/2014/main" id="{01022999-F391-4B74-AED9-1A041D98F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8" name="圖片 7">
              <a:extLst>
                <a:ext uri="{FF2B5EF4-FFF2-40B4-BE49-F238E27FC236}">
                  <a16:creationId xmlns:a16="http://schemas.microsoft.com/office/drawing/2014/main" id="{EC9BE1D8-D04A-4227-BF57-FCEF3E567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 name="圖片 14">
              <a:extLst>
                <a:ext uri="{FF2B5EF4-FFF2-40B4-BE49-F238E27FC236}">
                  <a16:creationId xmlns:a16="http://schemas.microsoft.com/office/drawing/2014/main" id="{50EA60E4-B3DC-4DB1-AF19-8180BF45A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44" name="標題 2">
              <a:extLst>
                <a:ext uri="{FF2B5EF4-FFF2-40B4-BE49-F238E27FC236}">
                  <a16:creationId xmlns:a16="http://schemas.microsoft.com/office/drawing/2014/main" id="{BC880034-F147-435C-B224-EA7AC1760FB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3200" b="1"/>
                <a:t>目標客層</a:t>
              </a:r>
            </a:p>
          </p:txBody>
        </p:sp>
        <p:sp>
          <p:nvSpPr>
            <p:cNvPr id="47" name="矩形 46">
              <a:extLst>
                <a:ext uri="{FF2B5EF4-FFF2-40B4-BE49-F238E27FC236}">
                  <a16:creationId xmlns:a16="http://schemas.microsoft.com/office/drawing/2014/main" id="{879E37C9-3F0F-4F1C-BAD1-EC33FC61AB13}"/>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3C12486E-8C0A-447C-A192-4797B0868449}"/>
                </a:ext>
              </a:extLst>
            </p:cNvPr>
            <p:cNvSpPr/>
            <p:nvPr/>
          </p:nvSpPr>
          <p:spPr>
            <a:xfrm>
              <a:off x="225948" y="3078480"/>
              <a:ext cx="7407797" cy="86584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2800">
                  <a:solidFill>
                    <a:schemeClr val="tx1"/>
                  </a:solidFill>
                </a:rPr>
                <a:t>以 </a:t>
              </a:r>
              <a:r>
                <a:rPr lang="en-US" altLang="zh-TW" sz="2800">
                  <a:solidFill>
                    <a:schemeClr val="tx1"/>
                  </a:solidFill>
                </a:rPr>
                <a:t>18 – 34 </a:t>
              </a:r>
              <a:r>
                <a:rPr lang="zh-TW" altLang="en-US" sz="2800">
                  <a:solidFill>
                    <a:schemeClr val="tx1"/>
                  </a:solidFill>
                </a:rPr>
                <a:t>歲為主要用戶 </a:t>
              </a:r>
              <a:r>
                <a:rPr lang="en-US" altLang="zh-TW" sz="2800">
                  <a:solidFill>
                    <a:schemeClr val="tx1"/>
                  </a:solidFill>
                </a:rPr>
                <a:t>( </a:t>
              </a:r>
              <a:r>
                <a:rPr lang="zh-TW" altLang="en-US" sz="2800">
                  <a:solidFill>
                    <a:schemeClr val="tx1"/>
                  </a:solidFill>
                </a:rPr>
                <a:t>佔總體 </a:t>
              </a:r>
              <a:r>
                <a:rPr lang="en-US" altLang="zh-TW" sz="2800">
                  <a:solidFill>
                    <a:schemeClr val="tx1"/>
                  </a:solidFill>
                </a:rPr>
                <a:t>62.2% )</a:t>
              </a:r>
              <a:r>
                <a:rPr lang="zh-TW" altLang="en-US" sz="2800">
                  <a:solidFill>
                    <a:schemeClr val="tx1"/>
                  </a:solidFill>
                </a:rPr>
                <a:t>，</a:t>
              </a:r>
              <a:endParaRPr lang="en-US" altLang="zh-TW" sz="2800">
                <a:solidFill>
                  <a:schemeClr val="tx1"/>
                </a:solidFill>
              </a:endParaRPr>
            </a:p>
          </p:txBody>
        </p:sp>
        <p:sp>
          <p:nvSpPr>
            <p:cNvPr id="18" name="文字方塊 17">
              <a:extLst>
                <a:ext uri="{FF2B5EF4-FFF2-40B4-BE49-F238E27FC236}">
                  <a16:creationId xmlns:a16="http://schemas.microsoft.com/office/drawing/2014/main" id="{B0AC8B45-4E20-4874-B757-8C61B0366B91}"/>
                </a:ext>
              </a:extLst>
            </p:cNvPr>
            <p:cNvSpPr txBox="1"/>
            <p:nvPr/>
          </p:nvSpPr>
          <p:spPr>
            <a:xfrm>
              <a:off x="836126" y="4261129"/>
              <a:ext cx="6187440" cy="52322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solidFill>
                    <a:schemeClr val="tx1"/>
                  </a:solidFill>
                </a:rPr>
                <a:t>容易吸引女性及年輕族群</a:t>
              </a:r>
            </a:p>
          </p:txBody>
        </p:sp>
        <p:pic>
          <p:nvPicPr>
            <p:cNvPr id="3" name="圖片 2" descr="一張含有 文字, 向量圖形 的圖片&#10;&#10;自動產生的描述">
              <a:extLst>
                <a:ext uri="{FF2B5EF4-FFF2-40B4-BE49-F238E27FC236}">
                  <a16:creationId xmlns:a16="http://schemas.microsoft.com/office/drawing/2014/main" id="{19DF400A-F484-44CF-AB21-D913925E70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7805" y="2214887"/>
              <a:ext cx="3009595" cy="3009595"/>
            </a:xfrm>
            <a:prstGeom prst="rect">
              <a:avLst/>
            </a:prstGeom>
          </p:spPr>
        </p:pic>
      </p:grpSp>
    </p:spTree>
    <p:extLst>
      <p:ext uri="{BB962C8B-B14F-4D97-AF65-F5344CB8AC3E}">
        <p14:creationId xmlns:p14="http://schemas.microsoft.com/office/powerpoint/2010/main" val="396040837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橢圓 10">
            <a:extLst>
              <a:ext uri="{FF2B5EF4-FFF2-40B4-BE49-F238E27FC236}">
                <a16:creationId xmlns:a16="http://schemas.microsoft.com/office/drawing/2014/main" id="{6E78E797-B88C-4D39-A812-0D08D3723B43}"/>
              </a:ext>
            </a:extLst>
          </p:cNvPr>
          <p:cNvSpPr/>
          <p:nvPr/>
        </p:nvSpPr>
        <p:spPr>
          <a:xfrm>
            <a:off x="-923192" y="-3590192"/>
            <a:ext cx="14038385" cy="14038385"/>
          </a:xfrm>
          <a:prstGeom prst="ellipse">
            <a:avLst/>
          </a:prstGeom>
          <a:solidFill>
            <a:srgbClr val="FFDD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47E0DED9-5995-4342-A5F0-D8A76C46AE33}"/>
              </a:ext>
            </a:extLst>
          </p:cNvPr>
          <p:cNvSpPr txBox="1"/>
          <p:nvPr/>
        </p:nvSpPr>
        <p:spPr>
          <a:xfrm>
            <a:off x="4011486" y="3136613"/>
            <a:ext cx="4169028" cy="584775"/>
          </a:xfrm>
          <a:prstGeom prst="rect">
            <a:avLst/>
          </a:prstGeom>
          <a:noFill/>
        </p:spPr>
        <p:txBody>
          <a:bodyPr wrap="square">
            <a:spAutoFit/>
          </a:bodyPr>
          <a:lstStyle/>
          <a:p>
            <a:pPr algn="ctr"/>
            <a:r>
              <a:rPr lang="zh-TW" altLang="en-US" sz="3200">
                <a:ln w="0"/>
                <a:effectLst>
                  <a:outerShdw blurRad="38100" dist="19050" dir="2700000" algn="tl" rotWithShape="0">
                    <a:schemeClr val="dk1">
                      <a:alpha val="40000"/>
                    </a:schemeClr>
                  </a:outerShdw>
                </a:effectLst>
              </a:rPr>
              <a:t>公司背景、創辦人</a:t>
            </a:r>
          </a:p>
        </p:txBody>
      </p:sp>
    </p:spTree>
    <p:extLst>
      <p:ext uri="{BB962C8B-B14F-4D97-AF65-F5344CB8AC3E}">
        <p14:creationId xmlns:p14="http://schemas.microsoft.com/office/powerpoint/2010/main" val="692928797"/>
      </p:ext>
    </p:extLst>
  </p:cSld>
  <p:clrMapOvr>
    <a:masterClrMapping/>
  </p:clrMapOvr>
  <mc:AlternateContent xmlns:mc="http://schemas.openxmlformats.org/markup-compatibility/2006">
    <mc:Choice xmlns:p159="http://schemas.microsoft.com/office/powerpoint/2015/09/main" Requires="p159">
      <p:transition spd="med" advClick="0" advTm="0">
        <p159:morph option="byObject"/>
      </p:transition>
    </mc:Choice>
    <mc:Fallback>
      <p:transition spd="med"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群組 123">
            <a:extLst>
              <a:ext uri="{FF2B5EF4-FFF2-40B4-BE49-F238E27FC236}">
                <a16:creationId xmlns:a16="http://schemas.microsoft.com/office/drawing/2014/main" id="{005ABAD2-BD0E-4711-B908-F28A7EDEF316}"/>
              </a:ext>
            </a:extLst>
          </p:cNvPr>
          <p:cNvGrpSpPr/>
          <p:nvPr/>
        </p:nvGrpSpPr>
        <p:grpSpPr>
          <a:xfrm>
            <a:off x="4295991" y="3702774"/>
            <a:ext cx="3600000" cy="2160000"/>
            <a:chOff x="-1" y="0"/>
            <a:chExt cx="12192003" cy="6858000"/>
          </a:xfrm>
        </p:grpSpPr>
        <p:sp>
          <p:nvSpPr>
            <p:cNvPr id="130" name="矩形 129">
              <a:extLst>
                <a:ext uri="{FF2B5EF4-FFF2-40B4-BE49-F238E27FC236}">
                  <a16:creationId xmlns:a16="http://schemas.microsoft.com/office/drawing/2014/main" id="{772170A9-B246-4F18-AF5D-A0BDC7E83C37}"/>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31" name="標題 2">
              <a:extLst>
                <a:ext uri="{FF2B5EF4-FFF2-40B4-BE49-F238E27FC236}">
                  <a16:creationId xmlns:a16="http://schemas.microsoft.com/office/drawing/2014/main" id="{07C6D4A1-8132-406E-945E-4DB583CB3E35}"/>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32" name="標題 2">
              <a:extLst>
                <a:ext uri="{FF2B5EF4-FFF2-40B4-BE49-F238E27FC236}">
                  <a16:creationId xmlns:a16="http://schemas.microsoft.com/office/drawing/2014/main" id="{5E001646-891B-4079-BE4E-D01B2ABA28C0}"/>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33" name="群組 132">
              <a:extLst>
                <a:ext uri="{FF2B5EF4-FFF2-40B4-BE49-F238E27FC236}">
                  <a16:creationId xmlns:a16="http://schemas.microsoft.com/office/drawing/2014/main" id="{79D45CC6-DEB9-41F1-9613-D6611590019B}"/>
                </a:ext>
              </a:extLst>
            </p:cNvPr>
            <p:cNvGrpSpPr/>
            <p:nvPr/>
          </p:nvGrpSpPr>
          <p:grpSpPr>
            <a:xfrm>
              <a:off x="225948" y="659521"/>
              <a:ext cx="830498" cy="830498"/>
              <a:chOff x="864916" y="1972234"/>
              <a:chExt cx="751840" cy="751840"/>
            </a:xfrm>
          </p:grpSpPr>
          <p:pic>
            <p:nvPicPr>
              <p:cNvPr id="140" name="圖片 139">
                <a:extLst>
                  <a:ext uri="{FF2B5EF4-FFF2-40B4-BE49-F238E27FC236}">
                    <a16:creationId xmlns:a16="http://schemas.microsoft.com/office/drawing/2014/main" id="{25CDF163-6CAE-48A8-BB2C-A63E464F7CE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1825" t="3795" r="-1825" b="-3795"/>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43" name="橢圓 142">
                <a:extLst>
                  <a:ext uri="{FF2B5EF4-FFF2-40B4-BE49-F238E27FC236}">
                    <a16:creationId xmlns:a16="http://schemas.microsoft.com/office/drawing/2014/main" id="{1B3FA285-FEA7-40CA-A283-B037184C492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34" name="圖片 133">
              <a:extLst>
                <a:ext uri="{FF2B5EF4-FFF2-40B4-BE49-F238E27FC236}">
                  <a16:creationId xmlns:a16="http://schemas.microsoft.com/office/drawing/2014/main" id="{6EBDE4FB-014E-4B35-92C5-8BAE8ED3E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35" name="圖片 134">
              <a:extLst>
                <a:ext uri="{FF2B5EF4-FFF2-40B4-BE49-F238E27FC236}">
                  <a16:creationId xmlns:a16="http://schemas.microsoft.com/office/drawing/2014/main" id="{A031E0D9-E4E9-4EA8-983B-8477C9F30E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36" name="圖片 135">
              <a:extLst>
                <a:ext uri="{FF2B5EF4-FFF2-40B4-BE49-F238E27FC236}">
                  <a16:creationId xmlns:a16="http://schemas.microsoft.com/office/drawing/2014/main" id="{7C28DF13-16BE-47D2-8D00-6233CDE611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37" name="圖片 136">
              <a:extLst>
                <a:ext uri="{FF2B5EF4-FFF2-40B4-BE49-F238E27FC236}">
                  <a16:creationId xmlns:a16="http://schemas.microsoft.com/office/drawing/2014/main" id="{9633E1E8-65CB-4C7B-B9A0-9E67478AC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38" name="標題 2">
              <a:extLst>
                <a:ext uri="{FF2B5EF4-FFF2-40B4-BE49-F238E27FC236}">
                  <a16:creationId xmlns:a16="http://schemas.microsoft.com/office/drawing/2014/main" id="{06C19AA9-6A39-4F19-9B9D-BC12142F605E}"/>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成本結構</a:t>
              </a:r>
            </a:p>
          </p:txBody>
        </p:sp>
        <p:sp>
          <p:nvSpPr>
            <p:cNvPr id="139" name="矩形 138">
              <a:extLst>
                <a:ext uri="{FF2B5EF4-FFF2-40B4-BE49-F238E27FC236}">
                  <a16:creationId xmlns:a16="http://schemas.microsoft.com/office/drawing/2014/main" id="{6CCFF9EC-2D24-49A4-9C34-80E6B8D7A9C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sp>
        <p:nvSpPr>
          <p:cNvPr id="125" name="文字方塊 124">
            <a:extLst>
              <a:ext uri="{FF2B5EF4-FFF2-40B4-BE49-F238E27FC236}">
                <a16:creationId xmlns:a16="http://schemas.microsoft.com/office/drawing/2014/main" id="{2E41CA6F-6196-4CBC-BA8F-160B5DB65BD3}"/>
              </a:ext>
            </a:extLst>
          </p:cNvPr>
          <p:cNvSpPr txBox="1"/>
          <p:nvPr/>
        </p:nvSpPr>
        <p:spPr>
          <a:xfrm>
            <a:off x="6289986" y="4619188"/>
            <a:ext cx="954361" cy="175780"/>
          </a:xfrm>
          <a:prstGeom prst="rect">
            <a:avLst/>
          </a:prstGeom>
          <a:noFill/>
        </p:spPr>
        <p:txBody>
          <a:bodyPr wrap="square">
            <a:spAutoFit/>
          </a:bodyPr>
          <a:lstStyle/>
          <a:p>
            <a:pPr>
              <a:lnSpc>
                <a:spcPct val="150000"/>
              </a:lnSpc>
            </a:pPr>
            <a:r>
              <a:rPr lang="en-US" altLang="zh-TW" sz="700"/>
              <a:t>1. </a:t>
            </a:r>
            <a:r>
              <a:rPr lang="zh-TW" altLang="en-US" sz="700"/>
              <a:t>網頁及</a:t>
            </a:r>
            <a:r>
              <a:rPr lang="en-US" altLang="zh-TW" sz="700"/>
              <a:t>APP</a:t>
            </a:r>
            <a:r>
              <a:rPr lang="zh-TW" altLang="en-US" sz="700"/>
              <a:t>維護</a:t>
            </a:r>
            <a:endParaRPr lang="en-US" altLang="zh-TW" sz="700"/>
          </a:p>
          <a:p>
            <a:pPr>
              <a:lnSpc>
                <a:spcPct val="150000"/>
              </a:lnSpc>
            </a:pPr>
            <a:r>
              <a:rPr lang="en-US" altLang="zh-TW" sz="700"/>
              <a:t>2. </a:t>
            </a:r>
            <a:r>
              <a:rPr lang="zh-TW" altLang="en-US" sz="700"/>
              <a:t>研發費用</a:t>
            </a:r>
            <a:endParaRPr lang="en-US" altLang="zh-TW" sz="700"/>
          </a:p>
          <a:p>
            <a:pPr>
              <a:lnSpc>
                <a:spcPct val="150000"/>
              </a:lnSpc>
            </a:pPr>
            <a:r>
              <a:rPr lang="en-US" altLang="zh-TW" sz="700"/>
              <a:t>3. </a:t>
            </a:r>
            <a:r>
              <a:rPr lang="zh-TW" altLang="en-US" sz="700"/>
              <a:t>設備管理</a:t>
            </a:r>
            <a:endParaRPr lang="en-US" altLang="zh-TW" sz="700"/>
          </a:p>
        </p:txBody>
      </p:sp>
      <p:pic>
        <p:nvPicPr>
          <p:cNvPr id="129" name="圖片 128">
            <a:extLst>
              <a:ext uri="{FF2B5EF4-FFF2-40B4-BE49-F238E27FC236}">
                <a16:creationId xmlns:a16="http://schemas.microsoft.com/office/drawing/2014/main" id="{F6E8C464-C30A-49CB-821D-C599A93EF7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7635" y="4374433"/>
            <a:ext cx="1046277" cy="1116029"/>
          </a:xfrm>
          <a:prstGeom prst="rect">
            <a:avLst/>
          </a:prstGeom>
        </p:spPr>
      </p:pic>
      <p:grpSp>
        <p:nvGrpSpPr>
          <p:cNvPr id="144" name="群組 143">
            <a:extLst>
              <a:ext uri="{FF2B5EF4-FFF2-40B4-BE49-F238E27FC236}">
                <a16:creationId xmlns:a16="http://schemas.microsoft.com/office/drawing/2014/main" id="{F1B6D968-11ED-471B-B4D5-7ED6DFAFAF6A}"/>
              </a:ext>
            </a:extLst>
          </p:cNvPr>
          <p:cNvGrpSpPr/>
          <p:nvPr/>
        </p:nvGrpSpPr>
        <p:grpSpPr>
          <a:xfrm>
            <a:off x="8243288" y="3702774"/>
            <a:ext cx="3600000" cy="2160000"/>
            <a:chOff x="5063" y="0"/>
            <a:chExt cx="12192003" cy="6858000"/>
          </a:xfrm>
        </p:grpSpPr>
        <p:grpSp>
          <p:nvGrpSpPr>
            <p:cNvPr id="145" name="群組 144">
              <a:extLst>
                <a:ext uri="{FF2B5EF4-FFF2-40B4-BE49-F238E27FC236}">
                  <a16:creationId xmlns:a16="http://schemas.microsoft.com/office/drawing/2014/main" id="{EFF9F6D4-D80F-42E9-BC3D-C49CABD9CA8F}"/>
                </a:ext>
              </a:extLst>
            </p:cNvPr>
            <p:cNvGrpSpPr/>
            <p:nvPr/>
          </p:nvGrpSpPr>
          <p:grpSpPr>
            <a:xfrm>
              <a:off x="5063" y="0"/>
              <a:ext cx="12192003" cy="6858000"/>
              <a:chOff x="-1" y="0"/>
              <a:chExt cx="12192003" cy="6858000"/>
            </a:xfrm>
          </p:grpSpPr>
          <p:sp>
            <p:nvSpPr>
              <p:cNvPr id="151" name="矩形 150">
                <a:extLst>
                  <a:ext uri="{FF2B5EF4-FFF2-40B4-BE49-F238E27FC236}">
                    <a16:creationId xmlns:a16="http://schemas.microsoft.com/office/drawing/2014/main" id="{7FEFBFC0-47FB-4B6F-9AEB-6E7978EA039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52" name="標題 2">
                <a:extLst>
                  <a:ext uri="{FF2B5EF4-FFF2-40B4-BE49-F238E27FC236}">
                    <a16:creationId xmlns:a16="http://schemas.microsoft.com/office/drawing/2014/main" id="{F9CF5290-3E8A-4C0D-8B72-630C99368014}"/>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153" name="標題 2">
                <a:extLst>
                  <a:ext uri="{FF2B5EF4-FFF2-40B4-BE49-F238E27FC236}">
                    <a16:creationId xmlns:a16="http://schemas.microsoft.com/office/drawing/2014/main" id="{1105C53B-49E9-4139-AFDF-65F56B340B34}"/>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154" name="群組 153">
                <a:extLst>
                  <a:ext uri="{FF2B5EF4-FFF2-40B4-BE49-F238E27FC236}">
                    <a16:creationId xmlns:a16="http://schemas.microsoft.com/office/drawing/2014/main" id="{6DAD09E3-BB88-4CC2-B3B0-E83275D6454A}"/>
                  </a:ext>
                </a:extLst>
              </p:cNvPr>
              <p:cNvGrpSpPr/>
              <p:nvPr/>
            </p:nvGrpSpPr>
            <p:grpSpPr>
              <a:xfrm>
                <a:off x="225947" y="659521"/>
                <a:ext cx="830497" cy="830498"/>
                <a:chOff x="864916" y="1972234"/>
                <a:chExt cx="751840" cy="751840"/>
              </a:xfrm>
            </p:grpSpPr>
            <p:pic>
              <p:nvPicPr>
                <p:cNvPr id="162" name="圖片 161">
                  <a:extLst>
                    <a:ext uri="{FF2B5EF4-FFF2-40B4-BE49-F238E27FC236}">
                      <a16:creationId xmlns:a16="http://schemas.microsoft.com/office/drawing/2014/main" id="{CF5442FC-CFC4-4508-BD9F-998E92A7810B}"/>
                    </a:ext>
                  </a:extLst>
                </p:cNvPr>
                <p:cNvPicPr>
                  <a:picLocks noChangeAspect="1"/>
                </p:cNvPicPr>
                <p:nvPr/>
              </p:nvPicPr>
              <p:blipFill rotWithShape="1">
                <a:blip r:embed="rId9">
                  <a:extLst>
                    <a:ext uri="{BEBA8EAE-BF5A-486C-A8C5-ECC9F3942E4B}">
                      <a14:imgProps xmlns:a14="http://schemas.microsoft.com/office/drawing/2010/main">
                        <a14:imgLayer r:embed="rId10">
                          <a14:imgEffect>
                            <a14:artisticCutout/>
                          </a14:imgEffect>
                        </a14:imgLayer>
                      </a14:imgProps>
                    </a:ext>
                    <a:ext uri="{28A0092B-C50C-407E-A947-70E740481C1C}">
                      <a14:useLocalDpi xmlns:a14="http://schemas.microsoft.com/office/drawing/2010/main" val="0"/>
                    </a:ext>
                  </a:extLst>
                </a:blip>
                <a:srcRect l="3027" t="-1404" r="-7730" b="2111"/>
                <a:stretch/>
              </p:blipFill>
              <p:spPr>
                <a:xfrm>
                  <a:off x="901759" y="1994500"/>
                  <a:ext cx="703894" cy="720927"/>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63" name="橢圓 162">
                  <a:extLst>
                    <a:ext uri="{FF2B5EF4-FFF2-40B4-BE49-F238E27FC236}">
                      <a16:creationId xmlns:a16="http://schemas.microsoft.com/office/drawing/2014/main" id="{01C4EAFC-53DC-40E7-9544-5FF96FEBCC26}"/>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155" name="圖片 154">
                <a:extLst>
                  <a:ext uri="{FF2B5EF4-FFF2-40B4-BE49-F238E27FC236}">
                    <a16:creationId xmlns:a16="http://schemas.microsoft.com/office/drawing/2014/main" id="{8278E8DB-38FB-4343-8CD1-0AA7C8D27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56" name="圖片 155">
                <a:extLst>
                  <a:ext uri="{FF2B5EF4-FFF2-40B4-BE49-F238E27FC236}">
                    <a16:creationId xmlns:a16="http://schemas.microsoft.com/office/drawing/2014/main" id="{0B810542-A1FA-4AAB-A883-14D9FA5122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57" name="圖片 156">
                <a:extLst>
                  <a:ext uri="{FF2B5EF4-FFF2-40B4-BE49-F238E27FC236}">
                    <a16:creationId xmlns:a16="http://schemas.microsoft.com/office/drawing/2014/main" id="{9AB5F870-EEC8-42EE-98B0-67B77CB7E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8" name="圖片 157">
                <a:extLst>
                  <a:ext uri="{FF2B5EF4-FFF2-40B4-BE49-F238E27FC236}">
                    <a16:creationId xmlns:a16="http://schemas.microsoft.com/office/drawing/2014/main" id="{8E6C7D93-9E98-4051-99E1-202A11EE6D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59" name="標題 2">
                <a:extLst>
                  <a:ext uri="{FF2B5EF4-FFF2-40B4-BE49-F238E27FC236}">
                    <a16:creationId xmlns:a16="http://schemas.microsoft.com/office/drawing/2014/main" id="{4597C186-6422-4894-B10B-2593BADCCD55}"/>
                  </a:ext>
                </a:extLst>
              </p:cNvPr>
              <p:cNvSpPr txBox="1">
                <a:spLocks/>
              </p:cNvSpPr>
              <p:nvPr/>
            </p:nvSpPr>
            <p:spPr>
              <a:xfrm>
                <a:off x="1098597" y="710019"/>
                <a:ext cx="2880000" cy="7200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收益流</a:t>
                </a:r>
              </a:p>
            </p:txBody>
          </p:sp>
          <p:sp>
            <p:nvSpPr>
              <p:cNvPr id="160" name="矩形 159">
                <a:extLst>
                  <a:ext uri="{FF2B5EF4-FFF2-40B4-BE49-F238E27FC236}">
                    <a16:creationId xmlns:a16="http://schemas.microsoft.com/office/drawing/2014/main" id="{24F17402-78F3-4005-86C7-7129B670A250}"/>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pic>
          <p:nvPicPr>
            <p:cNvPr id="146" name="圖片 145">
              <a:extLst>
                <a:ext uri="{FF2B5EF4-FFF2-40B4-BE49-F238E27FC236}">
                  <a16:creationId xmlns:a16="http://schemas.microsoft.com/office/drawing/2014/main" id="{B6C35573-E779-417A-8F47-1747DD071770}"/>
                </a:ext>
              </a:extLst>
            </p:cNvPr>
            <p:cNvPicPr>
              <a:picLocks noChangeAspect="1"/>
            </p:cNvPicPr>
            <p:nvPr/>
          </p:nvPicPr>
          <p:blipFill rotWithShape="1">
            <a:blip r:embed="rId11">
              <a:clrChange>
                <a:clrFrom>
                  <a:srgbClr val="FA5F0F"/>
                </a:clrFrom>
                <a:clrTo>
                  <a:srgbClr val="FA5F0F">
                    <a:alpha val="0"/>
                  </a:srgbClr>
                </a:clrTo>
              </a:clrChange>
              <a:extLst>
                <a:ext uri="{BEBA8EAE-BF5A-486C-A8C5-ECC9F3942E4B}">
                  <a14:imgProps xmlns:a14="http://schemas.microsoft.com/office/drawing/2010/main">
                    <a14:imgLayer r:embed="rId12">
                      <a14:imgEffect>
                        <a14:backgroundRemoval t="9667" b="89667" l="29000" r="70000">
                          <a14:foregroundMark x1="42750" y1="32167" x2="42500" y2="38833"/>
                          <a14:foregroundMark x1="41250" y1="31583" x2="41083" y2="35750"/>
                          <a14:foregroundMark x1="33917" y1="15750" x2="59000" y2="14333"/>
                          <a14:foregroundMark x1="59000" y1="14333" x2="68583" y2="20250"/>
                          <a14:foregroundMark x1="68583" y1="20250" x2="69250" y2="78583"/>
                          <a14:foregroundMark x1="69250" y1="78583" x2="65288" y2="90325"/>
                          <a14:foregroundMark x1="53006" y1="90633" x2="36167" y2="88417"/>
                          <a14:foregroundMark x1="36167" y1="88417" x2="32250" y2="14500"/>
                          <a14:foregroundMark x1="32250" y1="14500" x2="41167" y2="11167"/>
                          <a14:foregroundMark x1="41167" y1="11167" x2="68583" y2="13250"/>
                          <a14:foregroundMark x1="68583" y1="13417" x2="70000" y2="21917"/>
                          <a14:foregroundMark x1="70000" y1="21917" x2="70000" y2="21917"/>
                          <a14:foregroundMark x1="70250" y1="19000" x2="69667" y2="80667"/>
                          <a14:foregroundMark x1="69667" y1="80667" x2="66750" y2="87500"/>
                          <a14:foregroundMark x1="66750" y1="87500" x2="59583" y2="89833"/>
                          <a14:foregroundMark x1="59583" y1="89833" x2="36833" y2="90083"/>
                          <a14:foregroundMark x1="36833" y1="90083" x2="31417" y2="80500"/>
                          <a14:foregroundMark x1="31417" y1="80500" x2="34583" y2="65250"/>
                          <a14:foregroundMark x1="30967" y1="20500" x2="30583" y2="15750"/>
                          <a14:foregroundMark x1="31256" y1="24083" x2="30967" y2="20500"/>
                          <a14:foregroundMark x1="34583" y1="65250" x2="31417" y2="26071"/>
                          <a14:foregroundMark x1="32917" y1="13667" x2="37000" y2="19417"/>
                          <a14:foregroundMark x1="37000" y1="19417" x2="36417" y2="19417"/>
                          <a14:foregroundMark x1="37250" y1="64667" x2="53750" y2="77333"/>
                          <a14:foregroundMark x1="53750" y1="77333" x2="61083" y2="79083"/>
                          <a14:foregroundMark x1="59167" y1="67000" x2="53083" y2="75667"/>
                          <a14:foregroundMark x1="53083" y1="75667" x2="38583" y2="87167"/>
                          <a14:foregroundMark x1="37500" y1="83250" x2="56333" y2="85083"/>
                          <a14:foregroundMark x1="56333" y1="85083" x2="61500" y2="84667"/>
                          <a14:foregroundMark x1="43750" y1="88833" x2="59333" y2="89167"/>
                          <a14:foregroundMark x1="59333" y1="89167" x2="68500" y2="79750"/>
                          <a14:foregroundMark x1="68500" y1="79750" x2="68583" y2="78167"/>
                          <a14:foregroundMark x1="69833" y1="82417" x2="68583" y2="88000"/>
                          <a14:foregroundMark x1="31083" y1="15250" x2="39500" y2="10500"/>
                          <a14:foregroundMark x1="39500" y1="10500" x2="48750" y2="9667"/>
                          <a14:foregroundMark x1="48750" y1="9667" x2="66667" y2="11833"/>
                          <a14:foregroundMark x1="66667" y1="11833" x2="69583" y2="18250"/>
                          <a14:foregroundMark x1="69583" y1="18250" x2="69583" y2="18250"/>
                          <a14:foregroundMark x1="68750" y1="12833" x2="58333" y2="9667"/>
                          <a14:foregroundMark x1="30250" y1="15083" x2="38667" y2="10333"/>
                          <a14:foregroundMark x1="38667" y1="10333" x2="39583" y2="10083"/>
                          <a14:foregroundMark x1="38917" y1="9917" x2="31000" y2="12583"/>
                          <a14:foregroundMark x1="31000" y1="12583" x2="30667" y2="16333"/>
                          <a14:foregroundMark x1="29698" y1="33330" x2="29674" y2="39169"/>
                          <a14:foregroundMark x1="29704" y1="31917" x2="29702" y2="32333"/>
                          <a14:foregroundMark x1="29723" y1="27000" x2="29704" y2="31917"/>
                          <a14:foregroundMark x1="29750" y1="20250" x2="29735" y2="24083"/>
                          <a14:foregroundMark x1="30751" y1="84791" x2="33833" y2="89000"/>
                          <a14:foregroundMark x1="33833" y1="89000" x2="34333" y2="89083"/>
                          <a14:foregroundMark x1="30708" y1="86791" x2="33583" y2="89667"/>
                          <a14:backgroundMark x1="53917" y1="92000" x2="65000" y2="92750"/>
                          <a14:backgroundMark x1="52500" y1="91333" x2="55583" y2="91917"/>
                          <a14:backgroundMark x1="61250" y1="92000" x2="66000" y2="91750"/>
                          <a14:backgroundMark x1="64333" y1="91500" x2="66000" y2="91583"/>
                          <a14:backgroundMark x1="64000" y1="91167" x2="65583" y2="91500"/>
                          <a14:backgroundMark x1="29333" y1="40000" x2="29333" y2="85250"/>
                          <a14:backgroundMark x1="28917" y1="85333" x2="29417" y2="87500"/>
                          <a14:backgroundMark x1="29750" y1="32333" x2="29750" y2="32333"/>
                          <a14:backgroundMark x1="29750" y1="32333" x2="30000" y2="33250"/>
                          <a14:backgroundMark x1="29833" y1="31917" x2="29833" y2="31917"/>
                          <a14:backgroundMark x1="30000" y1="24083" x2="30000" y2="27000"/>
                          <a14:backgroundMark x1="30000" y1="20500" x2="30000" y2="20500"/>
                          <a14:backgroundMark x1="29500" y1="39917" x2="29500" y2="39917"/>
                          <a14:backgroundMark x1="29667" y1="39167" x2="29333" y2="40083"/>
                        </a14:backgroundRemoval>
                      </a14:imgEffect>
                    </a14:imgLayer>
                  </a14:imgProps>
                </a:ext>
              </a:extLst>
            </a:blip>
            <a:srcRect l="29495" t="10513" r="29130" b="10339"/>
            <a:stretch/>
          </p:blipFill>
          <p:spPr>
            <a:xfrm>
              <a:off x="8937045" y="1811716"/>
              <a:ext cx="2173347" cy="4157682"/>
            </a:xfrm>
            <a:prstGeom prst="roundRect">
              <a:avLst/>
            </a:prstGeom>
          </p:spPr>
        </p:pic>
        <p:sp>
          <p:nvSpPr>
            <p:cNvPr id="147" name="文字方塊 146">
              <a:extLst>
                <a:ext uri="{FF2B5EF4-FFF2-40B4-BE49-F238E27FC236}">
                  <a16:creationId xmlns:a16="http://schemas.microsoft.com/office/drawing/2014/main" id="{89880006-9824-4D9A-85A5-9D8EF4518798}"/>
                </a:ext>
              </a:extLst>
            </p:cNvPr>
            <p:cNvSpPr txBox="1"/>
            <p:nvPr/>
          </p:nvSpPr>
          <p:spPr>
            <a:xfrm>
              <a:off x="660475" y="2248636"/>
              <a:ext cx="7783366" cy="915572"/>
            </a:xfrm>
            <a:prstGeom prst="rect">
              <a:avLst/>
            </a:prstGeom>
            <a:noFill/>
          </p:spPr>
          <p:txBody>
            <a:bodyPr wrap="square">
              <a:spAutoFit/>
            </a:bodyPr>
            <a:lstStyle/>
            <a:p>
              <a:pPr algn="just">
                <a:lnSpc>
                  <a:spcPct val="120000"/>
                </a:lnSpc>
              </a:pPr>
              <a:r>
                <a:rPr lang="zh-TW" altLang="en-US" sz="500"/>
                <a:t>可以在 </a:t>
              </a:r>
              <a:r>
                <a:rPr lang="en-US" altLang="zh-TW" sz="500"/>
                <a:t>Instagram </a:t>
              </a:r>
              <a:r>
                <a:rPr lang="zh-TW" altLang="en-US" sz="500"/>
                <a:t>直播視訊期間購買及傳送多個徽章。如果您在直播仍在進行時退出影片，該直播視訊的創作者和所有觀眾仍能夠看到您的留言和徽章。</a:t>
              </a:r>
            </a:p>
            <a:p>
              <a:pPr algn="just">
                <a:lnSpc>
                  <a:spcPct val="120000"/>
                </a:lnSpc>
              </a:pPr>
              <a:r>
                <a:rPr lang="zh-TW" altLang="en-US" sz="500"/>
                <a:t>徽章分為以下等級：</a:t>
              </a:r>
            </a:p>
            <a:p>
              <a:pPr algn="just">
                <a:lnSpc>
                  <a:spcPct val="120000"/>
                </a:lnSpc>
              </a:pPr>
              <a:r>
                <a:rPr lang="zh-TW" altLang="en-US" sz="500"/>
                <a:t>一顆心 </a:t>
              </a:r>
              <a:r>
                <a:rPr lang="en-US" altLang="zh-TW" sz="500"/>
                <a:t>- $0.99 </a:t>
              </a:r>
              <a:r>
                <a:rPr lang="zh-TW" altLang="en-US" sz="500"/>
                <a:t>美元</a:t>
              </a:r>
            </a:p>
            <a:p>
              <a:pPr algn="just">
                <a:lnSpc>
                  <a:spcPct val="120000"/>
                </a:lnSpc>
              </a:pPr>
              <a:r>
                <a:rPr lang="zh-TW" altLang="en-US" sz="500"/>
                <a:t>兩顆心 </a:t>
              </a:r>
              <a:r>
                <a:rPr lang="en-US" altLang="zh-TW" sz="500"/>
                <a:t>- $1.99 </a:t>
              </a:r>
              <a:r>
                <a:rPr lang="zh-TW" altLang="en-US" sz="500"/>
                <a:t>美元</a:t>
              </a:r>
            </a:p>
            <a:p>
              <a:pPr algn="just">
                <a:lnSpc>
                  <a:spcPct val="120000"/>
                </a:lnSpc>
              </a:pPr>
              <a:r>
                <a:rPr lang="zh-TW" altLang="en-US" sz="500"/>
                <a:t>三顆心 </a:t>
              </a:r>
              <a:r>
                <a:rPr lang="en-US" altLang="zh-TW" sz="500"/>
                <a:t>- $4.99 </a:t>
              </a:r>
              <a:r>
                <a:rPr lang="zh-TW" altLang="en-US" sz="500"/>
                <a:t>美元</a:t>
              </a:r>
            </a:p>
            <a:p>
              <a:pPr algn="just">
                <a:lnSpc>
                  <a:spcPct val="120000"/>
                </a:lnSpc>
              </a:pPr>
              <a:r>
                <a:rPr lang="zh-TW" altLang="en-US" sz="500"/>
                <a:t>購買徽章後：</a:t>
              </a:r>
            </a:p>
            <a:p>
              <a:pPr algn="just">
                <a:lnSpc>
                  <a:spcPct val="120000"/>
                </a:lnSpc>
              </a:pPr>
              <a:r>
                <a:rPr lang="zh-TW" altLang="en-US" sz="500"/>
                <a:t>在直播視訊期間，徽章會出現在您所有的留言旁邊。</a:t>
              </a:r>
            </a:p>
            <a:p>
              <a:pPr algn="just">
                <a:lnSpc>
                  <a:spcPct val="120000"/>
                </a:lnSpc>
              </a:pPr>
              <a:r>
                <a:rPr lang="zh-TW" altLang="en-US" sz="500"/>
                <a:t>特殊的愛心表情符號會在直播視訊的留言區塊中向您顯示。</a:t>
              </a:r>
            </a:p>
            <a:p>
              <a:pPr algn="just">
                <a:lnSpc>
                  <a:spcPct val="120000"/>
                </a:lnSpc>
              </a:pPr>
              <a:r>
                <a:rPr lang="zh-TW" altLang="en-US" sz="500"/>
                <a:t>您會在直播視訊創作者可查看的「支持者」名單中顯示最多 </a:t>
              </a:r>
              <a:r>
                <a:rPr lang="en-US" altLang="zh-TW" sz="500"/>
                <a:t>90 </a:t>
              </a:r>
              <a:r>
                <a:rPr lang="zh-TW" altLang="en-US" sz="500"/>
                <a:t>天。</a:t>
              </a:r>
            </a:p>
          </p:txBody>
        </p:sp>
        <p:sp>
          <p:nvSpPr>
            <p:cNvPr id="148" name="文字方塊 147">
              <a:extLst>
                <a:ext uri="{FF2B5EF4-FFF2-40B4-BE49-F238E27FC236}">
                  <a16:creationId xmlns:a16="http://schemas.microsoft.com/office/drawing/2014/main" id="{B020ACC5-EC55-4B6C-91D6-EC3FB3CF29D2}"/>
                </a:ext>
              </a:extLst>
            </p:cNvPr>
            <p:cNvSpPr txBox="1"/>
            <p:nvPr/>
          </p:nvSpPr>
          <p:spPr>
            <a:xfrm>
              <a:off x="646259" y="1878488"/>
              <a:ext cx="6153150" cy="169277"/>
            </a:xfrm>
            <a:prstGeom prst="rect">
              <a:avLst/>
            </a:prstGeom>
            <a:noFill/>
          </p:spPr>
          <p:txBody>
            <a:bodyPr wrap="square">
              <a:spAutoFit/>
            </a:bodyPr>
            <a:lstStyle/>
            <a:p>
              <a:r>
                <a:rPr lang="en-US" altLang="zh-TW" sz="500" b="1">
                  <a:solidFill>
                    <a:srgbClr val="DF3E6A"/>
                  </a:solidFill>
                </a:rPr>
                <a:t>Instagram Live </a:t>
              </a:r>
              <a:r>
                <a:rPr lang="zh-TW" altLang="en-US" sz="500" b="1">
                  <a:solidFill>
                    <a:srgbClr val="DF3E6A"/>
                  </a:solidFill>
                </a:rPr>
                <a:t>徽章</a:t>
              </a:r>
            </a:p>
          </p:txBody>
        </p:sp>
        <p:sp>
          <p:nvSpPr>
            <p:cNvPr id="149" name="矩形 148">
              <a:extLst>
                <a:ext uri="{FF2B5EF4-FFF2-40B4-BE49-F238E27FC236}">
                  <a16:creationId xmlns:a16="http://schemas.microsoft.com/office/drawing/2014/main" id="{F044AC1D-D9AC-475A-BDDA-2362486F2B37}"/>
                </a:ext>
              </a:extLst>
            </p:cNvPr>
            <p:cNvSpPr/>
            <p:nvPr/>
          </p:nvSpPr>
          <p:spPr>
            <a:xfrm>
              <a:off x="10340453" y="4450833"/>
              <a:ext cx="272869" cy="215563"/>
            </a:xfrm>
            <a:prstGeom prst="rect">
              <a:avLst/>
            </a:prstGeom>
            <a:noFill/>
            <a:ln w="38100">
              <a:solidFill>
                <a:srgbClr val="AB36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50" name="圖說文字: 向右箭號 149">
              <a:extLst>
                <a:ext uri="{FF2B5EF4-FFF2-40B4-BE49-F238E27FC236}">
                  <a16:creationId xmlns:a16="http://schemas.microsoft.com/office/drawing/2014/main" id="{CDBE94D9-7E0C-456D-B046-FBCE8486BF9C}"/>
                </a:ext>
              </a:extLst>
            </p:cNvPr>
            <p:cNvSpPr/>
            <p:nvPr/>
          </p:nvSpPr>
          <p:spPr>
            <a:xfrm>
              <a:off x="6926183" y="4261634"/>
              <a:ext cx="3414268" cy="593960"/>
            </a:xfrm>
            <a:prstGeom prst="rightArrowCallout">
              <a:avLst>
                <a:gd name="adj1" fmla="val 25000"/>
                <a:gd name="adj2" fmla="val 25000"/>
                <a:gd name="adj3" fmla="val 25000"/>
                <a:gd name="adj4" fmla="val 59100"/>
              </a:avLst>
            </a:prstGeom>
            <a:noFill/>
            <a:ln w="19050">
              <a:solidFill>
                <a:srgbClr val="DF3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b="1">
                  <a:solidFill>
                    <a:srgbClr val="DF3E6A"/>
                  </a:solidFill>
                </a:rPr>
                <a:t>Instagram Live </a:t>
              </a:r>
              <a:r>
                <a:rPr lang="zh-TW" altLang="en-US" sz="400" b="1">
                  <a:solidFill>
                    <a:srgbClr val="DF3E6A"/>
                  </a:solidFill>
                </a:rPr>
                <a:t>徽章</a:t>
              </a:r>
            </a:p>
          </p:txBody>
        </p:sp>
      </p:grpSp>
      <p:grpSp>
        <p:nvGrpSpPr>
          <p:cNvPr id="7" name="群組 6">
            <a:extLst>
              <a:ext uri="{FF2B5EF4-FFF2-40B4-BE49-F238E27FC236}">
                <a16:creationId xmlns:a16="http://schemas.microsoft.com/office/drawing/2014/main" id="{C3E43E6F-70F6-48BA-946D-3FBAED03AA4B}"/>
              </a:ext>
            </a:extLst>
          </p:cNvPr>
          <p:cNvGrpSpPr/>
          <p:nvPr/>
        </p:nvGrpSpPr>
        <p:grpSpPr>
          <a:xfrm>
            <a:off x="4296000" y="1273691"/>
            <a:ext cx="3600000" cy="2160000"/>
            <a:chOff x="4296000" y="1273691"/>
            <a:chExt cx="3600000" cy="2160000"/>
          </a:xfrm>
        </p:grpSpPr>
        <p:grpSp>
          <p:nvGrpSpPr>
            <p:cNvPr id="126" name="群組 125">
              <a:extLst>
                <a:ext uri="{FF2B5EF4-FFF2-40B4-BE49-F238E27FC236}">
                  <a16:creationId xmlns:a16="http://schemas.microsoft.com/office/drawing/2014/main" id="{40F18158-E555-4791-8210-800BEB8F0E91}"/>
                </a:ext>
              </a:extLst>
            </p:cNvPr>
            <p:cNvGrpSpPr/>
            <p:nvPr/>
          </p:nvGrpSpPr>
          <p:grpSpPr>
            <a:xfrm>
              <a:off x="4296000" y="1273691"/>
              <a:ext cx="3600000" cy="2160000"/>
              <a:chOff x="-1" y="0"/>
              <a:chExt cx="12192003" cy="6858000"/>
            </a:xfrm>
          </p:grpSpPr>
          <p:sp>
            <p:nvSpPr>
              <p:cNvPr id="161" name="矩形 160">
                <a:extLst>
                  <a:ext uri="{FF2B5EF4-FFF2-40B4-BE49-F238E27FC236}">
                    <a16:creationId xmlns:a16="http://schemas.microsoft.com/office/drawing/2014/main" id="{0562EDB4-6C78-45E0-B9DA-3557ED82A37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2" name="標題 2">
                <a:extLst>
                  <a:ext uri="{FF2B5EF4-FFF2-40B4-BE49-F238E27FC236}">
                    <a16:creationId xmlns:a16="http://schemas.microsoft.com/office/drawing/2014/main" id="{72F5A303-5CD6-4D77-8B3B-A7A46CAD7E9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3" name="標題 2">
                <a:extLst>
                  <a:ext uri="{FF2B5EF4-FFF2-40B4-BE49-F238E27FC236}">
                    <a16:creationId xmlns:a16="http://schemas.microsoft.com/office/drawing/2014/main" id="{C436889E-745D-4A34-9818-C3ACF059988E}"/>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84" name="群組 183">
                <a:extLst>
                  <a:ext uri="{FF2B5EF4-FFF2-40B4-BE49-F238E27FC236}">
                    <a16:creationId xmlns:a16="http://schemas.microsoft.com/office/drawing/2014/main" id="{4CBA299F-9318-4564-9749-D86B7F6CB95B}"/>
                  </a:ext>
                </a:extLst>
              </p:cNvPr>
              <p:cNvGrpSpPr/>
              <p:nvPr/>
            </p:nvGrpSpPr>
            <p:grpSpPr>
              <a:xfrm>
                <a:off x="225948" y="659521"/>
                <a:ext cx="830498" cy="830498"/>
                <a:chOff x="864916" y="1972234"/>
                <a:chExt cx="751840" cy="751840"/>
              </a:xfrm>
            </p:grpSpPr>
            <p:pic>
              <p:nvPicPr>
                <p:cNvPr id="191" name="圖片 190">
                  <a:extLst>
                    <a:ext uri="{FF2B5EF4-FFF2-40B4-BE49-F238E27FC236}">
                      <a16:creationId xmlns:a16="http://schemas.microsoft.com/office/drawing/2014/main" id="{BCDE7B88-2419-44F4-B7B5-8A24518C241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2" name="橢圓 191">
                  <a:extLst>
                    <a:ext uri="{FF2B5EF4-FFF2-40B4-BE49-F238E27FC236}">
                      <a16:creationId xmlns:a16="http://schemas.microsoft.com/office/drawing/2014/main" id="{41E565A7-CC2B-460E-B3DE-AD20E814451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85" name="圖片 184">
                <a:extLst>
                  <a:ext uri="{FF2B5EF4-FFF2-40B4-BE49-F238E27FC236}">
                    <a16:creationId xmlns:a16="http://schemas.microsoft.com/office/drawing/2014/main" id="{266830C8-D757-40B4-A840-483ED6A0A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86" name="圖片 185">
                <a:extLst>
                  <a:ext uri="{FF2B5EF4-FFF2-40B4-BE49-F238E27FC236}">
                    <a16:creationId xmlns:a16="http://schemas.microsoft.com/office/drawing/2014/main" id="{B196931F-2123-44FD-A325-9980E7C86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87" name="圖片 186">
                <a:extLst>
                  <a:ext uri="{FF2B5EF4-FFF2-40B4-BE49-F238E27FC236}">
                    <a16:creationId xmlns:a16="http://schemas.microsoft.com/office/drawing/2014/main" id="{0C89798E-83AD-4D3A-8BD8-7BB33F414D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88" name="圖片 187">
                <a:extLst>
                  <a:ext uri="{FF2B5EF4-FFF2-40B4-BE49-F238E27FC236}">
                    <a16:creationId xmlns:a16="http://schemas.microsoft.com/office/drawing/2014/main" id="{2D14411D-E22E-4C37-BF46-E6FDB9AAC9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89" name="標題 2">
                <a:extLst>
                  <a:ext uri="{FF2B5EF4-FFF2-40B4-BE49-F238E27FC236}">
                    <a16:creationId xmlns:a16="http://schemas.microsoft.com/office/drawing/2014/main" id="{066D0727-6ECC-4838-A464-04F1D9E8E5A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190" name="矩形 189">
                <a:extLst>
                  <a:ext uri="{FF2B5EF4-FFF2-40B4-BE49-F238E27FC236}">
                    <a16:creationId xmlns:a16="http://schemas.microsoft.com/office/drawing/2014/main" id="{DCDDB013-2DA8-47A8-9BEC-BA7F22BE429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27" name="圖片 126">
              <a:extLst>
                <a:ext uri="{FF2B5EF4-FFF2-40B4-BE49-F238E27FC236}">
                  <a16:creationId xmlns:a16="http://schemas.microsoft.com/office/drawing/2014/main" id="{27BF66CA-FA8F-47F0-ADC5-787689B439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8590" y="1941111"/>
              <a:ext cx="1046160" cy="1115904"/>
            </a:xfrm>
            <a:prstGeom prst="rect">
              <a:avLst/>
            </a:prstGeom>
          </p:spPr>
        </p:pic>
        <p:sp>
          <p:nvSpPr>
            <p:cNvPr id="128" name="文字方塊 127">
              <a:extLst>
                <a:ext uri="{FF2B5EF4-FFF2-40B4-BE49-F238E27FC236}">
                  <a16:creationId xmlns:a16="http://schemas.microsoft.com/office/drawing/2014/main" id="{8A05F0CE-D53D-4A63-ACCA-7ADCBC3D5F72}"/>
                </a:ext>
              </a:extLst>
            </p:cNvPr>
            <p:cNvSpPr txBox="1"/>
            <p:nvPr/>
          </p:nvSpPr>
          <p:spPr>
            <a:xfrm>
              <a:off x="4620389" y="2416727"/>
              <a:ext cx="322431" cy="63009"/>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141" name="文字方塊 140">
              <a:extLst>
                <a:ext uri="{FF2B5EF4-FFF2-40B4-BE49-F238E27FC236}">
                  <a16:creationId xmlns:a16="http://schemas.microsoft.com/office/drawing/2014/main" id="{9D6F4930-1D8B-470D-85E0-B95C3AC81E07}"/>
                </a:ext>
              </a:extLst>
            </p:cNvPr>
            <p:cNvSpPr txBox="1"/>
            <p:nvPr/>
          </p:nvSpPr>
          <p:spPr>
            <a:xfrm>
              <a:off x="4620389" y="2668479"/>
              <a:ext cx="348937" cy="63009"/>
            </a:xfrm>
            <a:prstGeom prst="rect">
              <a:avLst/>
            </a:prstGeom>
            <a:noFill/>
          </p:spPr>
          <p:txBody>
            <a:bodyPr wrap="none" rtlCol="0">
              <a:spAutoFit/>
            </a:bodyPr>
            <a:lstStyle/>
            <a:p>
              <a:r>
                <a:rPr lang="en-US" altLang="zh-TW" sz="700"/>
                <a:t>2.</a:t>
              </a:r>
              <a:r>
                <a:rPr lang="zh-TW" altLang="en-US" sz="700"/>
                <a:t> 擁有社交媒體的影響力</a:t>
              </a:r>
            </a:p>
          </p:txBody>
        </p:sp>
        <p:sp>
          <p:nvSpPr>
            <p:cNvPr id="142" name="文字方塊 141">
              <a:extLst>
                <a:ext uri="{FF2B5EF4-FFF2-40B4-BE49-F238E27FC236}">
                  <a16:creationId xmlns:a16="http://schemas.microsoft.com/office/drawing/2014/main" id="{12C2A20A-A7BE-4E26-A4E7-BFB2C9C7039D}"/>
                </a:ext>
              </a:extLst>
            </p:cNvPr>
            <p:cNvSpPr txBox="1"/>
            <p:nvPr/>
          </p:nvSpPr>
          <p:spPr>
            <a:xfrm>
              <a:off x="4620887" y="2188897"/>
              <a:ext cx="293084" cy="63009"/>
            </a:xfrm>
            <a:prstGeom prst="rect">
              <a:avLst/>
            </a:prstGeom>
            <a:noFill/>
          </p:spPr>
          <p:txBody>
            <a:bodyPr wrap="none" rtlCol="0">
              <a:spAutoFit/>
            </a:bodyPr>
            <a:lstStyle/>
            <a:p>
              <a:r>
                <a:rPr lang="zh-TW" altLang="en-US" sz="700"/>
                <a:t>主要是建立在平台上</a:t>
              </a:r>
            </a:p>
          </p:txBody>
        </p:sp>
      </p:grpSp>
      <p:grpSp>
        <p:nvGrpSpPr>
          <p:cNvPr id="205" name="群組 204">
            <a:extLst>
              <a:ext uri="{FF2B5EF4-FFF2-40B4-BE49-F238E27FC236}">
                <a16:creationId xmlns:a16="http://schemas.microsoft.com/office/drawing/2014/main" id="{C04B25AD-49DD-4435-9F3E-E63BBD495DAF}"/>
              </a:ext>
            </a:extLst>
          </p:cNvPr>
          <p:cNvGrpSpPr/>
          <p:nvPr/>
        </p:nvGrpSpPr>
        <p:grpSpPr>
          <a:xfrm>
            <a:off x="8244000" y="1273691"/>
            <a:ext cx="3600000" cy="2160000"/>
            <a:chOff x="-1" y="0"/>
            <a:chExt cx="12192003" cy="6858000"/>
          </a:xfrm>
        </p:grpSpPr>
        <p:sp>
          <p:nvSpPr>
            <p:cNvPr id="208" name="矩形 207">
              <a:extLst>
                <a:ext uri="{FF2B5EF4-FFF2-40B4-BE49-F238E27FC236}">
                  <a16:creationId xmlns:a16="http://schemas.microsoft.com/office/drawing/2014/main" id="{F71BE27E-2AE5-4E1E-93BE-FB744F3FC769}"/>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09" name="標題 2">
              <a:extLst>
                <a:ext uri="{FF2B5EF4-FFF2-40B4-BE49-F238E27FC236}">
                  <a16:creationId xmlns:a16="http://schemas.microsoft.com/office/drawing/2014/main" id="{866FD5BE-4F8F-4876-A571-CF4022A4165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0" name="標題 2">
              <a:extLst>
                <a:ext uri="{FF2B5EF4-FFF2-40B4-BE49-F238E27FC236}">
                  <a16:creationId xmlns:a16="http://schemas.microsoft.com/office/drawing/2014/main" id="{E0B3B1F7-8B67-4BC7-A67C-0CCCCEFE1FC6}"/>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1" name="群組 210">
              <a:extLst>
                <a:ext uri="{FF2B5EF4-FFF2-40B4-BE49-F238E27FC236}">
                  <a16:creationId xmlns:a16="http://schemas.microsoft.com/office/drawing/2014/main" id="{BBE0836B-7581-450F-88EE-FC19D9F3F7EA}"/>
                </a:ext>
              </a:extLst>
            </p:cNvPr>
            <p:cNvGrpSpPr/>
            <p:nvPr/>
          </p:nvGrpSpPr>
          <p:grpSpPr>
            <a:xfrm>
              <a:off x="225948" y="659521"/>
              <a:ext cx="830498" cy="830498"/>
              <a:chOff x="864916" y="1972234"/>
              <a:chExt cx="751840" cy="751840"/>
            </a:xfrm>
          </p:grpSpPr>
          <p:pic>
            <p:nvPicPr>
              <p:cNvPr id="218" name="圖片 217">
                <a:extLst>
                  <a:ext uri="{FF2B5EF4-FFF2-40B4-BE49-F238E27FC236}">
                    <a16:creationId xmlns:a16="http://schemas.microsoft.com/office/drawing/2014/main" id="{8D46E47B-E738-4776-B84F-E5C0D0FC6C76}"/>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19" name="橢圓 218">
                <a:extLst>
                  <a:ext uri="{FF2B5EF4-FFF2-40B4-BE49-F238E27FC236}">
                    <a16:creationId xmlns:a16="http://schemas.microsoft.com/office/drawing/2014/main" id="{4BDE6E4A-D937-46A0-8F3E-356D0CEB5C5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2" name="圖片 211">
              <a:extLst>
                <a:ext uri="{FF2B5EF4-FFF2-40B4-BE49-F238E27FC236}">
                  <a16:creationId xmlns:a16="http://schemas.microsoft.com/office/drawing/2014/main" id="{027A84A5-C605-4E16-B72B-2A59B20E5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3" name="圖片 212">
              <a:extLst>
                <a:ext uri="{FF2B5EF4-FFF2-40B4-BE49-F238E27FC236}">
                  <a16:creationId xmlns:a16="http://schemas.microsoft.com/office/drawing/2014/main" id="{146D39BF-5459-4150-AB32-796E019EF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4" name="圖片 213">
              <a:extLst>
                <a:ext uri="{FF2B5EF4-FFF2-40B4-BE49-F238E27FC236}">
                  <a16:creationId xmlns:a16="http://schemas.microsoft.com/office/drawing/2014/main" id="{C148A9D6-9128-4E28-9461-574342723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5" name="圖片 214">
              <a:extLst>
                <a:ext uri="{FF2B5EF4-FFF2-40B4-BE49-F238E27FC236}">
                  <a16:creationId xmlns:a16="http://schemas.microsoft.com/office/drawing/2014/main" id="{AD3B076F-692D-4B45-A32C-004F5E139B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6" name="標題 2">
              <a:extLst>
                <a:ext uri="{FF2B5EF4-FFF2-40B4-BE49-F238E27FC236}">
                  <a16:creationId xmlns:a16="http://schemas.microsoft.com/office/drawing/2014/main" id="{A0CE6B5C-7602-4CEC-A844-7405C717C14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17" name="矩形 216">
              <a:extLst>
                <a:ext uri="{FF2B5EF4-FFF2-40B4-BE49-F238E27FC236}">
                  <a16:creationId xmlns:a16="http://schemas.microsoft.com/office/drawing/2014/main" id="{AE410CBF-E0E9-444A-85EF-EB14EC53B746}"/>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6" name="圖片 205">
            <a:extLst>
              <a:ext uri="{FF2B5EF4-FFF2-40B4-BE49-F238E27FC236}">
                <a16:creationId xmlns:a16="http://schemas.microsoft.com/office/drawing/2014/main" id="{12E6E7A6-537D-4D58-8C23-465D5DE7DE1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83128" y="1826607"/>
            <a:ext cx="1226711" cy="1308492"/>
          </a:xfrm>
          <a:prstGeom prst="rect">
            <a:avLst/>
          </a:prstGeom>
        </p:spPr>
      </p:pic>
      <p:sp>
        <p:nvSpPr>
          <p:cNvPr id="207" name="文字方塊 206">
            <a:extLst>
              <a:ext uri="{FF2B5EF4-FFF2-40B4-BE49-F238E27FC236}">
                <a16:creationId xmlns:a16="http://schemas.microsoft.com/office/drawing/2014/main" id="{E29D717D-8EFE-4F23-9079-FA1FBEB2D4BD}"/>
              </a:ext>
            </a:extLst>
          </p:cNvPr>
          <p:cNvSpPr txBox="1"/>
          <p:nvPr/>
        </p:nvSpPr>
        <p:spPr>
          <a:xfrm>
            <a:off x="9863927" y="2416666"/>
            <a:ext cx="1136850" cy="200055"/>
          </a:xfrm>
          <a:prstGeom prst="rect">
            <a:avLst/>
          </a:prstGeom>
          <a:noFill/>
        </p:spPr>
        <p:txBody>
          <a:bodyPr wrap="none" rtlCol="0">
            <a:spAutoFit/>
          </a:bodyPr>
          <a:lstStyle/>
          <a:p>
            <a:r>
              <a:rPr lang="zh-TW" altLang="en-US" sz="700"/>
              <a:t>主要是以手機、平板</a:t>
            </a:r>
            <a:r>
              <a:rPr lang="en-US" altLang="zh-TW" sz="700"/>
              <a:t>APP</a:t>
            </a:r>
            <a:endParaRPr lang="zh-TW" altLang="en-US" sz="700"/>
          </a:p>
        </p:txBody>
      </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09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7">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p:nvPicPr>
        <p:blipFill rotWithShape="1">
          <a:blip r:embed="rId18">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p:nvPicPr>
        <p:blipFill>
          <a:blip r:embed="rId19">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p:nvPicPr>
        <p:blipFill>
          <a:blip r:embed="rId20">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164" name="群組 163">
            <a:extLst>
              <a:ext uri="{FF2B5EF4-FFF2-40B4-BE49-F238E27FC236}">
                <a16:creationId xmlns:a16="http://schemas.microsoft.com/office/drawing/2014/main" id="{08BB283D-12B7-4962-84CD-A624AC8A79F5}"/>
              </a:ext>
            </a:extLst>
          </p:cNvPr>
          <p:cNvGrpSpPr/>
          <p:nvPr/>
        </p:nvGrpSpPr>
        <p:grpSpPr>
          <a:xfrm>
            <a:off x="348000" y="3702774"/>
            <a:ext cx="3600000" cy="2160000"/>
            <a:chOff x="0" y="0"/>
            <a:chExt cx="12192003" cy="6857998"/>
          </a:xfrm>
        </p:grpSpPr>
        <p:sp>
          <p:nvSpPr>
            <p:cNvPr id="165" name="矩形 164">
              <a:extLst>
                <a:ext uri="{FF2B5EF4-FFF2-40B4-BE49-F238E27FC236}">
                  <a16:creationId xmlns:a16="http://schemas.microsoft.com/office/drawing/2014/main" id="{BD45FFF0-40FE-448F-94FF-0B10111CEE9C}"/>
                </a:ext>
              </a:extLst>
            </p:cNvPr>
            <p:cNvSpPr/>
            <p:nvPr/>
          </p:nvSpPr>
          <p:spPr>
            <a:xfrm>
              <a:off x="0" y="0"/>
              <a:ext cx="12192000" cy="6857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66" name="標題 2">
              <a:extLst>
                <a:ext uri="{FF2B5EF4-FFF2-40B4-BE49-F238E27FC236}">
                  <a16:creationId xmlns:a16="http://schemas.microsoft.com/office/drawing/2014/main" id="{4754611A-16FB-4C4B-8E06-EBB267B8391C}"/>
                </a:ext>
              </a:extLst>
            </p:cNvPr>
            <p:cNvSpPr txBox="1">
              <a:spLocks/>
            </p:cNvSpPr>
            <p:nvPr/>
          </p:nvSpPr>
          <p:spPr>
            <a:xfrm>
              <a:off x="0" y="7522"/>
              <a:ext cx="12192000" cy="702500"/>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67" name="標題 2">
              <a:extLst>
                <a:ext uri="{FF2B5EF4-FFF2-40B4-BE49-F238E27FC236}">
                  <a16:creationId xmlns:a16="http://schemas.microsoft.com/office/drawing/2014/main" id="{6DD8283A-2E8E-49E3-85A1-17CA400085AF}"/>
                </a:ext>
              </a:extLst>
            </p:cNvPr>
            <p:cNvSpPr txBox="1">
              <a:spLocks/>
            </p:cNvSpPr>
            <p:nvPr/>
          </p:nvSpPr>
          <p:spPr>
            <a:xfrm>
              <a:off x="11478273" y="748500"/>
              <a:ext cx="576001" cy="6430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68" name="群組 167">
              <a:extLst>
                <a:ext uri="{FF2B5EF4-FFF2-40B4-BE49-F238E27FC236}">
                  <a16:creationId xmlns:a16="http://schemas.microsoft.com/office/drawing/2014/main" id="{7FEEBEFE-45F6-4DC9-A51B-731A9289DDF8}"/>
                </a:ext>
              </a:extLst>
            </p:cNvPr>
            <p:cNvGrpSpPr/>
            <p:nvPr/>
          </p:nvGrpSpPr>
          <p:grpSpPr>
            <a:xfrm>
              <a:off x="225948" y="659521"/>
              <a:ext cx="830499" cy="830497"/>
              <a:chOff x="864916" y="1972234"/>
              <a:chExt cx="751840" cy="751840"/>
            </a:xfrm>
          </p:grpSpPr>
          <p:pic>
            <p:nvPicPr>
              <p:cNvPr id="178" name="圖片 177">
                <a:extLst>
                  <a:ext uri="{FF2B5EF4-FFF2-40B4-BE49-F238E27FC236}">
                    <a16:creationId xmlns:a16="http://schemas.microsoft.com/office/drawing/2014/main" id="{D7C75485-4DE4-4536-BEE1-95C4FEA5198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79" name="橢圓 178">
                <a:extLst>
                  <a:ext uri="{FF2B5EF4-FFF2-40B4-BE49-F238E27FC236}">
                    <a16:creationId xmlns:a16="http://schemas.microsoft.com/office/drawing/2014/main" id="{D2880280-5C19-410F-A5CF-0D5DFABC734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69" name="圖片 168">
              <a:extLst>
                <a:ext uri="{FF2B5EF4-FFF2-40B4-BE49-F238E27FC236}">
                  <a16:creationId xmlns:a16="http://schemas.microsoft.com/office/drawing/2014/main" id="{A753E07D-835D-4DC2-BA75-520645AA9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81" y="6258908"/>
              <a:ext cx="487843" cy="487842"/>
            </a:xfrm>
            <a:prstGeom prst="rect">
              <a:avLst/>
            </a:prstGeom>
          </p:spPr>
        </p:pic>
        <p:pic>
          <p:nvPicPr>
            <p:cNvPr id="170" name="圖片 169">
              <a:extLst>
                <a:ext uri="{FF2B5EF4-FFF2-40B4-BE49-F238E27FC236}">
                  <a16:creationId xmlns:a16="http://schemas.microsoft.com/office/drawing/2014/main" id="{976F3A48-FDD7-4FD7-A9AD-63F22F2F8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2" cy="487782"/>
            </a:xfrm>
            <a:prstGeom prst="rect">
              <a:avLst/>
            </a:prstGeom>
          </p:spPr>
        </p:pic>
        <p:pic>
          <p:nvPicPr>
            <p:cNvPr id="171" name="圖片 170">
              <a:extLst>
                <a:ext uri="{FF2B5EF4-FFF2-40B4-BE49-F238E27FC236}">
                  <a16:creationId xmlns:a16="http://schemas.microsoft.com/office/drawing/2014/main" id="{CF4719D4-159D-408D-8B2C-8B1D4E839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8" y="6258908"/>
              <a:ext cx="487782" cy="487782"/>
            </a:xfrm>
            <a:prstGeom prst="rect">
              <a:avLst/>
            </a:prstGeom>
          </p:spPr>
        </p:pic>
        <p:pic>
          <p:nvPicPr>
            <p:cNvPr id="172" name="圖片 171">
              <a:extLst>
                <a:ext uri="{FF2B5EF4-FFF2-40B4-BE49-F238E27FC236}">
                  <a16:creationId xmlns:a16="http://schemas.microsoft.com/office/drawing/2014/main" id="{7A2CA7F1-A1F7-4599-8433-6CE366010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2" cy="487782"/>
            </a:xfrm>
            <a:prstGeom prst="rect">
              <a:avLst/>
            </a:prstGeom>
          </p:spPr>
        </p:pic>
        <p:sp>
          <p:nvSpPr>
            <p:cNvPr id="173" name="標題 2">
              <a:extLst>
                <a:ext uri="{FF2B5EF4-FFF2-40B4-BE49-F238E27FC236}">
                  <a16:creationId xmlns:a16="http://schemas.microsoft.com/office/drawing/2014/main" id="{B7E19CDD-DBDB-4B0A-9E61-9447C8D161BA}"/>
                </a:ext>
              </a:extLst>
            </p:cNvPr>
            <p:cNvSpPr txBox="1">
              <a:spLocks/>
            </p:cNvSpPr>
            <p:nvPr/>
          </p:nvSpPr>
          <p:spPr>
            <a:xfrm>
              <a:off x="1098598" y="710019"/>
              <a:ext cx="2879998" cy="72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目標客層</a:t>
              </a:r>
            </a:p>
          </p:txBody>
        </p:sp>
        <p:sp>
          <p:nvSpPr>
            <p:cNvPr id="174" name="矩形 173">
              <a:extLst>
                <a:ext uri="{FF2B5EF4-FFF2-40B4-BE49-F238E27FC236}">
                  <a16:creationId xmlns:a16="http://schemas.microsoft.com/office/drawing/2014/main" id="{A1679368-CE06-4B11-A28A-28668D68A5BD}"/>
                </a:ext>
              </a:extLst>
            </p:cNvPr>
            <p:cNvSpPr/>
            <p:nvPr/>
          </p:nvSpPr>
          <p:spPr>
            <a:xfrm>
              <a:off x="0" y="1633518"/>
              <a:ext cx="12192003" cy="4514078"/>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sp>
          <p:nvSpPr>
            <p:cNvPr id="175" name="矩形 174">
              <a:extLst>
                <a:ext uri="{FF2B5EF4-FFF2-40B4-BE49-F238E27FC236}">
                  <a16:creationId xmlns:a16="http://schemas.microsoft.com/office/drawing/2014/main" id="{4C9FFA93-D5C0-41E4-B97D-E039479E0920}"/>
                </a:ext>
              </a:extLst>
            </p:cNvPr>
            <p:cNvSpPr/>
            <p:nvPr/>
          </p:nvSpPr>
          <p:spPr>
            <a:xfrm>
              <a:off x="225948" y="3078480"/>
              <a:ext cx="7407797" cy="8658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700">
                  <a:solidFill>
                    <a:schemeClr val="tx1"/>
                  </a:solidFill>
                </a:rPr>
                <a:t>以 </a:t>
              </a:r>
              <a:r>
                <a:rPr lang="en-US" altLang="zh-TW" sz="700">
                  <a:solidFill>
                    <a:schemeClr val="tx1"/>
                  </a:solidFill>
                </a:rPr>
                <a:t>18 – 34 </a:t>
              </a:r>
              <a:r>
                <a:rPr lang="zh-TW" altLang="en-US" sz="700">
                  <a:solidFill>
                    <a:schemeClr val="tx1"/>
                  </a:solidFill>
                </a:rPr>
                <a:t>歲為主要用戶 </a:t>
              </a:r>
              <a:r>
                <a:rPr lang="en-US" altLang="zh-TW" sz="700">
                  <a:solidFill>
                    <a:schemeClr val="tx1"/>
                  </a:solidFill>
                </a:rPr>
                <a:t>( </a:t>
              </a:r>
              <a:r>
                <a:rPr lang="zh-TW" altLang="en-US" sz="700">
                  <a:solidFill>
                    <a:schemeClr val="tx1"/>
                  </a:solidFill>
                </a:rPr>
                <a:t>佔總體 </a:t>
              </a:r>
              <a:r>
                <a:rPr lang="en-US" altLang="zh-TW" sz="700">
                  <a:solidFill>
                    <a:schemeClr val="tx1"/>
                  </a:solidFill>
                </a:rPr>
                <a:t>62.2% )</a:t>
              </a:r>
              <a:r>
                <a:rPr lang="zh-TW" altLang="en-US" sz="700">
                  <a:solidFill>
                    <a:schemeClr val="tx1"/>
                  </a:solidFill>
                </a:rPr>
                <a:t>，</a:t>
              </a:r>
              <a:endParaRPr lang="en-US" altLang="zh-TW" sz="700">
                <a:solidFill>
                  <a:schemeClr val="tx1"/>
                </a:solidFill>
              </a:endParaRPr>
            </a:p>
          </p:txBody>
        </p:sp>
        <p:sp>
          <p:nvSpPr>
            <p:cNvPr id="176" name="文字方塊 175">
              <a:extLst>
                <a:ext uri="{FF2B5EF4-FFF2-40B4-BE49-F238E27FC236}">
                  <a16:creationId xmlns:a16="http://schemas.microsoft.com/office/drawing/2014/main" id="{BDB55934-BB2E-4EE9-B5D8-1FAB84D59991}"/>
                </a:ext>
              </a:extLst>
            </p:cNvPr>
            <p:cNvSpPr txBox="1"/>
            <p:nvPr/>
          </p:nvSpPr>
          <p:spPr>
            <a:xfrm>
              <a:off x="836127" y="4261129"/>
              <a:ext cx="6187442" cy="52322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容易吸引女性及年輕族群</a:t>
              </a:r>
            </a:p>
          </p:txBody>
        </p:sp>
        <p:pic>
          <p:nvPicPr>
            <p:cNvPr id="177" name="圖片 176" descr="一張含有 文字, 向量圖形 的圖片&#10;&#10;自動產生的描述">
              <a:extLst>
                <a:ext uri="{FF2B5EF4-FFF2-40B4-BE49-F238E27FC236}">
                  <a16:creationId xmlns:a16="http://schemas.microsoft.com/office/drawing/2014/main" id="{3E0FCAF9-C111-4212-8D10-6E24CE2EE4D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937806" y="2214886"/>
              <a:ext cx="3009596" cy="3009595"/>
            </a:xfrm>
            <a:prstGeom prst="rect">
              <a:avLst/>
            </a:prstGeom>
          </p:spPr>
        </p:pic>
      </p:grpSp>
      <p:grpSp>
        <p:nvGrpSpPr>
          <p:cNvPr id="113" name="群組 112">
            <a:extLst>
              <a:ext uri="{FF2B5EF4-FFF2-40B4-BE49-F238E27FC236}">
                <a16:creationId xmlns:a16="http://schemas.microsoft.com/office/drawing/2014/main" id="{4679A67C-77E3-4EA3-8FA3-89AB542F0E87}"/>
              </a:ext>
            </a:extLst>
          </p:cNvPr>
          <p:cNvGrpSpPr/>
          <p:nvPr/>
        </p:nvGrpSpPr>
        <p:grpSpPr>
          <a:xfrm>
            <a:off x="348000" y="1278184"/>
            <a:ext cx="3600000" cy="2160000"/>
            <a:chOff x="348000" y="3732410"/>
            <a:chExt cx="3600000" cy="2160000"/>
          </a:xfrm>
        </p:grpSpPr>
        <p:sp>
          <p:nvSpPr>
            <p:cNvPr id="114" name="矩形 113">
              <a:extLst>
                <a:ext uri="{FF2B5EF4-FFF2-40B4-BE49-F238E27FC236}">
                  <a16:creationId xmlns:a16="http://schemas.microsoft.com/office/drawing/2014/main" id="{A36A521C-7C4C-4E08-9C4F-43B9075727AE}"/>
                </a:ext>
              </a:extLst>
            </p:cNvPr>
            <p:cNvSpPr/>
            <p:nvPr/>
          </p:nvSpPr>
          <p:spPr>
            <a:xfrm>
              <a:off x="348000" y="3732410"/>
              <a:ext cx="3599999"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15" name="標題 2">
              <a:extLst>
                <a:ext uri="{FF2B5EF4-FFF2-40B4-BE49-F238E27FC236}">
                  <a16:creationId xmlns:a16="http://schemas.microsoft.com/office/drawing/2014/main" id="{9CC11104-847F-4A42-AAF3-EA92F15ACA56}"/>
                </a:ext>
              </a:extLst>
            </p:cNvPr>
            <p:cNvSpPr txBox="1">
              <a:spLocks/>
            </p:cNvSpPr>
            <p:nvPr/>
          </p:nvSpPr>
          <p:spPr>
            <a:xfrm>
              <a:off x="348000" y="3734779"/>
              <a:ext cx="3599999" cy="221260"/>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16" name="標題 2">
              <a:extLst>
                <a:ext uri="{FF2B5EF4-FFF2-40B4-BE49-F238E27FC236}">
                  <a16:creationId xmlns:a16="http://schemas.microsoft.com/office/drawing/2014/main" id="{C06A3A35-B0EF-46C9-8F07-584A79D833D5}"/>
                </a:ext>
              </a:extLst>
            </p:cNvPr>
            <p:cNvSpPr txBox="1">
              <a:spLocks/>
            </p:cNvSpPr>
            <p:nvPr/>
          </p:nvSpPr>
          <p:spPr>
            <a:xfrm>
              <a:off x="3737253" y="3968158"/>
              <a:ext cx="170079" cy="2025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17" name="群組 116">
              <a:extLst>
                <a:ext uri="{FF2B5EF4-FFF2-40B4-BE49-F238E27FC236}">
                  <a16:creationId xmlns:a16="http://schemas.microsoft.com/office/drawing/2014/main" id="{56EB2734-8FEF-4A1D-8BAD-ED5CADD0B71E}"/>
                </a:ext>
              </a:extLst>
            </p:cNvPr>
            <p:cNvGrpSpPr/>
            <p:nvPr/>
          </p:nvGrpSpPr>
          <p:grpSpPr>
            <a:xfrm>
              <a:off x="414717" y="3940133"/>
              <a:ext cx="245226" cy="268664"/>
              <a:chOff x="864916" y="1972234"/>
              <a:chExt cx="751840" cy="772217"/>
            </a:xfrm>
          </p:grpSpPr>
          <p:pic>
            <p:nvPicPr>
              <p:cNvPr id="195" name="圖片 194">
                <a:extLst>
                  <a:ext uri="{FF2B5EF4-FFF2-40B4-BE49-F238E27FC236}">
                    <a16:creationId xmlns:a16="http://schemas.microsoft.com/office/drawing/2014/main" id="{CA2D9EE4-9106-4A72-BE19-30F568E3A132}"/>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6" name="橢圓 195">
                <a:extLst>
                  <a:ext uri="{FF2B5EF4-FFF2-40B4-BE49-F238E27FC236}">
                    <a16:creationId xmlns:a16="http://schemas.microsoft.com/office/drawing/2014/main" id="{2F24CA50-226F-4581-925F-104950ABA196}"/>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18" name="圖片 117">
              <a:extLst>
                <a:ext uri="{FF2B5EF4-FFF2-40B4-BE49-F238E27FC236}">
                  <a16:creationId xmlns:a16="http://schemas.microsoft.com/office/drawing/2014/main" id="{03791371-E7EE-449D-AF8E-B4E6A5A37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321" y="5703720"/>
              <a:ext cx="144048" cy="153651"/>
            </a:xfrm>
            <a:prstGeom prst="rect">
              <a:avLst/>
            </a:prstGeom>
          </p:spPr>
        </p:pic>
        <p:pic>
          <p:nvPicPr>
            <p:cNvPr id="119" name="圖片 118">
              <a:extLst>
                <a:ext uri="{FF2B5EF4-FFF2-40B4-BE49-F238E27FC236}">
                  <a16:creationId xmlns:a16="http://schemas.microsoft.com/office/drawing/2014/main" id="{E83298CF-4D0B-4609-95E1-F63E38BE7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18" y="5703720"/>
              <a:ext cx="144030" cy="153632"/>
            </a:xfrm>
            <a:prstGeom prst="rect">
              <a:avLst/>
            </a:prstGeom>
          </p:spPr>
        </p:pic>
        <p:pic>
          <p:nvPicPr>
            <p:cNvPr id="120" name="圖片 119">
              <a:extLst>
                <a:ext uri="{FF2B5EF4-FFF2-40B4-BE49-F238E27FC236}">
                  <a16:creationId xmlns:a16="http://schemas.microsoft.com/office/drawing/2014/main" id="{553B4F2E-0AA7-4032-BC3B-B6F837945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2352" y="5703720"/>
              <a:ext cx="144030" cy="153632"/>
            </a:xfrm>
            <a:prstGeom prst="rect">
              <a:avLst/>
            </a:prstGeom>
          </p:spPr>
        </p:pic>
        <p:pic>
          <p:nvPicPr>
            <p:cNvPr id="121" name="圖片 120">
              <a:extLst>
                <a:ext uri="{FF2B5EF4-FFF2-40B4-BE49-F238E27FC236}">
                  <a16:creationId xmlns:a16="http://schemas.microsoft.com/office/drawing/2014/main" id="{AAC1C04A-F800-4C67-BF0B-D27C45FBE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041" y="5703720"/>
              <a:ext cx="144030" cy="153632"/>
            </a:xfrm>
            <a:prstGeom prst="rect">
              <a:avLst/>
            </a:prstGeom>
          </p:spPr>
        </p:pic>
        <p:sp>
          <p:nvSpPr>
            <p:cNvPr id="122" name="標題 2">
              <a:extLst>
                <a:ext uri="{FF2B5EF4-FFF2-40B4-BE49-F238E27FC236}">
                  <a16:creationId xmlns:a16="http://schemas.microsoft.com/office/drawing/2014/main" id="{BF3FCADB-D4AB-4887-88AB-462C226F4216}"/>
                </a:ext>
              </a:extLst>
            </p:cNvPr>
            <p:cNvSpPr txBox="1">
              <a:spLocks/>
            </p:cNvSpPr>
            <p:nvPr/>
          </p:nvSpPr>
          <p:spPr>
            <a:xfrm>
              <a:off x="672389" y="3956038"/>
              <a:ext cx="850393" cy="226772"/>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123" name="矩形 122">
              <a:extLst>
                <a:ext uri="{FF2B5EF4-FFF2-40B4-BE49-F238E27FC236}">
                  <a16:creationId xmlns:a16="http://schemas.microsoft.com/office/drawing/2014/main" id="{ADCBB976-A242-4961-8A37-E1C81A43E5C1}"/>
                </a:ext>
              </a:extLst>
            </p:cNvPr>
            <p:cNvSpPr/>
            <p:nvPr/>
          </p:nvSpPr>
          <p:spPr>
            <a:xfrm>
              <a:off x="348000" y="4246904"/>
              <a:ext cx="3600000" cy="1421757"/>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180" name="圖片 179">
              <a:extLst>
                <a:ext uri="{FF2B5EF4-FFF2-40B4-BE49-F238E27FC236}">
                  <a16:creationId xmlns:a16="http://schemas.microsoft.com/office/drawing/2014/main" id="{A3CEF042-E609-4E4A-B625-4C4F6E7AEB9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26093" y="4473676"/>
              <a:ext cx="911160" cy="971904"/>
            </a:xfrm>
            <a:prstGeom prst="rect">
              <a:avLst/>
            </a:prstGeom>
          </p:spPr>
        </p:pic>
        <p:grpSp>
          <p:nvGrpSpPr>
            <p:cNvPr id="181" name="群組 180">
              <a:extLst>
                <a:ext uri="{FF2B5EF4-FFF2-40B4-BE49-F238E27FC236}">
                  <a16:creationId xmlns:a16="http://schemas.microsoft.com/office/drawing/2014/main" id="{34DE4701-605B-4B98-B0C0-96AB10A749FA}"/>
                </a:ext>
              </a:extLst>
            </p:cNvPr>
            <p:cNvGrpSpPr/>
            <p:nvPr/>
          </p:nvGrpSpPr>
          <p:grpSpPr>
            <a:xfrm>
              <a:off x="736653" y="4668474"/>
              <a:ext cx="1700787" cy="626239"/>
              <a:chOff x="1316238" y="2971998"/>
              <a:chExt cx="5760000" cy="1988306"/>
            </a:xfrm>
          </p:grpSpPr>
          <p:sp>
            <p:nvSpPr>
              <p:cNvPr id="193" name="矩形 192">
                <a:extLst>
                  <a:ext uri="{FF2B5EF4-FFF2-40B4-BE49-F238E27FC236}">
                    <a16:creationId xmlns:a16="http://schemas.microsoft.com/office/drawing/2014/main" id="{14F20251-FC1F-423B-BCFB-E99BFB4DEA39}"/>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194" name="文字方塊 193">
                <a:extLst>
                  <a:ext uri="{FF2B5EF4-FFF2-40B4-BE49-F238E27FC236}">
                    <a16:creationId xmlns:a16="http://schemas.microsoft.com/office/drawing/2014/main" id="{199667FB-28AE-4AF5-8D73-5D44F8169A19}"/>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spTree>
    <p:extLst>
      <p:ext uri="{BB962C8B-B14F-4D97-AF65-F5344CB8AC3E}">
        <p14:creationId xmlns:p14="http://schemas.microsoft.com/office/powerpoint/2010/main" val="3086959011"/>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群組 52">
            <a:extLst>
              <a:ext uri="{FF2B5EF4-FFF2-40B4-BE49-F238E27FC236}">
                <a16:creationId xmlns:a16="http://schemas.microsoft.com/office/drawing/2014/main" id="{DA23412F-F768-466A-98A6-3A1C4F2CA1E8}"/>
              </a:ext>
            </a:extLst>
          </p:cNvPr>
          <p:cNvGrpSpPr/>
          <p:nvPr/>
        </p:nvGrpSpPr>
        <p:grpSpPr>
          <a:xfrm>
            <a:off x="-1" y="0"/>
            <a:ext cx="12192003" cy="6858000"/>
            <a:chOff x="-1" y="0"/>
            <a:chExt cx="12192003" cy="6858000"/>
          </a:xfrm>
        </p:grpSpPr>
        <p:sp>
          <p:nvSpPr>
            <p:cNvPr id="29" name="矩形 28">
              <a:extLst>
                <a:ext uri="{FF2B5EF4-FFF2-40B4-BE49-F238E27FC236}">
                  <a16:creationId xmlns:a16="http://schemas.microsoft.com/office/drawing/2014/main" id="{FC251407-1787-4979-96AE-DFC34949FBEB}"/>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2">
              <a:extLst>
                <a:ext uri="{FF2B5EF4-FFF2-40B4-BE49-F238E27FC236}">
                  <a16:creationId xmlns:a16="http://schemas.microsoft.com/office/drawing/2014/main" id="{FBC89C36-E674-4C04-942D-F96602B2166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zh-TW" altLang="en-US" sz="2200">
                  <a:latin typeface="Cavolini" panose="03000502040302020204" pitchFamily="66" charset="0"/>
                  <a:ea typeface="+mn-ea"/>
                  <a:cs typeface="Cavolini" panose="03000502040302020204" pitchFamily="66" charset="0"/>
                </a:rPr>
                <a:t>貼文</a:t>
              </a:r>
              <a:endParaRPr lang="en-US" altLang="zh-TW" sz="2200">
                <a:latin typeface="Cavolini" panose="03000502040302020204" pitchFamily="66" charset="0"/>
                <a:ea typeface="+mn-ea"/>
                <a:cs typeface="Cavolini" panose="03000502040302020204" pitchFamily="66" charset="0"/>
              </a:endParaRPr>
            </a:p>
            <a:p>
              <a:pPr algn="ctr"/>
              <a:endParaRPr lang="zh-TW" altLang="en-US" sz="3200">
                <a:latin typeface="Cavolini" panose="03000502040302020204" pitchFamily="66" charset="0"/>
                <a:ea typeface="+mn-ea"/>
                <a:cs typeface="Cavolini" panose="03000502040302020204" pitchFamily="66" charset="0"/>
              </a:endParaRPr>
            </a:p>
          </p:txBody>
        </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478271" y="748500"/>
              <a:ext cx="576000" cy="6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a:t>…</a:t>
              </a:r>
              <a:endParaRPr lang="zh-TW" altLang="en-US" sz="3600" b="1"/>
            </a:p>
          </p:txBody>
        </p:sp>
        <p:grpSp>
          <p:nvGrpSpPr>
            <p:cNvPr id="11" name="群組 10">
              <a:extLst>
                <a:ext uri="{FF2B5EF4-FFF2-40B4-BE49-F238E27FC236}">
                  <a16:creationId xmlns:a16="http://schemas.microsoft.com/office/drawing/2014/main" id="{1756773E-1E5F-4289-BF32-69AC5AC2F7E1}"/>
                </a:ext>
              </a:extLst>
            </p:cNvPr>
            <p:cNvGrpSpPr/>
            <p:nvPr/>
          </p:nvGrpSpPr>
          <p:grpSpPr>
            <a:xfrm>
              <a:off x="225948" y="659521"/>
              <a:ext cx="830498" cy="830498"/>
              <a:chOff x="864916" y="1972234"/>
              <a:chExt cx="751840" cy="751840"/>
            </a:xfrm>
          </p:grpSpPr>
          <p:pic>
            <p:nvPicPr>
              <p:cNvPr id="35" name="圖片 34">
                <a:extLst>
                  <a:ext uri="{FF2B5EF4-FFF2-40B4-BE49-F238E27FC236}">
                    <a16:creationId xmlns:a16="http://schemas.microsoft.com/office/drawing/2014/main" id="{87ADDED1-D517-452D-B4C4-7A145454E7C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1825" t="3795" r="-1825" b="-3795"/>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9" name="橢圓 8">
                <a:extLst>
                  <a:ext uri="{FF2B5EF4-FFF2-40B4-BE49-F238E27FC236}">
                    <a16:creationId xmlns:a16="http://schemas.microsoft.com/office/drawing/2014/main" id="{E132EA77-23F0-4FAB-8BB6-98400C5E95C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pic>
          <p:nvPicPr>
            <p:cNvPr id="4" name="圖片 3">
              <a:extLst>
                <a:ext uri="{FF2B5EF4-FFF2-40B4-BE49-F238E27FC236}">
                  <a16:creationId xmlns:a16="http://schemas.microsoft.com/office/drawing/2014/main" id="{D0DBE1DA-B574-45B9-A31A-C749D86CE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6" name="圖片 5">
              <a:extLst>
                <a:ext uri="{FF2B5EF4-FFF2-40B4-BE49-F238E27FC236}">
                  <a16:creationId xmlns:a16="http://schemas.microsoft.com/office/drawing/2014/main" id="{01022999-F391-4B74-AED9-1A041D98F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8" name="圖片 7">
              <a:extLst>
                <a:ext uri="{FF2B5EF4-FFF2-40B4-BE49-F238E27FC236}">
                  <a16:creationId xmlns:a16="http://schemas.microsoft.com/office/drawing/2014/main" id="{EC9BE1D8-D04A-4227-BF57-FCEF3E567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 name="圖片 14">
              <a:extLst>
                <a:ext uri="{FF2B5EF4-FFF2-40B4-BE49-F238E27FC236}">
                  <a16:creationId xmlns:a16="http://schemas.microsoft.com/office/drawing/2014/main" id="{50EA60E4-B3DC-4DB1-AF19-8180BF45A2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44" name="標題 2">
              <a:extLst>
                <a:ext uri="{FF2B5EF4-FFF2-40B4-BE49-F238E27FC236}">
                  <a16:creationId xmlns:a16="http://schemas.microsoft.com/office/drawing/2014/main" id="{BC880034-F147-435C-B224-EA7AC1760FB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3200" b="1"/>
                <a:t>成本結構</a:t>
              </a:r>
            </a:p>
          </p:txBody>
        </p:sp>
        <p:sp>
          <p:nvSpPr>
            <p:cNvPr id="47" name="矩形 46">
              <a:extLst>
                <a:ext uri="{FF2B5EF4-FFF2-40B4-BE49-F238E27FC236}">
                  <a16:creationId xmlns:a16="http://schemas.microsoft.com/office/drawing/2014/main" id="{879E37C9-3F0F-4F1C-BAD1-EC33FC61AB13}"/>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19" name="文字方塊 18">
            <a:extLst>
              <a:ext uri="{FF2B5EF4-FFF2-40B4-BE49-F238E27FC236}">
                <a16:creationId xmlns:a16="http://schemas.microsoft.com/office/drawing/2014/main" id="{7B9DFDD4-D2D8-4E83-B2BB-46E7818539EF}"/>
              </a:ext>
            </a:extLst>
          </p:cNvPr>
          <p:cNvSpPr txBox="1"/>
          <p:nvPr/>
        </p:nvSpPr>
        <p:spPr>
          <a:xfrm>
            <a:off x="6752997" y="2909615"/>
            <a:ext cx="3232103" cy="1961884"/>
          </a:xfrm>
          <a:prstGeom prst="rect">
            <a:avLst/>
          </a:prstGeom>
          <a:noFill/>
        </p:spPr>
        <p:txBody>
          <a:bodyPr wrap="square">
            <a:spAutoFit/>
          </a:bodyPr>
          <a:lstStyle/>
          <a:p>
            <a:pPr>
              <a:lnSpc>
                <a:spcPct val="150000"/>
              </a:lnSpc>
            </a:pPr>
            <a:r>
              <a:rPr lang="en-US" altLang="zh-TW" sz="2800"/>
              <a:t>1. </a:t>
            </a:r>
            <a:r>
              <a:rPr lang="zh-TW" altLang="en-US" sz="2800"/>
              <a:t>網頁及</a:t>
            </a:r>
            <a:r>
              <a:rPr lang="en-US" altLang="zh-TW" sz="2800"/>
              <a:t>APP</a:t>
            </a:r>
            <a:r>
              <a:rPr lang="zh-TW" altLang="en-US" sz="2800"/>
              <a:t>維護</a:t>
            </a:r>
            <a:endParaRPr lang="en-US" altLang="zh-TW" sz="2800"/>
          </a:p>
          <a:p>
            <a:pPr>
              <a:lnSpc>
                <a:spcPct val="150000"/>
              </a:lnSpc>
            </a:pPr>
            <a:r>
              <a:rPr lang="en-US" altLang="zh-TW" sz="2800"/>
              <a:t>2. </a:t>
            </a:r>
            <a:r>
              <a:rPr lang="zh-TW" altLang="en-US" sz="2800"/>
              <a:t>研發費用</a:t>
            </a:r>
            <a:endParaRPr lang="en-US" altLang="zh-TW" sz="2800"/>
          </a:p>
          <a:p>
            <a:pPr>
              <a:lnSpc>
                <a:spcPct val="150000"/>
              </a:lnSpc>
            </a:pPr>
            <a:r>
              <a:rPr lang="en-US" altLang="zh-TW" sz="2800"/>
              <a:t>3. </a:t>
            </a:r>
            <a:r>
              <a:rPr lang="zh-TW" altLang="en-US" sz="2800"/>
              <a:t>設備管理</a:t>
            </a:r>
            <a:endParaRPr lang="en-US" altLang="zh-TW" sz="2800"/>
          </a:p>
        </p:txBody>
      </p:sp>
      <p:pic>
        <p:nvPicPr>
          <p:cNvPr id="7" name="圖片 6">
            <a:extLst>
              <a:ext uri="{FF2B5EF4-FFF2-40B4-BE49-F238E27FC236}">
                <a16:creationId xmlns:a16="http://schemas.microsoft.com/office/drawing/2014/main" id="{C1A21024-428F-42F3-9CF5-6EC1677B84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6900" y="2132518"/>
            <a:ext cx="3543393" cy="3543393"/>
          </a:xfrm>
          <a:prstGeom prst="rect">
            <a:avLst/>
          </a:prstGeom>
        </p:spPr>
      </p:pic>
    </p:spTree>
    <p:extLst>
      <p:ext uri="{BB962C8B-B14F-4D97-AF65-F5344CB8AC3E}">
        <p14:creationId xmlns:p14="http://schemas.microsoft.com/office/powerpoint/2010/main" val="29051990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群組 123">
            <a:extLst>
              <a:ext uri="{FF2B5EF4-FFF2-40B4-BE49-F238E27FC236}">
                <a16:creationId xmlns:a16="http://schemas.microsoft.com/office/drawing/2014/main" id="{005ABAD2-BD0E-4711-B908-F28A7EDEF316}"/>
              </a:ext>
            </a:extLst>
          </p:cNvPr>
          <p:cNvGrpSpPr/>
          <p:nvPr/>
        </p:nvGrpSpPr>
        <p:grpSpPr>
          <a:xfrm>
            <a:off x="4295991" y="3702774"/>
            <a:ext cx="3600000" cy="2160000"/>
            <a:chOff x="-1" y="0"/>
            <a:chExt cx="12192003" cy="6858000"/>
          </a:xfrm>
        </p:grpSpPr>
        <p:sp>
          <p:nvSpPr>
            <p:cNvPr id="130" name="矩形 129">
              <a:extLst>
                <a:ext uri="{FF2B5EF4-FFF2-40B4-BE49-F238E27FC236}">
                  <a16:creationId xmlns:a16="http://schemas.microsoft.com/office/drawing/2014/main" id="{772170A9-B246-4F18-AF5D-A0BDC7E83C37}"/>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31" name="標題 2">
              <a:extLst>
                <a:ext uri="{FF2B5EF4-FFF2-40B4-BE49-F238E27FC236}">
                  <a16:creationId xmlns:a16="http://schemas.microsoft.com/office/drawing/2014/main" id="{07C6D4A1-8132-406E-945E-4DB583CB3E35}"/>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32" name="標題 2">
              <a:extLst>
                <a:ext uri="{FF2B5EF4-FFF2-40B4-BE49-F238E27FC236}">
                  <a16:creationId xmlns:a16="http://schemas.microsoft.com/office/drawing/2014/main" id="{5E001646-891B-4079-BE4E-D01B2ABA28C0}"/>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33" name="群組 132">
              <a:extLst>
                <a:ext uri="{FF2B5EF4-FFF2-40B4-BE49-F238E27FC236}">
                  <a16:creationId xmlns:a16="http://schemas.microsoft.com/office/drawing/2014/main" id="{79D45CC6-DEB9-41F1-9613-D6611590019B}"/>
                </a:ext>
              </a:extLst>
            </p:cNvPr>
            <p:cNvGrpSpPr/>
            <p:nvPr/>
          </p:nvGrpSpPr>
          <p:grpSpPr>
            <a:xfrm>
              <a:off x="225948" y="659521"/>
              <a:ext cx="830498" cy="830498"/>
              <a:chOff x="864916" y="1972234"/>
              <a:chExt cx="751840" cy="751840"/>
            </a:xfrm>
          </p:grpSpPr>
          <p:pic>
            <p:nvPicPr>
              <p:cNvPr id="140" name="圖片 139">
                <a:extLst>
                  <a:ext uri="{FF2B5EF4-FFF2-40B4-BE49-F238E27FC236}">
                    <a16:creationId xmlns:a16="http://schemas.microsoft.com/office/drawing/2014/main" id="{25CDF163-6CAE-48A8-BB2C-A63E464F7CE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1825" t="3795" r="-1825" b="-3795"/>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43" name="橢圓 142">
                <a:extLst>
                  <a:ext uri="{FF2B5EF4-FFF2-40B4-BE49-F238E27FC236}">
                    <a16:creationId xmlns:a16="http://schemas.microsoft.com/office/drawing/2014/main" id="{1B3FA285-FEA7-40CA-A283-B037184C492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34" name="圖片 133">
              <a:extLst>
                <a:ext uri="{FF2B5EF4-FFF2-40B4-BE49-F238E27FC236}">
                  <a16:creationId xmlns:a16="http://schemas.microsoft.com/office/drawing/2014/main" id="{6EBDE4FB-014E-4B35-92C5-8BAE8ED3E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35" name="圖片 134">
              <a:extLst>
                <a:ext uri="{FF2B5EF4-FFF2-40B4-BE49-F238E27FC236}">
                  <a16:creationId xmlns:a16="http://schemas.microsoft.com/office/drawing/2014/main" id="{A031E0D9-E4E9-4EA8-983B-8477C9F30E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36" name="圖片 135">
              <a:extLst>
                <a:ext uri="{FF2B5EF4-FFF2-40B4-BE49-F238E27FC236}">
                  <a16:creationId xmlns:a16="http://schemas.microsoft.com/office/drawing/2014/main" id="{7C28DF13-16BE-47D2-8D00-6233CDE611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37" name="圖片 136">
              <a:extLst>
                <a:ext uri="{FF2B5EF4-FFF2-40B4-BE49-F238E27FC236}">
                  <a16:creationId xmlns:a16="http://schemas.microsoft.com/office/drawing/2014/main" id="{9633E1E8-65CB-4C7B-B9A0-9E67478AC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38" name="標題 2">
              <a:extLst>
                <a:ext uri="{FF2B5EF4-FFF2-40B4-BE49-F238E27FC236}">
                  <a16:creationId xmlns:a16="http://schemas.microsoft.com/office/drawing/2014/main" id="{06C19AA9-6A39-4F19-9B9D-BC12142F605E}"/>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成本結構</a:t>
              </a:r>
            </a:p>
          </p:txBody>
        </p:sp>
        <p:sp>
          <p:nvSpPr>
            <p:cNvPr id="139" name="矩形 138">
              <a:extLst>
                <a:ext uri="{FF2B5EF4-FFF2-40B4-BE49-F238E27FC236}">
                  <a16:creationId xmlns:a16="http://schemas.microsoft.com/office/drawing/2014/main" id="{6CCFF9EC-2D24-49A4-9C34-80E6B8D7A9C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sp>
        <p:nvSpPr>
          <p:cNvPr id="125" name="文字方塊 124">
            <a:extLst>
              <a:ext uri="{FF2B5EF4-FFF2-40B4-BE49-F238E27FC236}">
                <a16:creationId xmlns:a16="http://schemas.microsoft.com/office/drawing/2014/main" id="{2E41CA6F-6196-4CBC-BA8F-160B5DB65BD3}"/>
              </a:ext>
            </a:extLst>
          </p:cNvPr>
          <p:cNvSpPr txBox="1"/>
          <p:nvPr/>
        </p:nvSpPr>
        <p:spPr>
          <a:xfrm>
            <a:off x="6289986" y="4619188"/>
            <a:ext cx="954361" cy="175780"/>
          </a:xfrm>
          <a:prstGeom prst="rect">
            <a:avLst/>
          </a:prstGeom>
          <a:noFill/>
        </p:spPr>
        <p:txBody>
          <a:bodyPr wrap="square">
            <a:spAutoFit/>
          </a:bodyPr>
          <a:lstStyle/>
          <a:p>
            <a:pPr>
              <a:lnSpc>
                <a:spcPct val="150000"/>
              </a:lnSpc>
            </a:pPr>
            <a:r>
              <a:rPr lang="en-US" altLang="zh-TW" sz="700"/>
              <a:t>1. </a:t>
            </a:r>
            <a:r>
              <a:rPr lang="zh-TW" altLang="en-US" sz="700"/>
              <a:t>網頁及</a:t>
            </a:r>
            <a:r>
              <a:rPr lang="en-US" altLang="zh-TW" sz="700"/>
              <a:t>APP</a:t>
            </a:r>
            <a:r>
              <a:rPr lang="zh-TW" altLang="en-US" sz="700"/>
              <a:t>維護</a:t>
            </a:r>
            <a:endParaRPr lang="en-US" altLang="zh-TW" sz="700"/>
          </a:p>
          <a:p>
            <a:pPr>
              <a:lnSpc>
                <a:spcPct val="150000"/>
              </a:lnSpc>
            </a:pPr>
            <a:r>
              <a:rPr lang="en-US" altLang="zh-TW" sz="700"/>
              <a:t>2. </a:t>
            </a:r>
            <a:r>
              <a:rPr lang="zh-TW" altLang="en-US" sz="700"/>
              <a:t>研發費用</a:t>
            </a:r>
            <a:endParaRPr lang="en-US" altLang="zh-TW" sz="700"/>
          </a:p>
          <a:p>
            <a:pPr>
              <a:lnSpc>
                <a:spcPct val="150000"/>
              </a:lnSpc>
            </a:pPr>
            <a:r>
              <a:rPr lang="en-US" altLang="zh-TW" sz="700"/>
              <a:t>3. </a:t>
            </a:r>
            <a:r>
              <a:rPr lang="zh-TW" altLang="en-US" sz="700"/>
              <a:t>設備管理</a:t>
            </a:r>
            <a:endParaRPr lang="en-US" altLang="zh-TW" sz="700"/>
          </a:p>
        </p:txBody>
      </p:sp>
      <p:pic>
        <p:nvPicPr>
          <p:cNvPr id="129" name="圖片 128">
            <a:extLst>
              <a:ext uri="{FF2B5EF4-FFF2-40B4-BE49-F238E27FC236}">
                <a16:creationId xmlns:a16="http://schemas.microsoft.com/office/drawing/2014/main" id="{F6E8C464-C30A-49CB-821D-C599A93EF7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7635" y="4374433"/>
            <a:ext cx="1046277" cy="1116029"/>
          </a:xfrm>
          <a:prstGeom prst="rect">
            <a:avLst/>
          </a:prstGeom>
        </p:spPr>
      </p:pic>
      <p:grpSp>
        <p:nvGrpSpPr>
          <p:cNvPr id="145" name="群組 144">
            <a:extLst>
              <a:ext uri="{FF2B5EF4-FFF2-40B4-BE49-F238E27FC236}">
                <a16:creationId xmlns:a16="http://schemas.microsoft.com/office/drawing/2014/main" id="{EFF9F6D4-D80F-42E9-BC3D-C49CABD9CA8F}"/>
              </a:ext>
            </a:extLst>
          </p:cNvPr>
          <p:cNvGrpSpPr/>
          <p:nvPr/>
        </p:nvGrpSpPr>
        <p:grpSpPr>
          <a:xfrm>
            <a:off x="8243288" y="3702774"/>
            <a:ext cx="3600000" cy="2160000"/>
            <a:chOff x="-1" y="0"/>
            <a:chExt cx="12192003" cy="6858000"/>
          </a:xfrm>
        </p:grpSpPr>
        <p:sp>
          <p:nvSpPr>
            <p:cNvPr id="151" name="矩形 150">
              <a:extLst>
                <a:ext uri="{FF2B5EF4-FFF2-40B4-BE49-F238E27FC236}">
                  <a16:creationId xmlns:a16="http://schemas.microsoft.com/office/drawing/2014/main" id="{7FEFBFC0-47FB-4B6F-9AEB-6E7978EA039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52" name="標題 2">
              <a:extLst>
                <a:ext uri="{FF2B5EF4-FFF2-40B4-BE49-F238E27FC236}">
                  <a16:creationId xmlns:a16="http://schemas.microsoft.com/office/drawing/2014/main" id="{F9CF5290-3E8A-4C0D-8B72-630C99368014}"/>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50">
                  <a:latin typeface="Cavolini" panose="03000502040302020204" pitchFamily="66" charset="0"/>
                  <a:ea typeface="+mn-ea"/>
                  <a:cs typeface="Cavolini" panose="03000502040302020204" pitchFamily="66" charset="0"/>
                </a:rPr>
                <a:t> </a:t>
              </a:r>
              <a:r>
                <a:rPr lang="en-US" altLang="zh-TW" sz="1200">
                  <a:latin typeface="Cavolini" panose="03000502040302020204" pitchFamily="66" charset="0"/>
                  <a:ea typeface="+mn-ea"/>
                  <a:cs typeface="Cavolini" panose="03000502040302020204" pitchFamily="66" charset="0"/>
                </a:rPr>
                <a:t>&lt;</a:t>
              </a:r>
              <a:endParaRPr lang="en-US" altLang="zh-TW" sz="1050">
                <a:latin typeface="Cavolini" panose="03000502040302020204" pitchFamily="66" charset="0"/>
                <a:ea typeface="+mn-ea"/>
                <a:cs typeface="Cavolini" panose="03000502040302020204" pitchFamily="66" charset="0"/>
              </a:endParaRPr>
            </a:p>
            <a:p>
              <a:pPr algn="ctr">
                <a:lnSpc>
                  <a:spcPct val="210000"/>
                </a:lnSpc>
              </a:pPr>
              <a:r>
                <a:rPr lang="zh-TW" altLang="en-US" sz="600">
                  <a:latin typeface="Cavolini" panose="03000502040302020204" pitchFamily="66" charset="0"/>
                  <a:ea typeface="+mn-ea"/>
                  <a:cs typeface="Cavolini" panose="03000502040302020204" pitchFamily="66" charset="0"/>
                </a:rPr>
                <a:t>貼文</a:t>
              </a:r>
              <a:endParaRPr lang="en-US" altLang="zh-TW" sz="600">
                <a:latin typeface="Cavolini" panose="03000502040302020204" pitchFamily="66" charset="0"/>
                <a:ea typeface="+mn-ea"/>
                <a:cs typeface="Cavolini" panose="03000502040302020204" pitchFamily="66" charset="0"/>
              </a:endParaRPr>
            </a:p>
            <a:p>
              <a:pPr algn="ctr"/>
              <a:endParaRPr lang="zh-TW" altLang="en-US" sz="900">
                <a:latin typeface="Cavolini" panose="03000502040302020204" pitchFamily="66" charset="0"/>
                <a:ea typeface="+mn-ea"/>
                <a:cs typeface="Cavolini" panose="03000502040302020204" pitchFamily="66" charset="0"/>
              </a:endParaRPr>
            </a:p>
          </p:txBody>
        </p:sp>
        <p:sp>
          <p:nvSpPr>
            <p:cNvPr id="153" name="標題 2">
              <a:extLst>
                <a:ext uri="{FF2B5EF4-FFF2-40B4-BE49-F238E27FC236}">
                  <a16:creationId xmlns:a16="http://schemas.microsoft.com/office/drawing/2014/main" id="{1105C53B-49E9-4139-AFDF-65F56B340B34}"/>
                </a:ext>
              </a:extLst>
            </p:cNvPr>
            <p:cNvSpPr txBox="1">
              <a:spLocks/>
            </p:cNvSpPr>
            <p:nvPr/>
          </p:nvSpPr>
          <p:spPr>
            <a:xfrm>
              <a:off x="11478271" y="748500"/>
              <a:ext cx="576000" cy="6430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000" b="1"/>
                <a:t>…</a:t>
              </a:r>
              <a:endParaRPr lang="zh-TW" altLang="en-US" sz="1000" b="1"/>
            </a:p>
          </p:txBody>
        </p:sp>
        <p:grpSp>
          <p:nvGrpSpPr>
            <p:cNvPr id="154" name="群組 153">
              <a:extLst>
                <a:ext uri="{FF2B5EF4-FFF2-40B4-BE49-F238E27FC236}">
                  <a16:creationId xmlns:a16="http://schemas.microsoft.com/office/drawing/2014/main" id="{6DAD09E3-BB88-4CC2-B3B0-E83275D6454A}"/>
                </a:ext>
              </a:extLst>
            </p:cNvPr>
            <p:cNvGrpSpPr/>
            <p:nvPr/>
          </p:nvGrpSpPr>
          <p:grpSpPr>
            <a:xfrm>
              <a:off x="225947" y="659521"/>
              <a:ext cx="830497" cy="830498"/>
              <a:chOff x="864916" y="1972234"/>
              <a:chExt cx="751840" cy="751840"/>
            </a:xfrm>
          </p:grpSpPr>
          <p:pic>
            <p:nvPicPr>
              <p:cNvPr id="162" name="圖片 161">
                <a:extLst>
                  <a:ext uri="{FF2B5EF4-FFF2-40B4-BE49-F238E27FC236}">
                    <a16:creationId xmlns:a16="http://schemas.microsoft.com/office/drawing/2014/main" id="{CF5442FC-CFC4-4508-BD9F-998E92A7810B}"/>
                  </a:ext>
                </a:extLst>
              </p:cNvPr>
              <p:cNvPicPr>
                <a:picLocks noChangeAspect="1"/>
              </p:cNvPicPr>
              <p:nvPr/>
            </p:nvPicPr>
            <p:blipFill rotWithShape="1">
              <a:blip r:embed="rId9">
                <a:extLst>
                  <a:ext uri="{BEBA8EAE-BF5A-486C-A8C5-ECC9F3942E4B}">
                    <a14:imgProps xmlns:a14="http://schemas.microsoft.com/office/drawing/2010/main">
                      <a14:imgLayer r:embed="rId10">
                        <a14:imgEffect>
                          <a14:artisticCutout/>
                        </a14:imgEffect>
                      </a14:imgLayer>
                    </a14:imgProps>
                  </a:ext>
                  <a:ext uri="{28A0092B-C50C-407E-A947-70E740481C1C}">
                    <a14:useLocalDpi xmlns:a14="http://schemas.microsoft.com/office/drawing/2010/main" val="0"/>
                  </a:ext>
                </a:extLst>
              </a:blip>
              <a:srcRect l="3027" t="-1404" r="-7730" b="2111"/>
              <a:stretch/>
            </p:blipFill>
            <p:spPr>
              <a:xfrm>
                <a:off x="901759" y="1994500"/>
                <a:ext cx="703894" cy="720927"/>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63" name="橢圓 162">
                <a:extLst>
                  <a:ext uri="{FF2B5EF4-FFF2-40B4-BE49-F238E27FC236}">
                    <a16:creationId xmlns:a16="http://schemas.microsoft.com/office/drawing/2014/main" id="{01C4EAFC-53DC-40E7-9544-5FF96FEBCC26}"/>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pic>
          <p:nvPicPr>
            <p:cNvPr id="155" name="圖片 154">
              <a:extLst>
                <a:ext uri="{FF2B5EF4-FFF2-40B4-BE49-F238E27FC236}">
                  <a16:creationId xmlns:a16="http://schemas.microsoft.com/office/drawing/2014/main" id="{8278E8DB-38FB-4343-8CD1-0AA7C8D27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56" name="圖片 155">
              <a:extLst>
                <a:ext uri="{FF2B5EF4-FFF2-40B4-BE49-F238E27FC236}">
                  <a16:creationId xmlns:a16="http://schemas.microsoft.com/office/drawing/2014/main" id="{0B810542-A1FA-4AAB-A883-14D9FA5122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57" name="圖片 156">
              <a:extLst>
                <a:ext uri="{FF2B5EF4-FFF2-40B4-BE49-F238E27FC236}">
                  <a16:creationId xmlns:a16="http://schemas.microsoft.com/office/drawing/2014/main" id="{9AB5F870-EEC8-42EE-98B0-67B77CB7E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8" name="圖片 157">
              <a:extLst>
                <a:ext uri="{FF2B5EF4-FFF2-40B4-BE49-F238E27FC236}">
                  <a16:creationId xmlns:a16="http://schemas.microsoft.com/office/drawing/2014/main" id="{8E6C7D93-9E98-4051-99E1-202A11EE6D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59" name="標題 2">
              <a:extLst>
                <a:ext uri="{FF2B5EF4-FFF2-40B4-BE49-F238E27FC236}">
                  <a16:creationId xmlns:a16="http://schemas.microsoft.com/office/drawing/2014/main" id="{4597C186-6422-4894-B10B-2593BADCCD55}"/>
                </a:ext>
              </a:extLst>
            </p:cNvPr>
            <p:cNvSpPr txBox="1">
              <a:spLocks/>
            </p:cNvSpPr>
            <p:nvPr/>
          </p:nvSpPr>
          <p:spPr>
            <a:xfrm>
              <a:off x="1098597" y="710019"/>
              <a:ext cx="2880000" cy="7200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900" b="1"/>
                <a:t>收益流</a:t>
              </a:r>
            </a:p>
          </p:txBody>
        </p:sp>
        <p:sp>
          <p:nvSpPr>
            <p:cNvPr id="160" name="矩形 159">
              <a:extLst>
                <a:ext uri="{FF2B5EF4-FFF2-40B4-BE49-F238E27FC236}">
                  <a16:creationId xmlns:a16="http://schemas.microsoft.com/office/drawing/2014/main" id="{24F17402-78F3-4005-86C7-7129B670A250}"/>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00"/>
            </a:p>
          </p:txBody>
        </p:sp>
      </p:grpSp>
      <p:pic>
        <p:nvPicPr>
          <p:cNvPr id="146" name="圖片 145">
            <a:extLst>
              <a:ext uri="{FF2B5EF4-FFF2-40B4-BE49-F238E27FC236}">
                <a16:creationId xmlns:a16="http://schemas.microsoft.com/office/drawing/2014/main" id="{B6C35573-E779-417A-8F47-1747DD071770}"/>
              </a:ext>
            </a:extLst>
          </p:cNvPr>
          <p:cNvPicPr>
            <a:picLocks noChangeAspect="1"/>
          </p:cNvPicPr>
          <p:nvPr/>
        </p:nvPicPr>
        <p:blipFill rotWithShape="1">
          <a:blip r:embed="rId11">
            <a:clrChange>
              <a:clrFrom>
                <a:srgbClr val="FA5F0F"/>
              </a:clrFrom>
              <a:clrTo>
                <a:srgbClr val="FA5F0F">
                  <a:alpha val="0"/>
                </a:srgbClr>
              </a:clrTo>
            </a:clrChange>
            <a:extLst>
              <a:ext uri="{BEBA8EAE-BF5A-486C-A8C5-ECC9F3942E4B}">
                <a14:imgProps xmlns:a14="http://schemas.microsoft.com/office/drawing/2010/main">
                  <a14:imgLayer r:embed="rId12">
                    <a14:imgEffect>
                      <a14:backgroundRemoval t="9667" b="89667" l="29000" r="70000">
                        <a14:foregroundMark x1="42750" y1="32167" x2="42500" y2="38833"/>
                        <a14:foregroundMark x1="41250" y1="31583" x2="41083" y2="35750"/>
                        <a14:foregroundMark x1="33917" y1="15750" x2="59000" y2="14333"/>
                        <a14:foregroundMark x1="59000" y1="14333" x2="68583" y2="20250"/>
                        <a14:foregroundMark x1="68583" y1="20250" x2="69250" y2="78583"/>
                        <a14:foregroundMark x1="69250" y1="78583" x2="65288" y2="90325"/>
                        <a14:foregroundMark x1="53006" y1="90633" x2="36167" y2="88417"/>
                        <a14:foregroundMark x1="36167" y1="88417" x2="32250" y2="14500"/>
                        <a14:foregroundMark x1="32250" y1="14500" x2="41167" y2="11167"/>
                        <a14:foregroundMark x1="41167" y1="11167" x2="68583" y2="13250"/>
                        <a14:foregroundMark x1="68583" y1="13417" x2="70000" y2="21917"/>
                        <a14:foregroundMark x1="70000" y1="21917" x2="70000" y2="21917"/>
                        <a14:foregroundMark x1="70250" y1="19000" x2="69667" y2="80667"/>
                        <a14:foregroundMark x1="69667" y1="80667" x2="66750" y2="87500"/>
                        <a14:foregroundMark x1="66750" y1="87500" x2="59583" y2="89833"/>
                        <a14:foregroundMark x1="59583" y1="89833" x2="36833" y2="90083"/>
                        <a14:foregroundMark x1="36833" y1="90083" x2="31417" y2="80500"/>
                        <a14:foregroundMark x1="31417" y1="80500" x2="34583" y2="65250"/>
                        <a14:foregroundMark x1="30967" y1="20500" x2="30583" y2="15750"/>
                        <a14:foregroundMark x1="31256" y1="24083" x2="30967" y2="20500"/>
                        <a14:foregroundMark x1="34583" y1="65250" x2="31417" y2="26071"/>
                        <a14:foregroundMark x1="32917" y1="13667" x2="37000" y2="19417"/>
                        <a14:foregroundMark x1="37000" y1="19417" x2="36417" y2="19417"/>
                        <a14:foregroundMark x1="37250" y1="64667" x2="53750" y2="77333"/>
                        <a14:foregroundMark x1="53750" y1="77333" x2="61083" y2="79083"/>
                        <a14:foregroundMark x1="59167" y1="67000" x2="53083" y2="75667"/>
                        <a14:foregroundMark x1="53083" y1="75667" x2="38583" y2="87167"/>
                        <a14:foregroundMark x1="37500" y1="83250" x2="56333" y2="85083"/>
                        <a14:foregroundMark x1="56333" y1="85083" x2="61500" y2="84667"/>
                        <a14:foregroundMark x1="43750" y1="88833" x2="59333" y2="89167"/>
                        <a14:foregroundMark x1="59333" y1="89167" x2="68500" y2="79750"/>
                        <a14:foregroundMark x1="68500" y1="79750" x2="68583" y2="78167"/>
                        <a14:foregroundMark x1="69833" y1="82417" x2="68583" y2="88000"/>
                        <a14:foregroundMark x1="31083" y1="15250" x2="39500" y2="10500"/>
                        <a14:foregroundMark x1="39500" y1="10500" x2="48750" y2="9667"/>
                        <a14:foregroundMark x1="48750" y1="9667" x2="66667" y2="11833"/>
                        <a14:foregroundMark x1="66667" y1="11833" x2="69583" y2="18250"/>
                        <a14:foregroundMark x1="69583" y1="18250" x2="69583" y2="18250"/>
                        <a14:foregroundMark x1="68750" y1="12833" x2="58333" y2="9667"/>
                        <a14:foregroundMark x1="30250" y1="15083" x2="38667" y2="10333"/>
                        <a14:foregroundMark x1="38667" y1="10333" x2="39583" y2="10083"/>
                        <a14:foregroundMark x1="38917" y1="9917" x2="31000" y2="12583"/>
                        <a14:foregroundMark x1="31000" y1="12583" x2="30667" y2="16333"/>
                        <a14:foregroundMark x1="29698" y1="33330" x2="29674" y2="39169"/>
                        <a14:foregroundMark x1="29704" y1="31917" x2="29702" y2="32333"/>
                        <a14:foregroundMark x1="29723" y1="27000" x2="29704" y2="31917"/>
                        <a14:foregroundMark x1="29750" y1="20250" x2="29735" y2="24083"/>
                        <a14:foregroundMark x1="30751" y1="84791" x2="33833" y2="89000"/>
                        <a14:foregroundMark x1="33833" y1="89000" x2="34333" y2="89083"/>
                        <a14:foregroundMark x1="30708" y1="86791" x2="33583" y2="89667"/>
                        <a14:backgroundMark x1="53917" y1="92000" x2="65000" y2="92750"/>
                        <a14:backgroundMark x1="52500" y1="91333" x2="55583" y2="91917"/>
                        <a14:backgroundMark x1="61250" y1="92000" x2="66000" y2="91750"/>
                        <a14:backgroundMark x1="64333" y1="91500" x2="66000" y2="91583"/>
                        <a14:backgroundMark x1="64000" y1="91167" x2="65583" y2="91500"/>
                        <a14:backgroundMark x1="29333" y1="40000" x2="29333" y2="85250"/>
                        <a14:backgroundMark x1="28917" y1="85333" x2="29417" y2="87500"/>
                        <a14:backgroundMark x1="29750" y1="32333" x2="29750" y2="32333"/>
                        <a14:backgroundMark x1="29750" y1="32333" x2="30000" y2="33250"/>
                        <a14:backgroundMark x1="29833" y1="31917" x2="29833" y2="31917"/>
                        <a14:backgroundMark x1="30000" y1="24083" x2="30000" y2="27000"/>
                        <a14:backgroundMark x1="30000" y1="20500" x2="30000" y2="20500"/>
                        <a14:backgroundMark x1="29500" y1="39917" x2="29500" y2="39917"/>
                        <a14:backgroundMark x1="29667" y1="39167" x2="29333" y2="40083"/>
                      </a14:backgroundRemoval>
                    </a14:imgEffect>
                  </a14:imgLayer>
                </a14:imgProps>
              </a:ext>
            </a:extLst>
          </a:blip>
          <a:srcRect l="29495" t="10513" r="29130" b="10339"/>
          <a:stretch/>
        </p:blipFill>
        <p:spPr>
          <a:xfrm>
            <a:off x="10880684" y="4273393"/>
            <a:ext cx="641736" cy="1309506"/>
          </a:xfrm>
          <a:prstGeom prst="roundRect">
            <a:avLst/>
          </a:prstGeom>
        </p:spPr>
      </p:pic>
      <p:sp>
        <p:nvSpPr>
          <p:cNvPr id="147" name="文字方塊 146">
            <a:extLst>
              <a:ext uri="{FF2B5EF4-FFF2-40B4-BE49-F238E27FC236}">
                <a16:creationId xmlns:a16="http://schemas.microsoft.com/office/drawing/2014/main" id="{89880006-9824-4D9A-85A5-9D8EF4518798}"/>
              </a:ext>
            </a:extLst>
          </p:cNvPr>
          <p:cNvSpPr txBox="1"/>
          <p:nvPr/>
        </p:nvSpPr>
        <p:spPr>
          <a:xfrm>
            <a:off x="8436815" y="4411006"/>
            <a:ext cx="2298237" cy="288369"/>
          </a:xfrm>
          <a:prstGeom prst="rect">
            <a:avLst/>
          </a:prstGeom>
          <a:noFill/>
        </p:spPr>
        <p:txBody>
          <a:bodyPr wrap="square">
            <a:spAutoFit/>
          </a:bodyPr>
          <a:lstStyle/>
          <a:p>
            <a:pPr algn="just">
              <a:lnSpc>
                <a:spcPct val="120000"/>
              </a:lnSpc>
            </a:pPr>
            <a:r>
              <a:rPr lang="zh-TW" altLang="en-US" sz="500"/>
              <a:t>可以在 </a:t>
            </a:r>
            <a:r>
              <a:rPr lang="en-US" altLang="zh-TW" sz="500"/>
              <a:t>Instagram </a:t>
            </a:r>
            <a:r>
              <a:rPr lang="zh-TW" altLang="en-US" sz="500"/>
              <a:t>直播視訊期間購買及傳送多個徽章。如果您在直播仍在進行時退出影片，該直播視訊的創作者和所有觀眾仍能夠看到您的留言和徽章。</a:t>
            </a:r>
          </a:p>
          <a:p>
            <a:pPr algn="just">
              <a:lnSpc>
                <a:spcPct val="120000"/>
              </a:lnSpc>
            </a:pPr>
            <a:r>
              <a:rPr lang="zh-TW" altLang="en-US" sz="500"/>
              <a:t>徽章分為以下等級：</a:t>
            </a:r>
          </a:p>
          <a:p>
            <a:pPr algn="just">
              <a:lnSpc>
                <a:spcPct val="120000"/>
              </a:lnSpc>
            </a:pPr>
            <a:r>
              <a:rPr lang="zh-TW" altLang="en-US" sz="500"/>
              <a:t>一顆心 </a:t>
            </a:r>
            <a:r>
              <a:rPr lang="en-US" altLang="zh-TW" sz="500"/>
              <a:t>- $0.99 </a:t>
            </a:r>
            <a:r>
              <a:rPr lang="zh-TW" altLang="en-US" sz="500"/>
              <a:t>美元</a:t>
            </a:r>
          </a:p>
          <a:p>
            <a:pPr algn="just">
              <a:lnSpc>
                <a:spcPct val="120000"/>
              </a:lnSpc>
            </a:pPr>
            <a:r>
              <a:rPr lang="zh-TW" altLang="en-US" sz="500"/>
              <a:t>兩顆心 </a:t>
            </a:r>
            <a:r>
              <a:rPr lang="en-US" altLang="zh-TW" sz="500"/>
              <a:t>- $1.99 </a:t>
            </a:r>
            <a:r>
              <a:rPr lang="zh-TW" altLang="en-US" sz="500"/>
              <a:t>美元</a:t>
            </a:r>
          </a:p>
          <a:p>
            <a:pPr algn="just">
              <a:lnSpc>
                <a:spcPct val="120000"/>
              </a:lnSpc>
            </a:pPr>
            <a:r>
              <a:rPr lang="zh-TW" altLang="en-US" sz="500"/>
              <a:t>三顆心 </a:t>
            </a:r>
            <a:r>
              <a:rPr lang="en-US" altLang="zh-TW" sz="500"/>
              <a:t>- $4.99 </a:t>
            </a:r>
            <a:r>
              <a:rPr lang="zh-TW" altLang="en-US" sz="500"/>
              <a:t>美元</a:t>
            </a:r>
          </a:p>
          <a:p>
            <a:pPr algn="just">
              <a:lnSpc>
                <a:spcPct val="120000"/>
              </a:lnSpc>
            </a:pPr>
            <a:r>
              <a:rPr lang="zh-TW" altLang="en-US" sz="500"/>
              <a:t>購買徽章後：</a:t>
            </a:r>
          </a:p>
          <a:p>
            <a:pPr algn="just">
              <a:lnSpc>
                <a:spcPct val="120000"/>
              </a:lnSpc>
            </a:pPr>
            <a:r>
              <a:rPr lang="zh-TW" altLang="en-US" sz="500"/>
              <a:t>在直播視訊期間，徽章會出現在您所有的留言旁邊。</a:t>
            </a:r>
          </a:p>
          <a:p>
            <a:pPr algn="just">
              <a:lnSpc>
                <a:spcPct val="120000"/>
              </a:lnSpc>
            </a:pPr>
            <a:r>
              <a:rPr lang="zh-TW" altLang="en-US" sz="500"/>
              <a:t>特殊的愛心表情符號會在直播視訊的留言區塊中向您顯示。</a:t>
            </a:r>
          </a:p>
          <a:p>
            <a:pPr algn="just">
              <a:lnSpc>
                <a:spcPct val="120000"/>
              </a:lnSpc>
            </a:pPr>
            <a:r>
              <a:rPr lang="zh-TW" altLang="en-US" sz="500"/>
              <a:t>您會在直播視訊創作者可查看的「支持者」名單中顯示最多 </a:t>
            </a:r>
            <a:r>
              <a:rPr lang="en-US" altLang="zh-TW" sz="500"/>
              <a:t>90 </a:t>
            </a:r>
            <a:r>
              <a:rPr lang="zh-TW" altLang="en-US" sz="500"/>
              <a:t>天。</a:t>
            </a:r>
          </a:p>
        </p:txBody>
      </p:sp>
      <p:sp>
        <p:nvSpPr>
          <p:cNvPr id="148" name="文字方塊 147">
            <a:extLst>
              <a:ext uri="{FF2B5EF4-FFF2-40B4-BE49-F238E27FC236}">
                <a16:creationId xmlns:a16="http://schemas.microsoft.com/office/drawing/2014/main" id="{B020ACC5-EC55-4B6C-91D6-EC3FB3CF29D2}"/>
              </a:ext>
            </a:extLst>
          </p:cNvPr>
          <p:cNvSpPr txBox="1"/>
          <p:nvPr/>
        </p:nvSpPr>
        <p:spPr>
          <a:xfrm>
            <a:off x="8432617" y="4294424"/>
            <a:ext cx="1816875" cy="53316"/>
          </a:xfrm>
          <a:prstGeom prst="rect">
            <a:avLst/>
          </a:prstGeom>
          <a:noFill/>
        </p:spPr>
        <p:txBody>
          <a:bodyPr wrap="square">
            <a:spAutoFit/>
          </a:bodyPr>
          <a:lstStyle/>
          <a:p>
            <a:r>
              <a:rPr lang="en-US" altLang="zh-TW" sz="500" b="1">
                <a:solidFill>
                  <a:srgbClr val="DF3E6A"/>
                </a:solidFill>
              </a:rPr>
              <a:t>Instagram Live </a:t>
            </a:r>
            <a:r>
              <a:rPr lang="zh-TW" altLang="en-US" sz="500" b="1">
                <a:solidFill>
                  <a:srgbClr val="DF3E6A"/>
                </a:solidFill>
              </a:rPr>
              <a:t>徽章</a:t>
            </a:r>
          </a:p>
        </p:txBody>
      </p:sp>
      <p:sp>
        <p:nvSpPr>
          <p:cNvPr id="149" name="矩形 148">
            <a:extLst>
              <a:ext uri="{FF2B5EF4-FFF2-40B4-BE49-F238E27FC236}">
                <a16:creationId xmlns:a16="http://schemas.microsoft.com/office/drawing/2014/main" id="{F044AC1D-D9AC-475A-BDDA-2362486F2B37}"/>
              </a:ext>
            </a:extLst>
          </p:cNvPr>
          <p:cNvSpPr/>
          <p:nvPr/>
        </p:nvSpPr>
        <p:spPr>
          <a:xfrm>
            <a:off x="11295076" y="5104611"/>
            <a:ext cx="80572" cy="67894"/>
          </a:xfrm>
          <a:prstGeom prst="rect">
            <a:avLst/>
          </a:prstGeom>
          <a:noFill/>
          <a:ln w="38100">
            <a:solidFill>
              <a:srgbClr val="AB36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00"/>
          </a:p>
        </p:txBody>
      </p:sp>
      <p:sp>
        <p:nvSpPr>
          <p:cNvPr id="150" name="圖說文字: 向右箭號 149">
            <a:extLst>
              <a:ext uri="{FF2B5EF4-FFF2-40B4-BE49-F238E27FC236}">
                <a16:creationId xmlns:a16="http://schemas.microsoft.com/office/drawing/2014/main" id="{CDBE94D9-7E0C-456D-B046-FBCE8486BF9C}"/>
              </a:ext>
            </a:extLst>
          </p:cNvPr>
          <p:cNvSpPr/>
          <p:nvPr/>
        </p:nvSpPr>
        <p:spPr>
          <a:xfrm>
            <a:off x="10286925" y="5045021"/>
            <a:ext cx="1008150" cy="187074"/>
          </a:xfrm>
          <a:prstGeom prst="rightArrowCallout">
            <a:avLst>
              <a:gd name="adj1" fmla="val 25000"/>
              <a:gd name="adj2" fmla="val 25000"/>
              <a:gd name="adj3" fmla="val 25000"/>
              <a:gd name="adj4" fmla="val 59100"/>
            </a:avLst>
          </a:prstGeom>
          <a:noFill/>
          <a:ln w="19050">
            <a:solidFill>
              <a:srgbClr val="DF3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b="1">
                <a:solidFill>
                  <a:srgbClr val="DF3E6A"/>
                </a:solidFill>
              </a:rPr>
              <a:t>Instagram Live </a:t>
            </a:r>
            <a:r>
              <a:rPr lang="zh-TW" altLang="en-US" sz="400" b="1">
                <a:solidFill>
                  <a:srgbClr val="DF3E6A"/>
                </a:solidFill>
              </a:rPr>
              <a:t>徽章</a:t>
            </a:r>
          </a:p>
        </p:txBody>
      </p:sp>
      <p:grpSp>
        <p:nvGrpSpPr>
          <p:cNvPr id="7" name="群組 6">
            <a:extLst>
              <a:ext uri="{FF2B5EF4-FFF2-40B4-BE49-F238E27FC236}">
                <a16:creationId xmlns:a16="http://schemas.microsoft.com/office/drawing/2014/main" id="{C3E43E6F-70F6-48BA-946D-3FBAED03AA4B}"/>
              </a:ext>
            </a:extLst>
          </p:cNvPr>
          <p:cNvGrpSpPr/>
          <p:nvPr/>
        </p:nvGrpSpPr>
        <p:grpSpPr>
          <a:xfrm>
            <a:off x="4296000" y="1273691"/>
            <a:ext cx="3600000" cy="2160000"/>
            <a:chOff x="4296000" y="1273691"/>
            <a:chExt cx="3600000" cy="2160000"/>
          </a:xfrm>
        </p:grpSpPr>
        <p:grpSp>
          <p:nvGrpSpPr>
            <p:cNvPr id="126" name="群組 125">
              <a:extLst>
                <a:ext uri="{FF2B5EF4-FFF2-40B4-BE49-F238E27FC236}">
                  <a16:creationId xmlns:a16="http://schemas.microsoft.com/office/drawing/2014/main" id="{40F18158-E555-4791-8210-800BEB8F0E91}"/>
                </a:ext>
              </a:extLst>
            </p:cNvPr>
            <p:cNvGrpSpPr/>
            <p:nvPr/>
          </p:nvGrpSpPr>
          <p:grpSpPr>
            <a:xfrm>
              <a:off x="4296000" y="1273691"/>
              <a:ext cx="3600000" cy="2160000"/>
              <a:chOff x="-1" y="0"/>
              <a:chExt cx="12192003" cy="6858000"/>
            </a:xfrm>
          </p:grpSpPr>
          <p:sp>
            <p:nvSpPr>
              <p:cNvPr id="161" name="矩形 160">
                <a:extLst>
                  <a:ext uri="{FF2B5EF4-FFF2-40B4-BE49-F238E27FC236}">
                    <a16:creationId xmlns:a16="http://schemas.microsoft.com/office/drawing/2014/main" id="{0562EDB4-6C78-45E0-B9DA-3557ED82A37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82" name="標題 2">
                <a:extLst>
                  <a:ext uri="{FF2B5EF4-FFF2-40B4-BE49-F238E27FC236}">
                    <a16:creationId xmlns:a16="http://schemas.microsoft.com/office/drawing/2014/main" id="{72F5A303-5CD6-4D77-8B3B-A7A46CAD7E99}"/>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83" name="標題 2">
                <a:extLst>
                  <a:ext uri="{FF2B5EF4-FFF2-40B4-BE49-F238E27FC236}">
                    <a16:creationId xmlns:a16="http://schemas.microsoft.com/office/drawing/2014/main" id="{C436889E-745D-4A34-9818-C3ACF059988E}"/>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84" name="群組 183">
                <a:extLst>
                  <a:ext uri="{FF2B5EF4-FFF2-40B4-BE49-F238E27FC236}">
                    <a16:creationId xmlns:a16="http://schemas.microsoft.com/office/drawing/2014/main" id="{4CBA299F-9318-4564-9749-D86B7F6CB95B}"/>
                  </a:ext>
                </a:extLst>
              </p:cNvPr>
              <p:cNvGrpSpPr/>
              <p:nvPr/>
            </p:nvGrpSpPr>
            <p:grpSpPr>
              <a:xfrm>
                <a:off x="225948" y="659521"/>
                <a:ext cx="830498" cy="830498"/>
                <a:chOff x="864916" y="1972234"/>
                <a:chExt cx="751840" cy="751840"/>
              </a:xfrm>
            </p:grpSpPr>
            <p:pic>
              <p:nvPicPr>
                <p:cNvPr id="191" name="圖片 190">
                  <a:extLst>
                    <a:ext uri="{FF2B5EF4-FFF2-40B4-BE49-F238E27FC236}">
                      <a16:creationId xmlns:a16="http://schemas.microsoft.com/office/drawing/2014/main" id="{BCDE7B88-2419-44F4-B7B5-8A24518C241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93879" y="1980448"/>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2" name="橢圓 191">
                  <a:extLst>
                    <a:ext uri="{FF2B5EF4-FFF2-40B4-BE49-F238E27FC236}">
                      <a16:creationId xmlns:a16="http://schemas.microsoft.com/office/drawing/2014/main" id="{41E565A7-CC2B-460E-B3DE-AD20E8144514}"/>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85" name="圖片 184">
                <a:extLst>
                  <a:ext uri="{FF2B5EF4-FFF2-40B4-BE49-F238E27FC236}">
                    <a16:creationId xmlns:a16="http://schemas.microsoft.com/office/drawing/2014/main" id="{266830C8-D757-40B4-A840-483ED6A0A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186" name="圖片 185">
                <a:extLst>
                  <a:ext uri="{FF2B5EF4-FFF2-40B4-BE49-F238E27FC236}">
                    <a16:creationId xmlns:a16="http://schemas.microsoft.com/office/drawing/2014/main" id="{B196931F-2123-44FD-A325-9980E7C86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187" name="圖片 186">
                <a:extLst>
                  <a:ext uri="{FF2B5EF4-FFF2-40B4-BE49-F238E27FC236}">
                    <a16:creationId xmlns:a16="http://schemas.microsoft.com/office/drawing/2014/main" id="{0C89798E-83AD-4D3A-8BD8-7BB33F414D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88" name="圖片 187">
                <a:extLst>
                  <a:ext uri="{FF2B5EF4-FFF2-40B4-BE49-F238E27FC236}">
                    <a16:creationId xmlns:a16="http://schemas.microsoft.com/office/drawing/2014/main" id="{2D14411D-E22E-4C37-BF46-E6FDB9AAC9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189" name="標題 2">
                <a:extLst>
                  <a:ext uri="{FF2B5EF4-FFF2-40B4-BE49-F238E27FC236}">
                    <a16:creationId xmlns:a16="http://schemas.microsoft.com/office/drawing/2014/main" id="{066D0727-6ECC-4838-A464-04F1D9E8E5A7}"/>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顧客關係</a:t>
                </a:r>
              </a:p>
            </p:txBody>
          </p:sp>
          <p:sp>
            <p:nvSpPr>
              <p:cNvPr id="190" name="矩形 189">
                <a:extLst>
                  <a:ext uri="{FF2B5EF4-FFF2-40B4-BE49-F238E27FC236}">
                    <a16:creationId xmlns:a16="http://schemas.microsoft.com/office/drawing/2014/main" id="{DCDDB013-2DA8-47A8-9BEC-BA7F22BE429B}"/>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127" name="圖片 126">
              <a:extLst>
                <a:ext uri="{FF2B5EF4-FFF2-40B4-BE49-F238E27FC236}">
                  <a16:creationId xmlns:a16="http://schemas.microsoft.com/office/drawing/2014/main" id="{27BF66CA-FA8F-47F0-ADC5-787689B439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8590" y="1941111"/>
              <a:ext cx="1046160" cy="1115904"/>
            </a:xfrm>
            <a:prstGeom prst="rect">
              <a:avLst/>
            </a:prstGeom>
          </p:spPr>
        </p:pic>
        <p:sp>
          <p:nvSpPr>
            <p:cNvPr id="128" name="文字方塊 127">
              <a:extLst>
                <a:ext uri="{FF2B5EF4-FFF2-40B4-BE49-F238E27FC236}">
                  <a16:creationId xmlns:a16="http://schemas.microsoft.com/office/drawing/2014/main" id="{8A05F0CE-D53D-4A63-ACCA-7ADCBC3D5F72}"/>
                </a:ext>
              </a:extLst>
            </p:cNvPr>
            <p:cNvSpPr txBox="1"/>
            <p:nvPr/>
          </p:nvSpPr>
          <p:spPr>
            <a:xfrm>
              <a:off x="4620389" y="2416727"/>
              <a:ext cx="322431" cy="63009"/>
            </a:xfrm>
            <a:prstGeom prst="rect">
              <a:avLst/>
            </a:prstGeom>
            <a:noFill/>
          </p:spPr>
          <p:txBody>
            <a:bodyPr wrap="none" rtlCol="0">
              <a:spAutoFit/>
            </a:bodyPr>
            <a:lstStyle/>
            <a:p>
              <a:r>
                <a:rPr lang="en-US" altLang="zh-TW" sz="700"/>
                <a:t>1.</a:t>
              </a:r>
              <a:r>
                <a:rPr lang="zh-TW" altLang="en-US" sz="700"/>
                <a:t> 即時性的與觀眾互動</a:t>
              </a:r>
              <a:endParaRPr lang="en-US" altLang="zh-TW" sz="700"/>
            </a:p>
          </p:txBody>
        </p:sp>
        <p:sp>
          <p:nvSpPr>
            <p:cNvPr id="141" name="文字方塊 140">
              <a:extLst>
                <a:ext uri="{FF2B5EF4-FFF2-40B4-BE49-F238E27FC236}">
                  <a16:creationId xmlns:a16="http://schemas.microsoft.com/office/drawing/2014/main" id="{9D6F4930-1D8B-470D-85E0-B95C3AC81E07}"/>
                </a:ext>
              </a:extLst>
            </p:cNvPr>
            <p:cNvSpPr txBox="1"/>
            <p:nvPr/>
          </p:nvSpPr>
          <p:spPr>
            <a:xfrm>
              <a:off x="4620389" y="2668479"/>
              <a:ext cx="348937" cy="63009"/>
            </a:xfrm>
            <a:prstGeom prst="rect">
              <a:avLst/>
            </a:prstGeom>
            <a:noFill/>
          </p:spPr>
          <p:txBody>
            <a:bodyPr wrap="none" rtlCol="0">
              <a:spAutoFit/>
            </a:bodyPr>
            <a:lstStyle/>
            <a:p>
              <a:r>
                <a:rPr lang="en-US" altLang="zh-TW" sz="700"/>
                <a:t>2.</a:t>
              </a:r>
              <a:r>
                <a:rPr lang="zh-TW" altLang="en-US" sz="700"/>
                <a:t> 擁有社交媒體的影響力</a:t>
              </a:r>
            </a:p>
          </p:txBody>
        </p:sp>
        <p:sp>
          <p:nvSpPr>
            <p:cNvPr id="142" name="文字方塊 141">
              <a:extLst>
                <a:ext uri="{FF2B5EF4-FFF2-40B4-BE49-F238E27FC236}">
                  <a16:creationId xmlns:a16="http://schemas.microsoft.com/office/drawing/2014/main" id="{12C2A20A-A7BE-4E26-A4E7-BFB2C9C7039D}"/>
                </a:ext>
              </a:extLst>
            </p:cNvPr>
            <p:cNvSpPr txBox="1"/>
            <p:nvPr/>
          </p:nvSpPr>
          <p:spPr>
            <a:xfrm>
              <a:off x="4620887" y="2188897"/>
              <a:ext cx="293084" cy="63009"/>
            </a:xfrm>
            <a:prstGeom prst="rect">
              <a:avLst/>
            </a:prstGeom>
            <a:noFill/>
          </p:spPr>
          <p:txBody>
            <a:bodyPr wrap="none" rtlCol="0">
              <a:spAutoFit/>
            </a:bodyPr>
            <a:lstStyle/>
            <a:p>
              <a:r>
                <a:rPr lang="zh-TW" altLang="en-US" sz="700"/>
                <a:t>主要是建立在平台上</a:t>
              </a:r>
            </a:p>
          </p:txBody>
        </p:sp>
      </p:grpSp>
      <p:grpSp>
        <p:nvGrpSpPr>
          <p:cNvPr id="205" name="群組 204">
            <a:extLst>
              <a:ext uri="{FF2B5EF4-FFF2-40B4-BE49-F238E27FC236}">
                <a16:creationId xmlns:a16="http://schemas.microsoft.com/office/drawing/2014/main" id="{C04B25AD-49DD-4435-9F3E-E63BBD495DAF}"/>
              </a:ext>
            </a:extLst>
          </p:cNvPr>
          <p:cNvGrpSpPr/>
          <p:nvPr/>
        </p:nvGrpSpPr>
        <p:grpSpPr>
          <a:xfrm>
            <a:off x="8244000" y="1273691"/>
            <a:ext cx="3600000" cy="2160000"/>
            <a:chOff x="-1" y="0"/>
            <a:chExt cx="12192003" cy="6858000"/>
          </a:xfrm>
        </p:grpSpPr>
        <p:sp>
          <p:nvSpPr>
            <p:cNvPr id="208" name="矩形 207">
              <a:extLst>
                <a:ext uri="{FF2B5EF4-FFF2-40B4-BE49-F238E27FC236}">
                  <a16:creationId xmlns:a16="http://schemas.microsoft.com/office/drawing/2014/main" id="{F71BE27E-2AE5-4E1E-93BE-FB744F3FC769}"/>
                </a:ext>
              </a:extLst>
            </p:cNvPr>
            <p:cNvSpPr/>
            <p:nvPr/>
          </p:nvSpPr>
          <p:spPr>
            <a:xfrm>
              <a:off x="-1" y="0"/>
              <a:ext cx="12191999"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209" name="標題 2">
              <a:extLst>
                <a:ext uri="{FF2B5EF4-FFF2-40B4-BE49-F238E27FC236}">
                  <a16:creationId xmlns:a16="http://schemas.microsoft.com/office/drawing/2014/main" id="{866FD5BE-4F8F-4876-A571-CF4022A4165E}"/>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210" name="標題 2">
              <a:extLst>
                <a:ext uri="{FF2B5EF4-FFF2-40B4-BE49-F238E27FC236}">
                  <a16:creationId xmlns:a16="http://schemas.microsoft.com/office/drawing/2014/main" id="{E0B3B1F7-8B67-4BC7-A67C-0CCCCEFE1FC6}"/>
                </a:ext>
              </a:extLst>
            </p:cNvPr>
            <p:cNvSpPr txBox="1">
              <a:spLocks/>
            </p:cNvSpPr>
            <p:nvPr/>
          </p:nvSpPr>
          <p:spPr>
            <a:xfrm>
              <a:off x="11478271" y="748500"/>
              <a:ext cx="576000" cy="6430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211" name="群組 210">
              <a:extLst>
                <a:ext uri="{FF2B5EF4-FFF2-40B4-BE49-F238E27FC236}">
                  <a16:creationId xmlns:a16="http://schemas.microsoft.com/office/drawing/2014/main" id="{BBE0836B-7581-450F-88EE-FC19D9F3F7EA}"/>
                </a:ext>
              </a:extLst>
            </p:cNvPr>
            <p:cNvGrpSpPr/>
            <p:nvPr/>
          </p:nvGrpSpPr>
          <p:grpSpPr>
            <a:xfrm>
              <a:off x="225948" y="659521"/>
              <a:ext cx="830498" cy="830498"/>
              <a:chOff x="864916" y="1972234"/>
              <a:chExt cx="751840" cy="751840"/>
            </a:xfrm>
          </p:grpSpPr>
          <p:pic>
            <p:nvPicPr>
              <p:cNvPr id="218" name="圖片 217">
                <a:extLst>
                  <a:ext uri="{FF2B5EF4-FFF2-40B4-BE49-F238E27FC236}">
                    <a16:creationId xmlns:a16="http://schemas.microsoft.com/office/drawing/2014/main" id="{8D46E47B-E738-4776-B84F-E5C0D0FC6C76}"/>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219" name="橢圓 218">
                <a:extLst>
                  <a:ext uri="{FF2B5EF4-FFF2-40B4-BE49-F238E27FC236}">
                    <a16:creationId xmlns:a16="http://schemas.microsoft.com/office/drawing/2014/main" id="{4BDE6E4A-D937-46A0-8F3E-356D0CEB5C5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212" name="圖片 211">
              <a:extLst>
                <a:ext uri="{FF2B5EF4-FFF2-40B4-BE49-F238E27FC236}">
                  <a16:creationId xmlns:a16="http://schemas.microsoft.com/office/drawing/2014/main" id="{027A84A5-C605-4E16-B72B-2A59B20E5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213" name="圖片 212">
              <a:extLst>
                <a:ext uri="{FF2B5EF4-FFF2-40B4-BE49-F238E27FC236}">
                  <a16:creationId xmlns:a16="http://schemas.microsoft.com/office/drawing/2014/main" id="{146D39BF-5459-4150-AB32-796E019EF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214" name="圖片 213">
              <a:extLst>
                <a:ext uri="{FF2B5EF4-FFF2-40B4-BE49-F238E27FC236}">
                  <a16:creationId xmlns:a16="http://schemas.microsoft.com/office/drawing/2014/main" id="{C148A9D6-9128-4E28-9461-574342723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215" name="圖片 214">
              <a:extLst>
                <a:ext uri="{FF2B5EF4-FFF2-40B4-BE49-F238E27FC236}">
                  <a16:creationId xmlns:a16="http://schemas.microsoft.com/office/drawing/2014/main" id="{AD3B076F-692D-4B45-A32C-004F5E139B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216" name="標題 2">
              <a:extLst>
                <a:ext uri="{FF2B5EF4-FFF2-40B4-BE49-F238E27FC236}">
                  <a16:creationId xmlns:a16="http://schemas.microsoft.com/office/drawing/2014/main" id="{A0CE6B5C-7602-4CEC-A844-7405C717C14C}"/>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通路</a:t>
              </a:r>
            </a:p>
          </p:txBody>
        </p:sp>
        <p:sp>
          <p:nvSpPr>
            <p:cNvPr id="217" name="矩形 216">
              <a:extLst>
                <a:ext uri="{FF2B5EF4-FFF2-40B4-BE49-F238E27FC236}">
                  <a16:creationId xmlns:a16="http://schemas.microsoft.com/office/drawing/2014/main" id="{AE410CBF-E0E9-444A-85EF-EB14EC53B746}"/>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grpSp>
      <p:pic>
        <p:nvPicPr>
          <p:cNvPr id="206" name="圖片 205">
            <a:extLst>
              <a:ext uri="{FF2B5EF4-FFF2-40B4-BE49-F238E27FC236}">
                <a16:creationId xmlns:a16="http://schemas.microsoft.com/office/drawing/2014/main" id="{12E6E7A6-537D-4D58-8C23-465D5DE7DE1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83128" y="1826607"/>
            <a:ext cx="1226711" cy="1308492"/>
          </a:xfrm>
          <a:prstGeom prst="rect">
            <a:avLst/>
          </a:prstGeom>
        </p:spPr>
      </p:pic>
      <p:sp>
        <p:nvSpPr>
          <p:cNvPr id="207" name="文字方塊 206">
            <a:extLst>
              <a:ext uri="{FF2B5EF4-FFF2-40B4-BE49-F238E27FC236}">
                <a16:creationId xmlns:a16="http://schemas.microsoft.com/office/drawing/2014/main" id="{E29D717D-8EFE-4F23-9079-FA1FBEB2D4BD}"/>
              </a:ext>
            </a:extLst>
          </p:cNvPr>
          <p:cNvSpPr txBox="1"/>
          <p:nvPr/>
        </p:nvSpPr>
        <p:spPr>
          <a:xfrm>
            <a:off x="9863927" y="2416666"/>
            <a:ext cx="1136850" cy="200055"/>
          </a:xfrm>
          <a:prstGeom prst="rect">
            <a:avLst/>
          </a:prstGeom>
          <a:noFill/>
        </p:spPr>
        <p:txBody>
          <a:bodyPr wrap="none" rtlCol="0">
            <a:spAutoFit/>
          </a:bodyPr>
          <a:lstStyle/>
          <a:p>
            <a:r>
              <a:rPr lang="zh-TW" altLang="en-US" sz="700"/>
              <a:t>主要是以手機、平板</a:t>
            </a:r>
            <a:r>
              <a:rPr lang="en-US" altLang="zh-TW" sz="700"/>
              <a:t>APP</a:t>
            </a:r>
            <a:endParaRPr lang="zh-TW" altLang="en-US" sz="700"/>
          </a:p>
        </p:txBody>
      </p:sp>
      <p:sp>
        <p:nvSpPr>
          <p:cNvPr id="37" name="矩形 36">
            <a:extLst>
              <a:ext uri="{FF2B5EF4-FFF2-40B4-BE49-F238E27FC236}">
                <a16:creationId xmlns:a16="http://schemas.microsoft.com/office/drawing/2014/main" id="{11BD1003-9CD3-485B-953E-DB7888E135EE}"/>
              </a:ext>
            </a:extLst>
          </p:cNvPr>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7A75812-520F-4102-8579-017F2F404E83}"/>
              </a:ext>
            </a:extLst>
          </p:cNvPr>
          <p:cNvSpPr/>
          <p:nvPr/>
        </p:nvSpPr>
        <p:spPr>
          <a:xfrm>
            <a:off x="0" y="0"/>
            <a:ext cx="12192000" cy="109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85A92C9B-1E5D-4F44-B0C1-DCD176200C6A}"/>
              </a:ext>
            </a:extLst>
          </p:cNvPr>
          <p:cNvGrpSpPr/>
          <p:nvPr/>
        </p:nvGrpSpPr>
        <p:grpSpPr>
          <a:xfrm>
            <a:off x="9627087" y="6324579"/>
            <a:ext cx="360000" cy="360000"/>
            <a:chOff x="10237839" y="5678081"/>
            <a:chExt cx="365125" cy="365125"/>
          </a:xfrm>
        </p:grpSpPr>
        <p:sp>
          <p:nvSpPr>
            <p:cNvPr id="48" name="橢圓 47">
              <a:extLst>
                <a:ext uri="{FF2B5EF4-FFF2-40B4-BE49-F238E27FC236}">
                  <a16:creationId xmlns:a16="http://schemas.microsoft.com/office/drawing/2014/main" id="{33E691DD-8595-4B12-BAB9-E2FB9ADD91A9}"/>
                </a:ext>
              </a:extLst>
            </p:cNvPr>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2BF6842F-317F-48D2-B2AA-7C09C868880E}"/>
                </a:ext>
              </a:extLst>
            </p:cNvPr>
            <p:cNvPicPr/>
            <p:nvPr userDrawn="1"/>
          </p:nvPicPr>
          <p:blipFill>
            <a:blip r:embed="rId17">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42" name="圖片 41">
            <a:extLst>
              <a:ext uri="{FF2B5EF4-FFF2-40B4-BE49-F238E27FC236}">
                <a16:creationId xmlns:a16="http://schemas.microsoft.com/office/drawing/2014/main" id="{EE543268-770C-463D-9399-BD7847E74CBE}"/>
              </a:ext>
            </a:extLst>
          </p:cNvPr>
          <p:cNvPicPr preferRelativeResize="0"/>
          <p:nvPr/>
        </p:nvPicPr>
        <p:blipFill rotWithShape="1">
          <a:blip r:embed="rId18">
            <a:extLst>
              <a:ext uri="{28A0092B-C50C-407E-A947-70E740481C1C}">
                <a14:useLocalDpi xmlns:a14="http://schemas.microsoft.com/office/drawing/2010/main" val="0"/>
              </a:ext>
            </a:extLst>
          </a:blip>
          <a:srcRect t="2260" b="3018"/>
          <a:stretch/>
        </p:blipFill>
        <p:spPr>
          <a:xfrm>
            <a:off x="7636543" y="6324579"/>
            <a:ext cx="540000" cy="360000"/>
          </a:xfrm>
          <a:prstGeom prst="rect">
            <a:avLst/>
          </a:prstGeom>
        </p:spPr>
      </p:pic>
      <p:pic>
        <p:nvPicPr>
          <p:cNvPr id="43" name="圖片 42">
            <a:extLst>
              <a:ext uri="{FF2B5EF4-FFF2-40B4-BE49-F238E27FC236}">
                <a16:creationId xmlns:a16="http://schemas.microsoft.com/office/drawing/2014/main" id="{07108B8E-4241-4275-8901-C7EB3CA1DC29}"/>
              </a:ext>
            </a:extLst>
          </p:cNvPr>
          <p:cNvPicPr/>
          <p:nvPr/>
        </p:nvPicPr>
        <p:blipFill>
          <a:blip r:embed="rId19">
            <a:extLst>
              <a:ext uri="{28A0092B-C50C-407E-A947-70E740481C1C}">
                <a14:useLocalDpi xmlns:a14="http://schemas.microsoft.com/office/drawing/2010/main" val="0"/>
              </a:ext>
            </a:extLst>
          </a:blip>
          <a:stretch>
            <a:fillRect/>
          </a:stretch>
        </p:blipFill>
        <p:spPr>
          <a:xfrm>
            <a:off x="5826000" y="6324579"/>
            <a:ext cx="360000" cy="360000"/>
          </a:xfrm>
          <a:prstGeom prst="rect">
            <a:avLst/>
          </a:prstGeom>
        </p:spPr>
      </p:pic>
      <p:pic>
        <p:nvPicPr>
          <p:cNvPr id="44" name="圖片 43">
            <a:extLst>
              <a:ext uri="{FF2B5EF4-FFF2-40B4-BE49-F238E27FC236}">
                <a16:creationId xmlns:a16="http://schemas.microsoft.com/office/drawing/2014/main" id="{7F72F9E7-7C95-49FF-AD3A-0B25E2C8443E}"/>
              </a:ext>
            </a:extLst>
          </p:cNvPr>
          <p:cNvPicPr/>
          <p:nvPr/>
        </p:nvPicPr>
        <p:blipFill>
          <a:blip r:embed="rId20">
            <a:extLst>
              <a:ext uri="{28A0092B-C50C-407E-A947-70E740481C1C}">
                <a14:useLocalDpi xmlns:a14="http://schemas.microsoft.com/office/drawing/2010/main" val="0"/>
              </a:ext>
            </a:extLst>
          </a:blip>
          <a:stretch>
            <a:fillRect/>
          </a:stretch>
        </p:blipFill>
        <p:spPr>
          <a:xfrm>
            <a:off x="4015457" y="6324579"/>
            <a:ext cx="360000" cy="360000"/>
          </a:xfrm>
          <a:prstGeom prst="rect">
            <a:avLst/>
          </a:prstGeom>
        </p:spPr>
      </p:pic>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138098" y="222175"/>
            <a:ext cx="2159377" cy="720000"/>
          </a:xfrm>
        </p:spPr>
        <p:txBody>
          <a:bodyPr>
            <a:normAutofit/>
          </a:bodyPr>
          <a:lstStyle/>
          <a:p>
            <a:pPr>
              <a:lnSpc>
                <a:spcPct val="100000"/>
              </a:lnSpc>
            </a:pPr>
            <a:r>
              <a:rPr lang="zh-TW" altLang="en-US" sz="3600"/>
              <a:t>商業模式</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208066"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164" name="群組 163">
            <a:extLst>
              <a:ext uri="{FF2B5EF4-FFF2-40B4-BE49-F238E27FC236}">
                <a16:creationId xmlns:a16="http://schemas.microsoft.com/office/drawing/2014/main" id="{08BB283D-12B7-4962-84CD-A624AC8A79F5}"/>
              </a:ext>
            </a:extLst>
          </p:cNvPr>
          <p:cNvGrpSpPr/>
          <p:nvPr/>
        </p:nvGrpSpPr>
        <p:grpSpPr>
          <a:xfrm>
            <a:off x="348000" y="3702774"/>
            <a:ext cx="3600000" cy="2160000"/>
            <a:chOff x="0" y="0"/>
            <a:chExt cx="12192003" cy="6857998"/>
          </a:xfrm>
        </p:grpSpPr>
        <p:sp>
          <p:nvSpPr>
            <p:cNvPr id="165" name="矩形 164">
              <a:extLst>
                <a:ext uri="{FF2B5EF4-FFF2-40B4-BE49-F238E27FC236}">
                  <a16:creationId xmlns:a16="http://schemas.microsoft.com/office/drawing/2014/main" id="{BD45FFF0-40FE-448F-94FF-0B10111CEE9C}"/>
                </a:ext>
              </a:extLst>
            </p:cNvPr>
            <p:cNvSpPr/>
            <p:nvPr/>
          </p:nvSpPr>
          <p:spPr>
            <a:xfrm>
              <a:off x="0" y="0"/>
              <a:ext cx="12192000" cy="6857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66" name="標題 2">
              <a:extLst>
                <a:ext uri="{FF2B5EF4-FFF2-40B4-BE49-F238E27FC236}">
                  <a16:creationId xmlns:a16="http://schemas.microsoft.com/office/drawing/2014/main" id="{4754611A-16FB-4C4B-8E06-EBB267B8391C}"/>
                </a:ext>
              </a:extLst>
            </p:cNvPr>
            <p:cNvSpPr txBox="1">
              <a:spLocks/>
            </p:cNvSpPr>
            <p:nvPr/>
          </p:nvSpPr>
          <p:spPr>
            <a:xfrm>
              <a:off x="0" y="7522"/>
              <a:ext cx="12192000" cy="702500"/>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67" name="標題 2">
              <a:extLst>
                <a:ext uri="{FF2B5EF4-FFF2-40B4-BE49-F238E27FC236}">
                  <a16:creationId xmlns:a16="http://schemas.microsoft.com/office/drawing/2014/main" id="{6DD8283A-2E8E-49E3-85A1-17CA400085AF}"/>
                </a:ext>
              </a:extLst>
            </p:cNvPr>
            <p:cNvSpPr txBox="1">
              <a:spLocks/>
            </p:cNvSpPr>
            <p:nvPr/>
          </p:nvSpPr>
          <p:spPr>
            <a:xfrm>
              <a:off x="11478273" y="748500"/>
              <a:ext cx="576001" cy="6430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68" name="群組 167">
              <a:extLst>
                <a:ext uri="{FF2B5EF4-FFF2-40B4-BE49-F238E27FC236}">
                  <a16:creationId xmlns:a16="http://schemas.microsoft.com/office/drawing/2014/main" id="{7FEEBEFE-45F6-4DC9-A51B-731A9289DDF8}"/>
                </a:ext>
              </a:extLst>
            </p:cNvPr>
            <p:cNvGrpSpPr/>
            <p:nvPr/>
          </p:nvGrpSpPr>
          <p:grpSpPr>
            <a:xfrm>
              <a:off x="225948" y="659521"/>
              <a:ext cx="830499" cy="830497"/>
              <a:chOff x="864916" y="1972234"/>
              <a:chExt cx="751840" cy="751840"/>
            </a:xfrm>
          </p:grpSpPr>
          <p:pic>
            <p:nvPicPr>
              <p:cNvPr id="178" name="圖片 177">
                <a:extLst>
                  <a:ext uri="{FF2B5EF4-FFF2-40B4-BE49-F238E27FC236}">
                    <a16:creationId xmlns:a16="http://schemas.microsoft.com/office/drawing/2014/main" id="{D7C75485-4DE4-4536-BEE1-95C4FEA5198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03077" y="1998842"/>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79" name="橢圓 178">
                <a:extLst>
                  <a:ext uri="{FF2B5EF4-FFF2-40B4-BE49-F238E27FC236}">
                    <a16:creationId xmlns:a16="http://schemas.microsoft.com/office/drawing/2014/main" id="{D2880280-5C19-410F-A5CF-0D5DFABC734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69" name="圖片 168">
              <a:extLst>
                <a:ext uri="{FF2B5EF4-FFF2-40B4-BE49-F238E27FC236}">
                  <a16:creationId xmlns:a16="http://schemas.microsoft.com/office/drawing/2014/main" id="{A753E07D-835D-4DC2-BA75-520645AA9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81" y="6258908"/>
              <a:ext cx="487843" cy="487842"/>
            </a:xfrm>
            <a:prstGeom prst="rect">
              <a:avLst/>
            </a:prstGeom>
          </p:spPr>
        </p:pic>
        <p:pic>
          <p:nvPicPr>
            <p:cNvPr id="170" name="圖片 169">
              <a:extLst>
                <a:ext uri="{FF2B5EF4-FFF2-40B4-BE49-F238E27FC236}">
                  <a16:creationId xmlns:a16="http://schemas.microsoft.com/office/drawing/2014/main" id="{976F3A48-FDD7-4FD7-A9AD-63F22F2F8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2" cy="487782"/>
            </a:xfrm>
            <a:prstGeom prst="rect">
              <a:avLst/>
            </a:prstGeom>
          </p:spPr>
        </p:pic>
        <p:pic>
          <p:nvPicPr>
            <p:cNvPr id="171" name="圖片 170">
              <a:extLst>
                <a:ext uri="{FF2B5EF4-FFF2-40B4-BE49-F238E27FC236}">
                  <a16:creationId xmlns:a16="http://schemas.microsoft.com/office/drawing/2014/main" id="{CF4719D4-159D-408D-8B2C-8B1D4E839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8" y="6258908"/>
              <a:ext cx="487782" cy="487782"/>
            </a:xfrm>
            <a:prstGeom prst="rect">
              <a:avLst/>
            </a:prstGeom>
          </p:spPr>
        </p:pic>
        <p:pic>
          <p:nvPicPr>
            <p:cNvPr id="172" name="圖片 171">
              <a:extLst>
                <a:ext uri="{FF2B5EF4-FFF2-40B4-BE49-F238E27FC236}">
                  <a16:creationId xmlns:a16="http://schemas.microsoft.com/office/drawing/2014/main" id="{7A2CA7F1-A1F7-4599-8433-6CE366010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2" cy="487782"/>
            </a:xfrm>
            <a:prstGeom prst="rect">
              <a:avLst/>
            </a:prstGeom>
          </p:spPr>
        </p:pic>
        <p:sp>
          <p:nvSpPr>
            <p:cNvPr id="173" name="標題 2">
              <a:extLst>
                <a:ext uri="{FF2B5EF4-FFF2-40B4-BE49-F238E27FC236}">
                  <a16:creationId xmlns:a16="http://schemas.microsoft.com/office/drawing/2014/main" id="{B7E19CDD-DBDB-4B0A-9E61-9447C8D161BA}"/>
                </a:ext>
              </a:extLst>
            </p:cNvPr>
            <p:cNvSpPr txBox="1">
              <a:spLocks/>
            </p:cNvSpPr>
            <p:nvPr/>
          </p:nvSpPr>
          <p:spPr>
            <a:xfrm>
              <a:off x="1098598" y="710019"/>
              <a:ext cx="2879998" cy="720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800" b="1"/>
                <a:t>目標客層</a:t>
              </a:r>
            </a:p>
          </p:txBody>
        </p:sp>
        <p:sp>
          <p:nvSpPr>
            <p:cNvPr id="174" name="矩形 173">
              <a:extLst>
                <a:ext uri="{FF2B5EF4-FFF2-40B4-BE49-F238E27FC236}">
                  <a16:creationId xmlns:a16="http://schemas.microsoft.com/office/drawing/2014/main" id="{A1679368-CE06-4B11-A28A-28668D68A5BD}"/>
                </a:ext>
              </a:extLst>
            </p:cNvPr>
            <p:cNvSpPr/>
            <p:nvPr/>
          </p:nvSpPr>
          <p:spPr>
            <a:xfrm>
              <a:off x="0" y="1633518"/>
              <a:ext cx="12192003" cy="4514078"/>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sp>
          <p:nvSpPr>
            <p:cNvPr id="175" name="矩形 174">
              <a:extLst>
                <a:ext uri="{FF2B5EF4-FFF2-40B4-BE49-F238E27FC236}">
                  <a16:creationId xmlns:a16="http://schemas.microsoft.com/office/drawing/2014/main" id="{4C9FFA93-D5C0-41E4-B97D-E039479E0920}"/>
                </a:ext>
              </a:extLst>
            </p:cNvPr>
            <p:cNvSpPr/>
            <p:nvPr/>
          </p:nvSpPr>
          <p:spPr>
            <a:xfrm>
              <a:off x="225948" y="3078480"/>
              <a:ext cx="7407797" cy="8658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700">
                  <a:solidFill>
                    <a:schemeClr val="tx1"/>
                  </a:solidFill>
                </a:rPr>
                <a:t>以 </a:t>
              </a:r>
              <a:r>
                <a:rPr lang="en-US" altLang="zh-TW" sz="700">
                  <a:solidFill>
                    <a:schemeClr val="tx1"/>
                  </a:solidFill>
                </a:rPr>
                <a:t>18 – 34 </a:t>
              </a:r>
              <a:r>
                <a:rPr lang="zh-TW" altLang="en-US" sz="700">
                  <a:solidFill>
                    <a:schemeClr val="tx1"/>
                  </a:solidFill>
                </a:rPr>
                <a:t>歲為主要用戶 </a:t>
              </a:r>
              <a:r>
                <a:rPr lang="en-US" altLang="zh-TW" sz="700">
                  <a:solidFill>
                    <a:schemeClr val="tx1"/>
                  </a:solidFill>
                </a:rPr>
                <a:t>( </a:t>
              </a:r>
              <a:r>
                <a:rPr lang="zh-TW" altLang="en-US" sz="700">
                  <a:solidFill>
                    <a:schemeClr val="tx1"/>
                  </a:solidFill>
                </a:rPr>
                <a:t>佔總體 </a:t>
              </a:r>
              <a:r>
                <a:rPr lang="en-US" altLang="zh-TW" sz="700">
                  <a:solidFill>
                    <a:schemeClr val="tx1"/>
                  </a:solidFill>
                </a:rPr>
                <a:t>62.2% )</a:t>
              </a:r>
              <a:r>
                <a:rPr lang="zh-TW" altLang="en-US" sz="700">
                  <a:solidFill>
                    <a:schemeClr val="tx1"/>
                  </a:solidFill>
                </a:rPr>
                <a:t>，</a:t>
              </a:r>
              <a:endParaRPr lang="en-US" altLang="zh-TW" sz="700">
                <a:solidFill>
                  <a:schemeClr val="tx1"/>
                </a:solidFill>
              </a:endParaRPr>
            </a:p>
          </p:txBody>
        </p:sp>
        <p:sp>
          <p:nvSpPr>
            <p:cNvPr id="176" name="文字方塊 175">
              <a:extLst>
                <a:ext uri="{FF2B5EF4-FFF2-40B4-BE49-F238E27FC236}">
                  <a16:creationId xmlns:a16="http://schemas.microsoft.com/office/drawing/2014/main" id="{BDB55934-BB2E-4EE9-B5D8-1FAB84D59991}"/>
                </a:ext>
              </a:extLst>
            </p:cNvPr>
            <p:cNvSpPr txBox="1"/>
            <p:nvPr/>
          </p:nvSpPr>
          <p:spPr>
            <a:xfrm>
              <a:off x="836127" y="4261129"/>
              <a:ext cx="6187442" cy="52322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容易吸引女性及年輕族群</a:t>
              </a:r>
            </a:p>
          </p:txBody>
        </p:sp>
        <p:pic>
          <p:nvPicPr>
            <p:cNvPr id="177" name="圖片 176" descr="一張含有 文字, 向量圖形 的圖片&#10;&#10;自動產生的描述">
              <a:extLst>
                <a:ext uri="{FF2B5EF4-FFF2-40B4-BE49-F238E27FC236}">
                  <a16:creationId xmlns:a16="http://schemas.microsoft.com/office/drawing/2014/main" id="{3E0FCAF9-C111-4212-8D10-6E24CE2EE4D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937806" y="2214886"/>
              <a:ext cx="3009596" cy="3009595"/>
            </a:xfrm>
            <a:prstGeom prst="rect">
              <a:avLst/>
            </a:prstGeom>
          </p:spPr>
        </p:pic>
      </p:grpSp>
      <p:grpSp>
        <p:nvGrpSpPr>
          <p:cNvPr id="112" name="群組 111">
            <a:extLst>
              <a:ext uri="{FF2B5EF4-FFF2-40B4-BE49-F238E27FC236}">
                <a16:creationId xmlns:a16="http://schemas.microsoft.com/office/drawing/2014/main" id="{9BF5160A-12A7-4E09-A3B6-C5D65CF04334}"/>
              </a:ext>
            </a:extLst>
          </p:cNvPr>
          <p:cNvGrpSpPr/>
          <p:nvPr/>
        </p:nvGrpSpPr>
        <p:grpSpPr>
          <a:xfrm>
            <a:off x="348000" y="1278184"/>
            <a:ext cx="3600000" cy="2160000"/>
            <a:chOff x="348000" y="3732410"/>
            <a:chExt cx="3600000" cy="2160000"/>
          </a:xfrm>
        </p:grpSpPr>
        <p:sp>
          <p:nvSpPr>
            <p:cNvPr id="113" name="矩形 112">
              <a:extLst>
                <a:ext uri="{FF2B5EF4-FFF2-40B4-BE49-F238E27FC236}">
                  <a16:creationId xmlns:a16="http://schemas.microsoft.com/office/drawing/2014/main" id="{E6A005EF-AE58-4E5C-B5D0-4C90A3237F01}"/>
                </a:ext>
              </a:extLst>
            </p:cNvPr>
            <p:cNvSpPr/>
            <p:nvPr/>
          </p:nvSpPr>
          <p:spPr>
            <a:xfrm>
              <a:off x="348000" y="3732410"/>
              <a:ext cx="3599999"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a:p>
          </p:txBody>
        </p:sp>
        <p:sp>
          <p:nvSpPr>
            <p:cNvPr id="114" name="標題 2">
              <a:extLst>
                <a:ext uri="{FF2B5EF4-FFF2-40B4-BE49-F238E27FC236}">
                  <a16:creationId xmlns:a16="http://schemas.microsoft.com/office/drawing/2014/main" id="{7FD590CC-713F-460A-942F-68F5082DF862}"/>
                </a:ext>
              </a:extLst>
            </p:cNvPr>
            <p:cNvSpPr txBox="1">
              <a:spLocks/>
            </p:cNvSpPr>
            <p:nvPr/>
          </p:nvSpPr>
          <p:spPr>
            <a:xfrm>
              <a:off x="348000" y="3734779"/>
              <a:ext cx="3599999" cy="221260"/>
            </a:xfrm>
            <a:prstGeom prst="rect">
              <a:avLst/>
            </a:prstGeom>
          </p:spPr>
          <p:txBody>
            <a:bodyPr vert="horz" lIns="91440" tIns="45720" rIns="91440" bIns="45720" numCol="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000">
                  <a:latin typeface="Cavolini" panose="03000502040302020204" pitchFamily="66" charset="0"/>
                  <a:ea typeface="+mn-ea"/>
                  <a:cs typeface="Cavolini" panose="03000502040302020204" pitchFamily="66" charset="0"/>
                </a:rPr>
                <a:t> </a:t>
              </a:r>
              <a:r>
                <a:rPr lang="en-US" altLang="zh-TW" sz="1100">
                  <a:latin typeface="Cavolini" panose="03000502040302020204" pitchFamily="66" charset="0"/>
                  <a:ea typeface="+mn-ea"/>
                  <a:cs typeface="Cavolini" panose="03000502040302020204" pitchFamily="66" charset="0"/>
                </a:rPr>
                <a:t>&lt;</a:t>
              </a:r>
              <a:endParaRPr lang="en-US" altLang="zh-TW" sz="1000">
                <a:latin typeface="Cavolini" panose="03000502040302020204" pitchFamily="66" charset="0"/>
                <a:ea typeface="+mn-ea"/>
                <a:cs typeface="Cavolini" panose="03000502040302020204" pitchFamily="66" charset="0"/>
              </a:endParaRPr>
            </a:p>
            <a:p>
              <a:pPr algn="ctr">
                <a:lnSpc>
                  <a:spcPct val="210000"/>
                </a:lnSpc>
              </a:pPr>
              <a:r>
                <a:rPr lang="zh-TW" altLang="en-US" sz="500">
                  <a:latin typeface="Cavolini" panose="03000502040302020204" pitchFamily="66" charset="0"/>
                  <a:ea typeface="+mn-ea"/>
                  <a:cs typeface="Cavolini" panose="03000502040302020204" pitchFamily="66" charset="0"/>
                </a:rPr>
                <a:t>貼文</a:t>
              </a:r>
              <a:endParaRPr lang="en-US" altLang="zh-TW" sz="500">
                <a:latin typeface="Cavolini" panose="03000502040302020204" pitchFamily="66" charset="0"/>
                <a:ea typeface="+mn-ea"/>
                <a:cs typeface="Cavolini" panose="03000502040302020204" pitchFamily="66" charset="0"/>
              </a:endParaRPr>
            </a:p>
            <a:p>
              <a:pPr algn="ctr"/>
              <a:endParaRPr lang="zh-TW" altLang="en-US" sz="800">
                <a:latin typeface="Cavolini" panose="03000502040302020204" pitchFamily="66" charset="0"/>
                <a:ea typeface="+mn-ea"/>
                <a:cs typeface="Cavolini" panose="03000502040302020204" pitchFamily="66" charset="0"/>
              </a:endParaRPr>
            </a:p>
          </p:txBody>
        </p:sp>
        <p:sp>
          <p:nvSpPr>
            <p:cNvPr id="115" name="標題 2">
              <a:extLst>
                <a:ext uri="{FF2B5EF4-FFF2-40B4-BE49-F238E27FC236}">
                  <a16:creationId xmlns:a16="http://schemas.microsoft.com/office/drawing/2014/main" id="{A48A8D0E-BBE0-43B7-833F-F69BE237539E}"/>
                </a:ext>
              </a:extLst>
            </p:cNvPr>
            <p:cNvSpPr txBox="1">
              <a:spLocks/>
            </p:cNvSpPr>
            <p:nvPr/>
          </p:nvSpPr>
          <p:spPr>
            <a:xfrm>
              <a:off x="3737253" y="3968158"/>
              <a:ext cx="170079" cy="2025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900" b="1"/>
                <a:t>…</a:t>
              </a:r>
              <a:endParaRPr lang="zh-TW" altLang="en-US" sz="900" b="1"/>
            </a:p>
          </p:txBody>
        </p:sp>
        <p:grpSp>
          <p:nvGrpSpPr>
            <p:cNvPr id="116" name="群組 115">
              <a:extLst>
                <a:ext uri="{FF2B5EF4-FFF2-40B4-BE49-F238E27FC236}">
                  <a16:creationId xmlns:a16="http://schemas.microsoft.com/office/drawing/2014/main" id="{EF8957F4-6533-44F1-8E1A-0AFEBA28478F}"/>
                </a:ext>
              </a:extLst>
            </p:cNvPr>
            <p:cNvGrpSpPr/>
            <p:nvPr/>
          </p:nvGrpSpPr>
          <p:grpSpPr>
            <a:xfrm>
              <a:off x="414717" y="3940133"/>
              <a:ext cx="245226" cy="268664"/>
              <a:chOff x="864916" y="1972234"/>
              <a:chExt cx="751840" cy="772217"/>
            </a:xfrm>
          </p:grpSpPr>
          <p:pic>
            <p:nvPicPr>
              <p:cNvPr id="193" name="圖片 192">
                <a:extLst>
                  <a:ext uri="{FF2B5EF4-FFF2-40B4-BE49-F238E27FC236}">
                    <a16:creationId xmlns:a16="http://schemas.microsoft.com/office/drawing/2014/main" id="{1D73A605-01F6-4242-A026-53E847AF97E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90285" y="2043350"/>
                <a:ext cx="701101" cy="70110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194" name="橢圓 193">
                <a:extLst>
                  <a:ext uri="{FF2B5EF4-FFF2-40B4-BE49-F238E27FC236}">
                    <a16:creationId xmlns:a16="http://schemas.microsoft.com/office/drawing/2014/main" id="{C6085B59-2DE9-4E65-BA27-249DA91DB009}"/>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grpSp>
        <p:pic>
          <p:nvPicPr>
            <p:cNvPr id="117" name="圖片 116">
              <a:extLst>
                <a:ext uri="{FF2B5EF4-FFF2-40B4-BE49-F238E27FC236}">
                  <a16:creationId xmlns:a16="http://schemas.microsoft.com/office/drawing/2014/main" id="{810377B6-9036-4263-84FE-E95992AE0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321" y="5703720"/>
              <a:ext cx="144048" cy="153651"/>
            </a:xfrm>
            <a:prstGeom prst="rect">
              <a:avLst/>
            </a:prstGeom>
          </p:spPr>
        </p:pic>
        <p:pic>
          <p:nvPicPr>
            <p:cNvPr id="118" name="圖片 117">
              <a:extLst>
                <a:ext uri="{FF2B5EF4-FFF2-40B4-BE49-F238E27FC236}">
                  <a16:creationId xmlns:a16="http://schemas.microsoft.com/office/drawing/2014/main" id="{2E78F42B-BE0F-4CDD-ACB5-37E6ADE5C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18" y="5703720"/>
              <a:ext cx="144030" cy="153632"/>
            </a:xfrm>
            <a:prstGeom prst="rect">
              <a:avLst/>
            </a:prstGeom>
          </p:spPr>
        </p:pic>
        <p:pic>
          <p:nvPicPr>
            <p:cNvPr id="119" name="圖片 118">
              <a:extLst>
                <a:ext uri="{FF2B5EF4-FFF2-40B4-BE49-F238E27FC236}">
                  <a16:creationId xmlns:a16="http://schemas.microsoft.com/office/drawing/2014/main" id="{EE6D258F-D3B4-4DB7-AB66-51271C06C5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2352" y="5703720"/>
              <a:ext cx="144030" cy="153632"/>
            </a:xfrm>
            <a:prstGeom prst="rect">
              <a:avLst/>
            </a:prstGeom>
          </p:spPr>
        </p:pic>
        <p:pic>
          <p:nvPicPr>
            <p:cNvPr id="120" name="圖片 119">
              <a:extLst>
                <a:ext uri="{FF2B5EF4-FFF2-40B4-BE49-F238E27FC236}">
                  <a16:creationId xmlns:a16="http://schemas.microsoft.com/office/drawing/2014/main" id="{C95D2646-EBC9-40A1-A0B2-5F475A4D51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041" y="5703720"/>
              <a:ext cx="144030" cy="153632"/>
            </a:xfrm>
            <a:prstGeom prst="rect">
              <a:avLst/>
            </a:prstGeom>
          </p:spPr>
        </p:pic>
        <p:sp>
          <p:nvSpPr>
            <p:cNvPr id="121" name="標題 2">
              <a:extLst>
                <a:ext uri="{FF2B5EF4-FFF2-40B4-BE49-F238E27FC236}">
                  <a16:creationId xmlns:a16="http://schemas.microsoft.com/office/drawing/2014/main" id="{CED47D0F-E0A4-400F-9012-0EB9C9A3DDA5}"/>
                </a:ext>
              </a:extLst>
            </p:cNvPr>
            <p:cNvSpPr txBox="1">
              <a:spLocks/>
            </p:cNvSpPr>
            <p:nvPr/>
          </p:nvSpPr>
          <p:spPr>
            <a:xfrm>
              <a:off x="672389" y="3956038"/>
              <a:ext cx="850393" cy="226772"/>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r>
                <a:rPr lang="zh-TW" altLang="en-US" sz="800"/>
                <a:t>價值主張</a:t>
              </a:r>
            </a:p>
          </p:txBody>
        </p:sp>
        <p:sp>
          <p:nvSpPr>
            <p:cNvPr id="122" name="矩形 121">
              <a:extLst>
                <a:ext uri="{FF2B5EF4-FFF2-40B4-BE49-F238E27FC236}">
                  <a16:creationId xmlns:a16="http://schemas.microsoft.com/office/drawing/2014/main" id="{F894DD86-D62B-48A4-B34A-D4C5395237AF}"/>
                </a:ext>
              </a:extLst>
            </p:cNvPr>
            <p:cNvSpPr/>
            <p:nvPr/>
          </p:nvSpPr>
          <p:spPr>
            <a:xfrm>
              <a:off x="348000" y="4246904"/>
              <a:ext cx="3600000" cy="1421757"/>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00"/>
            </a:p>
          </p:txBody>
        </p:sp>
        <p:pic>
          <p:nvPicPr>
            <p:cNvPr id="123" name="圖片 122">
              <a:extLst>
                <a:ext uri="{FF2B5EF4-FFF2-40B4-BE49-F238E27FC236}">
                  <a16:creationId xmlns:a16="http://schemas.microsoft.com/office/drawing/2014/main" id="{4CA7723F-A0C5-484E-8A61-BBDF2FDCA25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26093" y="4473676"/>
              <a:ext cx="911160" cy="971904"/>
            </a:xfrm>
            <a:prstGeom prst="rect">
              <a:avLst/>
            </a:prstGeom>
          </p:spPr>
        </p:pic>
        <p:grpSp>
          <p:nvGrpSpPr>
            <p:cNvPr id="144" name="群組 143">
              <a:extLst>
                <a:ext uri="{FF2B5EF4-FFF2-40B4-BE49-F238E27FC236}">
                  <a16:creationId xmlns:a16="http://schemas.microsoft.com/office/drawing/2014/main" id="{26D78006-3792-4EEA-840E-266B921A6E05}"/>
                </a:ext>
              </a:extLst>
            </p:cNvPr>
            <p:cNvGrpSpPr/>
            <p:nvPr/>
          </p:nvGrpSpPr>
          <p:grpSpPr>
            <a:xfrm>
              <a:off x="736653" y="4668474"/>
              <a:ext cx="1700787" cy="626239"/>
              <a:chOff x="1316238" y="2971998"/>
              <a:chExt cx="5760000" cy="1988306"/>
            </a:xfrm>
          </p:grpSpPr>
          <p:sp>
            <p:nvSpPr>
              <p:cNvPr id="180" name="矩形 179">
                <a:extLst>
                  <a:ext uri="{FF2B5EF4-FFF2-40B4-BE49-F238E27FC236}">
                    <a16:creationId xmlns:a16="http://schemas.microsoft.com/office/drawing/2014/main" id="{46CCCB3F-9FBB-4E6C-A65D-D6952749E177}"/>
                  </a:ext>
                </a:extLst>
              </p:cNvPr>
              <p:cNvSpPr/>
              <p:nvPr/>
            </p:nvSpPr>
            <p:spPr>
              <a:xfrm>
                <a:off x="1316238" y="4240304"/>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ts val="3000"/>
                  </a:spcBef>
                  <a:spcAft>
                    <a:spcPts val="3000"/>
                  </a:spcAft>
                </a:pPr>
                <a:r>
                  <a:rPr lang="zh-TW" altLang="en-US" sz="700">
                    <a:solidFill>
                      <a:schemeClr val="tx1"/>
                    </a:solidFill>
                  </a:rPr>
                  <a:t>能夠快速拉近與觀眾之間的的距離</a:t>
                </a:r>
              </a:p>
            </p:txBody>
          </p:sp>
          <p:sp>
            <p:nvSpPr>
              <p:cNvPr id="181" name="文字方塊 180">
                <a:extLst>
                  <a:ext uri="{FF2B5EF4-FFF2-40B4-BE49-F238E27FC236}">
                    <a16:creationId xmlns:a16="http://schemas.microsoft.com/office/drawing/2014/main" id="{2883F3D3-6E47-45DA-AB29-FA1E78F2307A}"/>
                  </a:ext>
                </a:extLst>
              </p:cNvPr>
              <p:cNvSpPr txBox="1"/>
              <p:nvPr/>
            </p:nvSpPr>
            <p:spPr>
              <a:xfrm>
                <a:off x="1316238" y="2971998"/>
                <a:ext cx="5760000" cy="72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TW"/>
                </a:defPPr>
                <a:lvl1pPr algn="ctr">
                  <a:spcBef>
                    <a:spcPts val="3000"/>
                  </a:spcBef>
                  <a:spcAft>
                    <a:spcPts val="3000"/>
                  </a:spcAft>
                  <a:defRPr sz="2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700">
                    <a:solidFill>
                      <a:schemeClr val="tx1"/>
                    </a:solidFill>
                  </a:rPr>
                  <a:t>即時性和互動性，</a:t>
                </a:r>
                <a:endParaRPr lang="en-US" altLang="zh-TW" sz="700">
                  <a:solidFill>
                    <a:schemeClr val="tx1"/>
                  </a:solidFill>
                </a:endParaRPr>
              </a:p>
            </p:txBody>
          </p:sp>
        </p:grpSp>
      </p:grpSp>
    </p:spTree>
    <p:extLst>
      <p:ext uri="{BB962C8B-B14F-4D97-AF65-F5344CB8AC3E}">
        <p14:creationId xmlns:p14="http://schemas.microsoft.com/office/powerpoint/2010/main" val="1550635841"/>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群組 52">
            <a:extLst>
              <a:ext uri="{FF2B5EF4-FFF2-40B4-BE49-F238E27FC236}">
                <a16:creationId xmlns:a16="http://schemas.microsoft.com/office/drawing/2014/main" id="{DA23412F-F768-466A-98A6-3A1C4F2CA1E8}"/>
              </a:ext>
            </a:extLst>
          </p:cNvPr>
          <p:cNvGrpSpPr/>
          <p:nvPr/>
        </p:nvGrpSpPr>
        <p:grpSpPr>
          <a:xfrm>
            <a:off x="5063" y="0"/>
            <a:ext cx="12192003" cy="6858000"/>
            <a:chOff x="-1" y="0"/>
            <a:chExt cx="12192003" cy="6858000"/>
          </a:xfrm>
        </p:grpSpPr>
        <p:sp>
          <p:nvSpPr>
            <p:cNvPr id="29" name="矩形 28">
              <a:extLst>
                <a:ext uri="{FF2B5EF4-FFF2-40B4-BE49-F238E27FC236}">
                  <a16:creationId xmlns:a16="http://schemas.microsoft.com/office/drawing/2014/main" id="{FC251407-1787-4979-96AE-DFC34949FBEB}"/>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2">
              <a:extLst>
                <a:ext uri="{FF2B5EF4-FFF2-40B4-BE49-F238E27FC236}">
                  <a16:creationId xmlns:a16="http://schemas.microsoft.com/office/drawing/2014/main" id="{FBC89C36-E674-4C04-942D-F96602B21663}"/>
                </a:ext>
              </a:extLst>
            </p:cNvPr>
            <p:cNvSpPr txBox="1">
              <a:spLocks/>
            </p:cNvSpPr>
            <p:nvPr/>
          </p:nvSpPr>
          <p:spPr>
            <a:xfrm>
              <a:off x="-1" y="7520"/>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zh-TW" altLang="en-US" sz="2200">
                  <a:latin typeface="Cavolini" panose="03000502040302020204" pitchFamily="66" charset="0"/>
                  <a:ea typeface="+mn-ea"/>
                  <a:cs typeface="Cavolini" panose="03000502040302020204" pitchFamily="66" charset="0"/>
                </a:rPr>
                <a:t>貼文</a:t>
              </a:r>
              <a:endParaRPr lang="en-US" altLang="zh-TW" sz="2200">
                <a:latin typeface="Cavolini" panose="03000502040302020204" pitchFamily="66" charset="0"/>
                <a:ea typeface="+mn-ea"/>
                <a:cs typeface="Cavolini" panose="03000502040302020204" pitchFamily="66" charset="0"/>
              </a:endParaRPr>
            </a:p>
            <a:p>
              <a:pPr algn="ctr"/>
              <a:endParaRPr lang="zh-TW" altLang="en-US" sz="3200">
                <a:latin typeface="Cavolini" panose="03000502040302020204" pitchFamily="66" charset="0"/>
                <a:ea typeface="+mn-ea"/>
                <a:cs typeface="Cavolini" panose="03000502040302020204" pitchFamily="66" charset="0"/>
              </a:endParaRPr>
            </a:p>
          </p:txBody>
        </p:sp>
        <p:sp>
          <p:nvSpPr>
            <p:cNvPr id="14" name="標題 2">
              <a:extLst>
                <a:ext uri="{FF2B5EF4-FFF2-40B4-BE49-F238E27FC236}">
                  <a16:creationId xmlns:a16="http://schemas.microsoft.com/office/drawing/2014/main" id="{455F14B0-A697-44D2-BEAB-7F073DD4D6F8}"/>
                </a:ext>
              </a:extLst>
            </p:cNvPr>
            <p:cNvSpPr txBox="1">
              <a:spLocks/>
            </p:cNvSpPr>
            <p:nvPr/>
          </p:nvSpPr>
          <p:spPr>
            <a:xfrm>
              <a:off x="11478271" y="748500"/>
              <a:ext cx="576000" cy="64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a:t>…</a:t>
              </a:r>
              <a:endParaRPr lang="zh-TW" altLang="en-US" sz="3600" b="1"/>
            </a:p>
          </p:txBody>
        </p:sp>
        <p:grpSp>
          <p:nvGrpSpPr>
            <p:cNvPr id="11" name="群組 10">
              <a:extLst>
                <a:ext uri="{FF2B5EF4-FFF2-40B4-BE49-F238E27FC236}">
                  <a16:creationId xmlns:a16="http://schemas.microsoft.com/office/drawing/2014/main" id="{1756773E-1E5F-4289-BF32-69AC5AC2F7E1}"/>
                </a:ext>
              </a:extLst>
            </p:cNvPr>
            <p:cNvGrpSpPr/>
            <p:nvPr/>
          </p:nvGrpSpPr>
          <p:grpSpPr>
            <a:xfrm>
              <a:off x="225947" y="659521"/>
              <a:ext cx="830497" cy="830498"/>
              <a:chOff x="864916" y="1972234"/>
              <a:chExt cx="751840" cy="751840"/>
            </a:xfrm>
          </p:grpSpPr>
          <p:pic>
            <p:nvPicPr>
              <p:cNvPr id="35" name="圖片 34">
                <a:extLst>
                  <a:ext uri="{FF2B5EF4-FFF2-40B4-BE49-F238E27FC236}">
                    <a16:creationId xmlns:a16="http://schemas.microsoft.com/office/drawing/2014/main" id="{87ADDED1-D517-452D-B4C4-7A145454E7C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3027" t="-1404" r="-7730" b="2111"/>
              <a:stretch/>
            </p:blipFill>
            <p:spPr>
              <a:xfrm>
                <a:off x="901759" y="1994500"/>
                <a:ext cx="703894" cy="720927"/>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9" name="橢圓 8">
                <a:extLst>
                  <a:ext uri="{FF2B5EF4-FFF2-40B4-BE49-F238E27FC236}">
                    <a16:creationId xmlns:a16="http://schemas.microsoft.com/office/drawing/2014/main" id="{E132EA77-23F0-4FAB-8BB6-98400C5E95CE}"/>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pic>
          <p:nvPicPr>
            <p:cNvPr id="4" name="圖片 3">
              <a:extLst>
                <a:ext uri="{FF2B5EF4-FFF2-40B4-BE49-F238E27FC236}">
                  <a16:creationId xmlns:a16="http://schemas.microsoft.com/office/drawing/2014/main" id="{D0DBE1DA-B574-45B9-A31A-C749D86CE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79" y="6258908"/>
              <a:ext cx="487842" cy="487842"/>
            </a:xfrm>
            <a:prstGeom prst="rect">
              <a:avLst/>
            </a:prstGeom>
          </p:spPr>
        </p:pic>
        <p:pic>
          <p:nvPicPr>
            <p:cNvPr id="6" name="圖片 5">
              <a:extLst>
                <a:ext uri="{FF2B5EF4-FFF2-40B4-BE49-F238E27FC236}">
                  <a16:creationId xmlns:a16="http://schemas.microsoft.com/office/drawing/2014/main" id="{01022999-F391-4B74-AED9-1A041D98F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3" y="6258908"/>
              <a:ext cx="487781" cy="487781"/>
            </a:xfrm>
            <a:prstGeom prst="rect">
              <a:avLst/>
            </a:prstGeom>
          </p:spPr>
        </p:pic>
        <p:pic>
          <p:nvPicPr>
            <p:cNvPr id="8" name="圖片 7">
              <a:extLst>
                <a:ext uri="{FF2B5EF4-FFF2-40B4-BE49-F238E27FC236}">
                  <a16:creationId xmlns:a16="http://schemas.microsoft.com/office/drawing/2014/main" id="{EC9BE1D8-D04A-4227-BF57-FCEF3E567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7806" y="6258908"/>
              <a:ext cx="487781" cy="487781"/>
            </a:xfrm>
            <a:prstGeom prst="rect">
              <a:avLst/>
            </a:prstGeom>
          </p:spPr>
        </p:pic>
        <p:pic>
          <p:nvPicPr>
            <p:cNvPr id="15" name="圖片 14">
              <a:extLst>
                <a:ext uri="{FF2B5EF4-FFF2-40B4-BE49-F238E27FC236}">
                  <a16:creationId xmlns:a16="http://schemas.microsoft.com/office/drawing/2014/main" id="{50EA60E4-B3DC-4DB1-AF19-8180BF45A2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006" y="6258908"/>
              <a:ext cx="487781" cy="487781"/>
            </a:xfrm>
            <a:prstGeom prst="rect">
              <a:avLst/>
            </a:prstGeom>
          </p:spPr>
        </p:pic>
        <p:sp>
          <p:nvSpPr>
            <p:cNvPr id="44" name="標題 2">
              <a:extLst>
                <a:ext uri="{FF2B5EF4-FFF2-40B4-BE49-F238E27FC236}">
                  <a16:creationId xmlns:a16="http://schemas.microsoft.com/office/drawing/2014/main" id="{BC880034-F147-435C-B224-EA7AC1760FB1}"/>
                </a:ext>
              </a:extLst>
            </p:cNvPr>
            <p:cNvSpPr txBox="1">
              <a:spLocks/>
            </p:cNvSpPr>
            <p:nvPr/>
          </p:nvSpPr>
          <p:spPr>
            <a:xfrm>
              <a:off x="1098597" y="710019"/>
              <a:ext cx="2880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3200" b="1"/>
                <a:t>收益流</a:t>
              </a:r>
            </a:p>
          </p:txBody>
        </p:sp>
        <p:sp>
          <p:nvSpPr>
            <p:cNvPr id="47" name="矩形 46">
              <a:extLst>
                <a:ext uri="{FF2B5EF4-FFF2-40B4-BE49-F238E27FC236}">
                  <a16:creationId xmlns:a16="http://schemas.microsoft.com/office/drawing/2014/main" id="{879E37C9-3F0F-4F1C-BAD1-EC33FC61AB13}"/>
                </a:ext>
              </a:extLst>
            </p:cNvPr>
            <p:cNvSpPr/>
            <p:nvPr/>
          </p:nvSpPr>
          <p:spPr>
            <a:xfrm>
              <a:off x="0" y="1633518"/>
              <a:ext cx="12192002" cy="4514079"/>
            </a:xfrm>
            <a:prstGeom prst="rect">
              <a:avLst/>
            </a:prstGeom>
            <a:gradFill>
              <a:gsLst>
                <a:gs pos="0">
                  <a:schemeClr val="accent1">
                    <a:lumMod val="5000"/>
                    <a:lumOff val="95000"/>
                  </a:schemeClr>
                </a:gs>
                <a:gs pos="36000">
                  <a:schemeClr val="accent1">
                    <a:lumMod val="45000"/>
                    <a:lumOff val="55000"/>
                    <a:alpha val="0"/>
                  </a:schemeClr>
                </a:gs>
                <a:gs pos="67000">
                  <a:schemeClr val="accent1">
                    <a:lumMod val="45000"/>
                    <a:lumOff val="55000"/>
                    <a:alpha val="30000"/>
                  </a:schemeClr>
                </a:gs>
                <a:gs pos="100000">
                  <a:schemeClr val="accent1">
                    <a:lumMod val="30000"/>
                    <a:lumOff val="70000"/>
                    <a:alpha val="70000"/>
                  </a:schemeClr>
                </a:gs>
              </a:gsLst>
              <a:lin ang="27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pic>
        <p:nvPicPr>
          <p:cNvPr id="5" name="圖片 4">
            <a:extLst>
              <a:ext uri="{FF2B5EF4-FFF2-40B4-BE49-F238E27FC236}">
                <a16:creationId xmlns:a16="http://schemas.microsoft.com/office/drawing/2014/main" id="{18BC469F-58D7-4972-A839-6E861FC894A7}"/>
              </a:ext>
            </a:extLst>
          </p:cNvPr>
          <p:cNvPicPr>
            <a:picLocks noChangeAspect="1"/>
          </p:cNvPicPr>
          <p:nvPr/>
        </p:nvPicPr>
        <p:blipFill rotWithShape="1">
          <a:blip r:embed="rId8">
            <a:clrChange>
              <a:clrFrom>
                <a:srgbClr val="FA5F0F"/>
              </a:clrFrom>
              <a:clrTo>
                <a:srgbClr val="FA5F0F">
                  <a:alpha val="0"/>
                </a:srgbClr>
              </a:clrTo>
            </a:clrChange>
            <a:extLst>
              <a:ext uri="{BEBA8EAE-BF5A-486C-A8C5-ECC9F3942E4B}">
                <a14:imgProps xmlns:a14="http://schemas.microsoft.com/office/drawing/2010/main">
                  <a14:imgLayer r:embed="rId9">
                    <a14:imgEffect>
                      <a14:backgroundRemoval t="9667" b="89667" l="29000" r="70000">
                        <a14:foregroundMark x1="42750" y1="32167" x2="42500" y2="38833"/>
                        <a14:foregroundMark x1="41250" y1="31583" x2="41083" y2="35750"/>
                        <a14:foregroundMark x1="33917" y1="15750" x2="59000" y2="14333"/>
                        <a14:foregroundMark x1="59000" y1="14333" x2="68583" y2="20250"/>
                        <a14:foregroundMark x1="68583" y1="20250" x2="69250" y2="78583"/>
                        <a14:foregroundMark x1="69250" y1="78583" x2="65288" y2="90325"/>
                        <a14:foregroundMark x1="53006" y1="90633" x2="36167" y2="88417"/>
                        <a14:foregroundMark x1="36167" y1="88417" x2="32250" y2="14500"/>
                        <a14:foregroundMark x1="32250" y1="14500" x2="41167" y2="11167"/>
                        <a14:foregroundMark x1="41167" y1="11167" x2="68583" y2="13250"/>
                        <a14:foregroundMark x1="68583" y1="13417" x2="70000" y2="21917"/>
                        <a14:foregroundMark x1="70000" y1="21917" x2="70000" y2="21917"/>
                        <a14:foregroundMark x1="70250" y1="19000" x2="69667" y2="80667"/>
                        <a14:foregroundMark x1="69667" y1="80667" x2="66750" y2="87500"/>
                        <a14:foregroundMark x1="66750" y1="87500" x2="59583" y2="89833"/>
                        <a14:foregroundMark x1="59583" y1="89833" x2="36833" y2="90083"/>
                        <a14:foregroundMark x1="36833" y1="90083" x2="31417" y2="80500"/>
                        <a14:foregroundMark x1="31417" y1="80500" x2="34583" y2="65250"/>
                        <a14:foregroundMark x1="30967" y1="20500" x2="30583" y2="15750"/>
                        <a14:foregroundMark x1="31256" y1="24083" x2="30967" y2="20500"/>
                        <a14:foregroundMark x1="34583" y1="65250" x2="31417" y2="26071"/>
                        <a14:foregroundMark x1="32917" y1="13667" x2="37000" y2="19417"/>
                        <a14:foregroundMark x1="37000" y1="19417" x2="36417" y2="19417"/>
                        <a14:foregroundMark x1="37250" y1="64667" x2="53750" y2="77333"/>
                        <a14:foregroundMark x1="53750" y1="77333" x2="61083" y2="79083"/>
                        <a14:foregroundMark x1="59167" y1="67000" x2="53083" y2="75667"/>
                        <a14:foregroundMark x1="53083" y1="75667" x2="38583" y2="87167"/>
                        <a14:foregroundMark x1="37500" y1="83250" x2="56333" y2="85083"/>
                        <a14:foregroundMark x1="56333" y1="85083" x2="61500" y2="84667"/>
                        <a14:foregroundMark x1="43750" y1="88833" x2="59333" y2="89167"/>
                        <a14:foregroundMark x1="59333" y1="89167" x2="68500" y2="79750"/>
                        <a14:foregroundMark x1="68500" y1="79750" x2="68583" y2="78167"/>
                        <a14:foregroundMark x1="69833" y1="82417" x2="68583" y2="88000"/>
                        <a14:foregroundMark x1="31083" y1="15250" x2="39500" y2="10500"/>
                        <a14:foregroundMark x1="39500" y1="10500" x2="48750" y2="9667"/>
                        <a14:foregroundMark x1="48750" y1="9667" x2="66667" y2="11833"/>
                        <a14:foregroundMark x1="66667" y1="11833" x2="69583" y2="18250"/>
                        <a14:foregroundMark x1="69583" y1="18250" x2="69583" y2="18250"/>
                        <a14:foregroundMark x1="68750" y1="12833" x2="58333" y2="9667"/>
                        <a14:foregroundMark x1="30250" y1="15083" x2="38667" y2="10333"/>
                        <a14:foregroundMark x1="38667" y1="10333" x2="39583" y2="10083"/>
                        <a14:foregroundMark x1="38917" y1="9917" x2="31000" y2="12583"/>
                        <a14:foregroundMark x1="31000" y1="12583" x2="30667" y2="16333"/>
                        <a14:foregroundMark x1="29698" y1="33330" x2="29674" y2="39169"/>
                        <a14:foregroundMark x1="29704" y1="31917" x2="29702" y2="32333"/>
                        <a14:foregroundMark x1="29723" y1="27000" x2="29704" y2="31917"/>
                        <a14:foregroundMark x1="29750" y1="20250" x2="29735" y2="24083"/>
                        <a14:foregroundMark x1="30751" y1="84791" x2="33833" y2="89000"/>
                        <a14:foregroundMark x1="33833" y1="89000" x2="34333" y2="89083"/>
                        <a14:foregroundMark x1="30708" y1="86791" x2="33583" y2="89667"/>
                        <a14:backgroundMark x1="53917" y1="92000" x2="65000" y2="92750"/>
                        <a14:backgroundMark x1="52500" y1="91333" x2="55583" y2="91917"/>
                        <a14:backgroundMark x1="61250" y1="92000" x2="66000" y2="91750"/>
                        <a14:backgroundMark x1="64333" y1="91500" x2="66000" y2="91583"/>
                        <a14:backgroundMark x1="64000" y1="91167" x2="65583" y2="91500"/>
                        <a14:backgroundMark x1="29333" y1="40000" x2="29333" y2="85250"/>
                        <a14:backgroundMark x1="28917" y1="85333" x2="29417" y2="87500"/>
                        <a14:backgroundMark x1="29750" y1="32333" x2="29750" y2="32333"/>
                        <a14:backgroundMark x1="29750" y1="32333" x2="30000" y2="33250"/>
                        <a14:backgroundMark x1="29833" y1="31917" x2="29833" y2="31917"/>
                        <a14:backgroundMark x1="30000" y1="24083" x2="30000" y2="27000"/>
                        <a14:backgroundMark x1="30000" y1="20500" x2="30000" y2="20500"/>
                        <a14:backgroundMark x1="29500" y1="39917" x2="29500" y2="39917"/>
                        <a14:backgroundMark x1="29667" y1="39167" x2="29333" y2="40083"/>
                      </a14:backgroundRemoval>
                    </a14:imgEffect>
                  </a14:imgLayer>
                </a14:imgProps>
              </a:ext>
            </a:extLst>
          </a:blip>
          <a:srcRect l="29495" t="10513" r="29130" b="10339"/>
          <a:stretch/>
        </p:blipFill>
        <p:spPr>
          <a:xfrm>
            <a:off x="8937045" y="1811716"/>
            <a:ext cx="2173347" cy="4157682"/>
          </a:xfrm>
          <a:prstGeom prst="roundRect">
            <a:avLst/>
          </a:prstGeom>
        </p:spPr>
      </p:pic>
      <p:sp>
        <p:nvSpPr>
          <p:cNvPr id="22" name="文字方塊 21">
            <a:extLst>
              <a:ext uri="{FF2B5EF4-FFF2-40B4-BE49-F238E27FC236}">
                <a16:creationId xmlns:a16="http://schemas.microsoft.com/office/drawing/2014/main" id="{D6C20328-527D-4133-8AAB-EE02C10E942A}"/>
              </a:ext>
            </a:extLst>
          </p:cNvPr>
          <p:cNvSpPr txBox="1"/>
          <p:nvPr/>
        </p:nvSpPr>
        <p:spPr>
          <a:xfrm>
            <a:off x="660475" y="2248636"/>
            <a:ext cx="7783366" cy="3720762"/>
          </a:xfrm>
          <a:prstGeom prst="rect">
            <a:avLst/>
          </a:prstGeom>
          <a:noFill/>
        </p:spPr>
        <p:txBody>
          <a:bodyPr wrap="square">
            <a:spAutoFit/>
          </a:bodyPr>
          <a:lstStyle/>
          <a:p>
            <a:pPr algn="just">
              <a:lnSpc>
                <a:spcPct val="120000"/>
              </a:lnSpc>
            </a:pPr>
            <a:r>
              <a:rPr lang="zh-TW" altLang="en-US"/>
              <a:t>可以在 </a:t>
            </a:r>
            <a:r>
              <a:rPr lang="en-US" altLang="zh-TW"/>
              <a:t>Instagram </a:t>
            </a:r>
            <a:r>
              <a:rPr lang="zh-TW" altLang="en-US"/>
              <a:t>直播視訊期間購買及傳送多個徽章。如果您在直播仍在進行時退出影片，該直播視訊的創作者和所有觀眾仍能夠看到您的留言和徽章。</a:t>
            </a:r>
          </a:p>
          <a:p>
            <a:pPr algn="just">
              <a:lnSpc>
                <a:spcPct val="120000"/>
              </a:lnSpc>
            </a:pPr>
            <a:r>
              <a:rPr lang="zh-TW" altLang="en-US"/>
              <a:t>徽章分為以下等級：</a:t>
            </a:r>
          </a:p>
          <a:p>
            <a:pPr algn="just">
              <a:lnSpc>
                <a:spcPct val="120000"/>
              </a:lnSpc>
            </a:pPr>
            <a:r>
              <a:rPr lang="zh-TW" altLang="en-US"/>
              <a:t>一顆心 </a:t>
            </a:r>
            <a:r>
              <a:rPr lang="en-US" altLang="zh-TW"/>
              <a:t>- $0.99 </a:t>
            </a:r>
            <a:r>
              <a:rPr lang="zh-TW" altLang="en-US"/>
              <a:t>美元</a:t>
            </a:r>
          </a:p>
          <a:p>
            <a:pPr algn="just">
              <a:lnSpc>
                <a:spcPct val="120000"/>
              </a:lnSpc>
            </a:pPr>
            <a:r>
              <a:rPr lang="zh-TW" altLang="en-US"/>
              <a:t>兩顆心 </a:t>
            </a:r>
            <a:r>
              <a:rPr lang="en-US" altLang="zh-TW"/>
              <a:t>- $1.99 </a:t>
            </a:r>
            <a:r>
              <a:rPr lang="zh-TW" altLang="en-US"/>
              <a:t>美元</a:t>
            </a:r>
          </a:p>
          <a:p>
            <a:pPr algn="just">
              <a:lnSpc>
                <a:spcPct val="120000"/>
              </a:lnSpc>
            </a:pPr>
            <a:r>
              <a:rPr lang="zh-TW" altLang="en-US"/>
              <a:t>三顆心 </a:t>
            </a:r>
            <a:r>
              <a:rPr lang="en-US" altLang="zh-TW"/>
              <a:t>- $4.99 </a:t>
            </a:r>
            <a:r>
              <a:rPr lang="zh-TW" altLang="en-US"/>
              <a:t>美元</a:t>
            </a:r>
          </a:p>
          <a:p>
            <a:pPr algn="just">
              <a:lnSpc>
                <a:spcPct val="120000"/>
              </a:lnSpc>
            </a:pPr>
            <a:r>
              <a:rPr lang="zh-TW" altLang="en-US"/>
              <a:t>購買徽章後：</a:t>
            </a:r>
          </a:p>
          <a:p>
            <a:pPr algn="just">
              <a:lnSpc>
                <a:spcPct val="120000"/>
              </a:lnSpc>
            </a:pPr>
            <a:r>
              <a:rPr lang="zh-TW" altLang="en-US"/>
              <a:t>在直播視訊期間，徽章會出現在您所有的留言旁邊。</a:t>
            </a:r>
          </a:p>
          <a:p>
            <a:pPr algn="just">
              <a:lnSpc>
                <a:spcPct val="120000"/>
              </a:lnSpc>
            </a:pPr>
            <a:r>
              <a:rPr lang="zh-TW" altLang="en-US"/>
              <a:t>特殊的愛心表情符號會在直播視訊的留言區塊中向您顯示。</a:t>
            </a:r>
          </a:p>
          <a:p>
            <a:pPr algn="just">
              <a:lnSpc>
                <a:spcPct val="120000"/>
              </a:lnSpc>
            </a:pPr>
            <a:r>
              <a:rPr lang="zh-TW" altLang="en-US"/>
              <a:t>您會在直播視訊創作者可查看的「支持者」名單中顯示最多 </a:t>
            </a:r>
            <a:r>
              <a:rPr lang="en-US" altLang="zh-TW"/>
              <a:t>90 </a:t>
            </a:r>
            <a:r>
              <a:rPr lang="zh-TW" altLang="en-US"/>
              <a:t>天。</a:t>
            </a:r>
          </a:p>
        </p:txBody>
      </p:sp>
      <p:sp>
        <p:nvSpPr>
          <p:cNvPr id="24" name="文字方塊 23">
            <a:extLst>
              <a:ext uri="{FF2B5EF4-FFF2-40B4-BE49-F238E27FC236}">
                <a16:creationId xmlns:a16="http://schemas.microsoft.com/office/drawing/2014/main" id="{647095C9-FEBF-4C80-B24B-2DE83D75AC12}"/>
              </a:ext>
            </a:extLst>
          </p:cNvPr>
          <p:cNvSpPr txBox="1"/>
          <p:nvPr/>
        </p:nvSpPr>
        <p:spPr>
          <a:xfrm>
            <a:off x="646259" y="1878488"/>
            <a:ext cx="6153150" cy="369332"/>
          </a:xfrm>
          <a:prstGeom prst="rect">
            <a:avLst/>
          </a:prstGeom>
          <a:noFill/>
        </p:spPr>
        <p:txBody>
          <a:bodyPr wrap="square">
            <a:spAutoFit/>
          </a:bodyPr>
          <a:lstStyle/>
          <a:p>
            <a:r>
              <a:rPr lang="en-US" altLang="zh-TW" b="1">
                <a:solidFill>
                  <a:srgbClr val="DF3E6A"/>
                </a:solidFill>
              </a:rPr>
              <a:t>Instagram Live </a:t>
            </a:r>
            <a:r>
              <a:rPr lang="zh-TW" altLang="en-US" b="1">
                <a:solidFill>
                  <a:srgbClr val="DF3E6A"/>
                </a:solidFill>
              </a:rPr>
              <a:t>徽章</a:t>
            </a:r>
          </a:p>
        </p:txBody>
      </p:sp>
      <p:sp>
        <p:nvSpPr>
          <p:cNvPr id="12" name="矩形 11">
            <a:extLst>
              <a:ext uri="{FF2B5EF4-FFF2-40B4-BE49-F238E27FC236}">
                <a16:creationId xmlns:a16="http://schemas.microsoft.com/office/drawing/2014/main" id="{0C436623-2A58-4888-A527-BD72ECEB5CFE}"/>
              </a:ext>
            </a:extLst>
          </p:cNvPr>
          <p:cNvSpPr/>
          <p:nvPr/>
        </p:nvSpPr>
        <p:spPr>
          <a:xfrm>
            <a:off x="10340453" y="4450833"/>
            <a:ext cx="272869" cy="215563"/>
          </a:xfrm>
          <a:prstGeom prst="rect">
            <a:avLst/>
          </a:prstGeom>
          <a:noFill/>
          <a:ln w="38100">
            <a:solidFill>
              <a:srgbClr val="AB36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圖說文字: 向右箭號 16">
            <a:extLst>
              <a:ext uri="{FF2B5EF4-FFF2-40B4-BE49-F238E27FC236}">
                <a16:creationId xmlns:a16="http://schemas.microsoft.com/office/drawing/2014/main" id="{D33A9B00-9885-49C4-9864-5B8A2F457095}"/>
              </a:ext>
            </a:extLst>
          </p:cNvPr>
          <p:cNvSpPr/>
          <p:nvPr/>
        </p:nvSpPr>
        <p:spPr>
          <a:xfrm>
            <a:off x="6926183" y="4261634"/>
            <a:ext cx="3414268" cy="593960"/>
          </a:xfrm>
          <a:prstGeom prst="rightArrowCallout">
            <a:avLst>
              <a:gd name="adj1" fmla="val 25000"/>
              <a:gd name="adj2" fmla="val 25000"/>
              <a:gd name="adj3" fmla="val 25000"/>
              <a:gd name="adj4" fmla="val 59100"/>
            </a:avLst>
          </a:prstGeom>
          <a:noFill/>
          <a:ln w="19050">
            <a:solidFill>
              <a:srgbClr val="DF3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a:solidFill>
                  <a:srgbClr val="DF3E6A"/>
                </a:solidFill>
              </a:rPr>
              <a:t>Instagram Live </a:t>
            </a:r>
            <a:r>
              <a:rPr lang="zh-TW" altLang="en-US" sz="1600" b="1">
                <a:solidFill>
                  <a:srgbClr val="DF3E6A"/>
                </a:solidFill>
              </a:rPr>
              <a:t>徽章</a:t>
            </a:r>
          </a:p>
        </p:txBody>
      </p:sp>
    </p:spTree>
    <p:extLst>
      <p:ext uri="{BB962C8B-B14F-4D97-AF65-F5344CB8AC3E}">
        <p14:creationId xmlns:p14="http://schemas.microsoft.com/office/powerpoint/2010/main" val="327403119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9E21B0-C789-40E2-AAA6-5D7CD60B10BE}"/>
              </a:ext>
            </a:extLst>
          </p:cNvPr>
          <p:cNvSpPr>
            <a:spLocks noGrp="1"/>
          </p:cNvSpPr>
          <p:nvPr>
            <p:ph type="title" idx="4294967295"/>
          </p:nvPr>
        </p:nvSpPr>
        <p:spPr>
          <a:xfrm>
            <a:off x="2593340" y="168566"/>
            <a:ext cx="7005320" cy="965200"/>
          </a:xfrm>
        </p:spPr>
        <p:txBody>
          <a:bodyPr/>
          <a:lstStyle/>
          <a:p>
            <a:pPr algn="ctr"/>
            <a:r>
              <a:rPr lang="zh-TW" altLang="en-US"/>
              <a:t>目錄</a:t>
            </a:r>
          </a:p>
        </p:txBody>
      </p:sp>
      <p:sp>
        <p:nvSpPr>
          <p:cNvPr id="6" name="橢圓 5">
            <a:extLst>
              <a:ext uri="{FF2B5EF4-FFF2-40B4-BE49-F238E27FC236}">
                <a16:creationId xmlns:a16="http://schemas.microsoft.com/office/drawing/2014/main" id="{D481A3EC-1C4B-456C-A9CB-C7FA9530B1B5}"/>
              </a:ext>
            </a:extLst>
          </p:cNvPr>
          <p:cNvSpPr/>
          <p:nvPr/>
        </p:nvSpPr>
        <p:spPr>
          <a:xfrm>
            <a:off x="710400" y="2028501"/>
            <a:ext cx="2160000" cy="2160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8" name="橢圓 7">
            <a:extLst>
              <a:ext uri="{FF2B5EF4-FFF2-40B4-BE49-F238E27FC236}">
                <a16:creationId xmlns:a16="http://schemas.microsoft.com/office/drawing/2014/main" id="{7CEF3039-0147-47D3-8F26-E4E347AD2B7E}"/>
              </a:ext>
            </a:extLst>
          </p:cNvPr>
          <p:cNvSpPr/>
          <p:nvPr/>
        </p:nvSpPr>
        <p:spPr>
          <a:xfrm>
            <a:off x="3580800" y="2028501"/>
            <a:ext cx="2160000" cy="2160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9" name="橢圓 8">
            <a:extLst>
              <a:ext uri="{FF2B5EF4-FFF2-40B4-BE49-F238E27FC236}">
                <a16:creationId xmlns:a16="http://schemas.microsoft.com/office/drawing/2014/main" id="{A02D5DD2-9477-42C1-A453-71856542612A}"/>
              </a:ext>
            </a:extLst>
          </p:cNvPr>
          <p:cNvSpPr/>
          <p:nvPr/>
        </p:nvSpPr>
        <p:spPr>
          <a:xfrm>
            <a:off x="6451200" y="2028501"/>
            <a:ext cx="2160000" cy="2160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10" name="橢圓 9">
            <a:extLst>
              <a:ext uri="{FF2B5EF4-FFF2-40B4-BE49-F238E27FC236}">
                <a16:creationId xmlns:a16="http://schemas.microsoft.com/office/drawing/2014/main" id="{22FFEF44-DD2B-4EC4-8D25-50F66005AC01}"/>
              </a:ext>
            </a:extLst>
          </p:cNvPr>
          <p:cNvSpPr/>
          <p:nvPr/>
        </p:nvSpPr>
        <p:spPr>
          <a:xfrm>
            <a:off x="9321600" y="2028501"/>
            <a:ext cx="2160000" cy="2160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14" name="文字方塊 13">
            <a:extLst>
              <a:ext uri="{FF2B5EF4-FFF2-40B4-BE49-F238E27FC236}">
                <a16:creationId xmlns:a16="http://schemas.microsoft.com/office/drawing/2014/main" id="{FEF0647F-4A2B-4F98-A44C-4C41E08D637A}"/>
              </a:ext>
            </a:extLst>
          </p:cNvPr>
          <p:cNvSpPr txBox="1"/>
          <p:nvPr/>
        </p:nvSpPr>
        <p:spPr>
          <a:xfrm>
            <a:off x="710400" y="4355650"/>
            <a:ext cx="2160000" cy="1080000"/>
          </a:xfrm>
          <a:prstGeom prst="rect">
            <a:avLst/>
          </a:prstGeom>
          <a:noFill/>
        </p:spPr>
        <p:txBody>
          <a:bodyPr wrap="square">
            <a:spAutoFit/>
          </a:bodyPr>
          <a:lstStyle/>
          <a:p>
            <a:pPr algn="ctr">
              <a:lnSpc>
                <a:spcPct val="150000"/>
              </a:lnSpc>
            </a:pPr>
            <a:r>
              <a:rPr lang="zh-TW" altLang="en-US" sz="2400"/>
              <a:t>公司背景</a:t>
            </a:r>
            <a:endParaRPr lang="en-US" altLang="zh-TW" sz="2400"/>
          </a:p>
          <a:p>
            <a:pPr algn="ctr">
              <a:lnSpc>
                <a:spcPct val="150000"/>
              </a:lnSpc>
            </a:pPr>
            <a:r>
              <a:rPr lang="zh-TW" altLang="en-US" sz="2400"/>
              <a:t>創辦人</a:t>
            </a:r>
          </a:p>
        </p:txBody>
      </p:sp>
      <p:sp>
        <p:nvSpPr>
          <p:cNvPr id="16" name="文字方塊 15">
            <a:extLst>
              <a:ext uri="{FF2B5EF4-FFF2-40B4-BE49-F238E27FC236}">
                <a16:creationId xmlns:a16="http://schemas.microsoft.com/office/drawing/2014/main" id="{038D957D-5135-463F-B63B-BCD034864057}"/>
              </a:ext>
            </a:extLst>
          </p:cNvPr>
          <p:cNvSpPr txBox="1"/>
          <p:nvPr/>
        </p:nvSpPr>
        <p:spPr>
          <a:xfrm>
            <a:off x="3580800" y="4355650"/>
            <a:ext cx="2160000" cy="1080000"/>
          </a:xfrm>
          <a:prstGeom prst="rect">
            <a:avLst/>
          </a:prstGeom>
          <a:noFill/>
        </p:spPr>
        <p:txBody>
          <a:bodyPr wrap="square">
            <a:spAutoFit/>
          </a:bodyPr>
          <a:lstStyle/>
          <a:p>
            <a:pPr algn="ctr">
              <a:lnSpc>
                <a:spcPct val="150000"/>
              </a:lnSpc>
            </a:pPr>
            <a:r>
              <a:rPr lang="zh-TW" altLang="en-US" sz="2400"/>
              <a:t>商業模式</a:t>
            </a:r>
          </a:p>
        </p:txBody>
      </p:sp>
      <p:sp>
        <p:nvSpPr>
          <p:cNvPr id="18" name="文字方塊 17">
            <a:extLst>
              <a:ext uri="{FF2B5EF4-FFF2-40B4-BE49-F238E27FC236}">
                <a16:creationId xmlns:a16="http://schemas.microsoft.com/office/drawing/2014/main" id="{309AC1A6-5329-497E-9C2A-C47584C8EB96}"/>
              </a:ext>
            </a:extLst>
          </p:cNvPr>
          <p:cNvSpPr txBox="1"/>
          <p:nvPr/>
        </p:nvSpPr>
        <p:spPr>
          <a:xfrm>
            <a:off x="6451200" y="4355650"/>
            <a:ext cx="2160000" cy="1080000"/>
          </a:xfrm>
          <a:prstGeom prst="rect">
            <a:avLst/>
          </a:prstGeom>
          <a:noFill/>
        </p:spPr>
        <p:txBody>
          <a:bodyPr wrap="square">
            <a:spAutoFit/>
          </a:bodyPr>
          <a:lstStyle/>
          <a:p>
            <a:pPr algn="ctr">
              <a:lnSpc>
                <a:spcPct val="150000"/>
              </a:lnSpc>
            </a:pPr>
            <a:r>
              <a:rPr lang="zh-TW" altLang="en-US" sz="2400"/>
              <a:t>競爭者</a:t>
            </a:r>
          </a:p>
        </p:txBody>
      </p:sp>
      <p:sp>
        <p:nvSpPr>
          <p:cNvPr id="20" name="文字方塊 19">
            <a:extLst>
              <a:ext uri="{FF2B5EF4-FFF2-40B4-BE49-F238E27FC236}">
                <a16:creationId xmlns:a16="http://schemas.microsoft.com/office/drawing/2014/main" id="{DD89DA20-F483-4E57-8C35-B3636DC12A7D}"/>
              </a:ext>
            </a:extLst>
          </p:cNvPr>
          <p:cNvSpPr txBox="1"/>
          <p:nvPr/>
        </p:nvSpPr>
        <p:spPr>
          <a:xfrm>
            <a:off x="9321600" y="4355650"/>
            <a:ext cx="2160000" cy="1080000"/>
          </a:xfrm>
          <a:prstGeom prst="rect">
            <a:avLst/>
          </a:prstGeom>
          <a:noFill/>
        </p:spPr>
        <p:txBody>
          <a:bodyPr wrap="square">
            <a:spAutoFit/>
          </a:bodyPr>
          <a:lstStyle/>
          <a:p>
            <a:pPr algn="ctr">
              <a:lnSpc>
                <a:spcPct val="150000"/>
              </a:lnSpc>
            </a:pPr>
            <a:r>
              <a:rPr lang="zh-TW" altLang="en-US" sz="2400"/>
              <a:t>未來發展</a:t>
            </a:r>
            <a:endParaRPr lang="en-US" altLang="zh-TW" sz="2400"/>
          </a:p>
          <a:p>
            <a:pPr algn="ctr">
              <a:lnSpc>
                <a:spcPct val="150000"/>
              </a:lnSpc>
            </a:pPr>
            <a:r>
              <a:rPr lang="zh-TW" altLang="en-US" sz="2400"/>
              <a:t>與問題</a:t>
            </a:r>
          </a:p>
        </p:txBody>
      </p:sp>
      <p:sp>
        <p:nvSpPr>
          <p:cNvPr id="4" name="文字方塊 3">
            <a:extLst>
              <a:ext uri="{FF2B5EF4-FFF2-40B4-BE49-F238E27FC236}">
                <a16:creationId xmlns:a16="http://schemas.microsoft.com/office/drawing/2014/main" id="{A92858A7-5B7E-41BF-8AB6-DD473490F4A3}"/>
              </a:ext>
            </a:extLst>
          </p:cNvPr>
          <p:cNvSpPr txBox="1"/>
          <p:nvPr/>
        </p:nvSpPr>
        <p:spPr>
          <a:xfrm>
            <a:off x="6451200" y="2446782"/>
            <a:ext cx="2160000" cy="1323439"/>
          </a:xfrm>
          <a:prstGeom prst="rect">
            <a:avLst/>
          </a:prstGeom>
          <a:noFill/>
        </p:spPr>
        <p:txBody>
          <a:bodyPr wrap="square" numCol="1" spcCol="2340000" rtlCol="0" anchor="ctr">
            <a:spAutoFit/>
          </a:bodyPr>
          <a:lstStyle/>
          <a:p>
            <a:pPr algn="ctr"/>
            <a:r>
              <a:rPr lang="en-US" altLang="zh-TW" sz="8000">
                <a:ln w="0"/>
                <a:effectLst>
                  <a:outerShdw blurRad="38100" dist="19050" dir="2700000" algn="tl" rotWithShape="0">
                    <a:schemeClr val="dk1">
                      <a:alpha val="40000"/>
                    </a:schemeClr>
                  </a:outerShdw>
                </a:effectLst>
                <a:latin typeface="+mn-ea"/>
              </a:rPr>
              <a:t>4</a:t>
            </a:r>
            <a:endParaRPr lang="zh-TW" altLang="en-US" sz="8000">
              <a:ln w="0"/>
              <a:effectLst>
                <a:outerShdw blurRad="38100" dist="19050" dir="2700000" algn="tl" rotWithShape="0">
                  <a:schemeClr val="dk1">
                    <a:alpha val="40000"/>
                  </a:schemeClr>
                </a:outerShdw>
              </a:effectLst>
              <a:latin typeface="+mn-ea"/>
            </a:endParaRPr>
          </a:p>
        </p:txBody>
      </p:sp>
      <p:sp>
        <p:nvSpPr>
          <p:cNvPr id="15" name="文字方塊 14">
            <a:extLst>
              <a:ext uri="{FF2B5EF4-FFF2-40B4-BE49-F238E27FC236}">
                <a16:creationId xmlns:a16="http://schemas.microsoft.com/office/drawing/2014/main" id="{27D623FE-9EB8-403F-9FB8-AE2EA5B74C1D}"/>
              </a:ext>
            </a:extLst>
          </p:cNvPr>
          <p:cNvSpPr txBox="1"/>
          <p:nvPr/>
        </p:nvSpPr>
        <p:spPr>
          <a:xfrm>
            <a:off x="35808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2</a:t>
            </a:r>
            <a:endParaRPr lang="zh-TW" altLang="en-US" sz="8000">
              <a:ln w="0"/>
              <a:effectLst>
                <a:outerShdw blurRad="38100" dist="19050" dir="2700000" algn="tl" rotWithShape="0">
                  <a:schemeClr val="dk1">
                    <a:alpha val="40000"/>
                  </a:schemeClr>
                </a:outerShdw>
              </a:effectLst>
              <a:latin typeface="+mn-ea"/>
            </a:endParaRPr>
          </a:p>
        </p:txBody>
      </p:sp>
      <p:sp>
        <p:nvSpPr>
          <p:cNvPr id="17" name="文字方塊 16">
            <a:extLst>
              <a:ext uri="{FF2B5EF4-FFF2-40B4-BE49-F238E27FC236}">
                <a16:creationId xmlns:a16="http://schemas.microsoft.com/office/drawing/2014/main" id="{B0D391B4-B384-43F8-99E9-99BC68823599}"/>
              </a:ext>
            </a:extLst>
          </p:cNvPr>
          <p:cNvSpPr txBox="1"/>
          <p:nvPr/>
        </p:nvSpPr>
        <p:spPr>
          <a:xfrm>
            <a:off x="93216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3</a:t>
            </a:r>
            <a:endParaRPr lang="zh-TW" altLang="en-US" sz="8000">
              <a:ln w="0"/>
              <a:effectLst>
                <a:outerShdw blurRad="38100" dist="19050" dir="2700000" algn="tl" rotWithShape="0">
                  <a:schemeClr val="dk1">
                    <a:alpha val="40000"/>
                  </a:schemeClr>
                </a:outerShdw>
              </a:effectLst>
              <a:latin typeface="+mn-ea"/>
            </a:endParaRPr>
          </a:p>
        </p:txBody>
      </p:sp>
      <p:sp>
        <p:nvSpPr>
          <p:cNvPr id="19" name="文字方塊 18">
            <a:extLst>
              <a:ext uri="{FF2B5EF4-FFF2-40B4-BE49-F238E27FC236}">
                <a16:creationId xmlns:a16="http://schemas.microsoft.com/office/drawing/2014/main" id="{CB22B63D-5BF9-476E-99A3-6FCA9BBA30CC}"/>
              </a:ext>
            </a:extLst>
          </p:cNvPr>
          <p:cNvSpPr txBox="1"/>
          <p:nvPr/>
        </p:nvSpPr>
        <p:spPr>
          <a:xfrm>
            <a:off x="7104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1</a:t>
            </a:r>
            <a:endParaRPr lang="zh-TW" altLang="en-US" sz="8000">
              <a:ln w="0"/>
              <a:effectLst>
                <a:outerShdw blurRad="38100" dist="19050" dir="2700000" algn="tl" rotWithShape="0">
                  <a:schemeClr val="dk1">
                    <a:alpha val="40000"/>
                  </a:schemeClr>
                </a:outerShdw>
              </a:effectLst>
              <a:latin typeface="+mn-ea"/>
            </a:endParaRPr>
          </a:p>
        </p:txBody>
      </p:sp>
    </p:spTree>
    <p:extLst>
      <p:ext uri="{BB962C8B-B14F-4D97-AF65-F5344CB8AC3E}">
        <p14:creationId xmlns:p14="http://schemas.microsoft.com/office/powerpoint/2010/main" val="47507994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橢圓 10">
            <a:extLst>
              <a:ext uri="{FF2B5EF4-FFF2-40B4-BE49-F238E27FC236}">
                <a16:creationId xmlns:a16="http://schemas.microsoft.com/office/drawing/2014/main" id="{6E78E797-B88C-4D39-A812-0D08D3723B43}"/>
              </a:ext>
            </a:extLst>
          </p:cNvPr>
          <p:cNvSpPr/>
          <p:nvPr/>
        </p:nvSpPr>
        <p:spPr>
          <a:xfrm>
            <a:off x="-923192" y="-3590192"/>
            <a:ext cx="14038385" cy="14038385"/>
          </a:xfrm>
          <a:prstGeom prst="ellipse">
            <a:avLst/>
          </a:prstGeom>
          <a:solidFill>
            <a:srgbClr val="B37D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47E0DED9-5995-4342-A5F0-D8A76C46AE33}"/>
              </a:ext>
            </a:extLst>
          </p:cNvPr>
          <p:cNvSpPr txBox="1"/>
          <p:nvPr/>
        </p:nvSpPr>
        <p:spPr>
          <a:xfrm>
            <a:off x="4011486" y="3136613"/>
            <a:ext cx="4169028" cy="584775"/>
          </a:xfrm>
          <a:prstGeom prst="rect">
            <a:avLst/>
          </a:prstGeom>
          <a:noFill/>
        </p:spPr>
        <p:txBody>
          <a:bodyPr wrap="square">
            <a:spAutoFit/>
          </a:bodyPr>
          <a:lstStyle/>
          <a:p>
            <a:pPr algn="ctr"/>
            <a:r>
              <a:rPr lang="zh-TW" altLang="en-US" sz="3200">
                <a:ln w="0"/>
                <a:effectLst>
                  <a:outerShdw blurRad="38100" dist="19050" dir="2700000" algn="tl" rotWithShape="0">
                    <a:schemeClr val="dk1">
                      <a:alpha val="40000"/>
                    </a:schemeClr>
                  </a:outerShdw>
                </a:effectLst>
              </a:rPr>
              <a:t>競爭者</a:t>
            </a:r>
          </a:p>
        </p:txBody>
      </p:sp>
    </p:spTree>
    <p:extLst>
      <p:ext uri="{BB962C8B-B14F-4D97-AF65-F5344CB8AC3E}">
        <p14:creationId xmlns:p14="http://schemas.microsoft.com/office/powerpoint/2010/main" val="3577900607"/>
      </p:ext>
    </p:extLst>
  </p:cSld>
  <p:clrMapOvr>
    <a:masterClrMapping/>
  </p:clrMapOvr>
  <mc:AlternateContent xmlns:mc="http://schemas.openxmlformats.org/markup-compatibility/2006">
    <mc:Choice xmlns:p159="http://schemas.microsoft.com/office/powerpoint/2015/09/main" Requires="p159">
      <p:transition spd="med" advClick="0" advTm="0">
        <p159:morph option="byObject"/>
      </p:transition>
    </mc:Choice>
    <mc:Fallback>
      <p:transition spd="med"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0DEABDEF-CA80-433C-9E1F-0062BCE28710}"/>
              </a:ext>
            </a:extLst>
          </p:cNvPr>
          <p:cNvSpPr>
            <a:spLocks/>
          </p:cNvSpPr>
          <p:nvPr/>
        </p:nvSpPr>
        <p:spPr>
          <a:xfrm>
            <a:off x="1" y="972309"/>
            <a:ext cx="12191999" cy="1799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796DC0B-B9D7-443D-BD96-8CBA511B9A0A}"/>
              </a:ext>
            </a:extLst>
          </p:cNvPr>
          <p:cNvSpPr>
            <a:spLocks noGrp="1"/>
          </p:cNvSpPr>
          <p:nvPr>
            <p:ph type="title" idx="4294967295"/>
          </p:nvPr>
        </p:nvSpPr>
        <p:spPr>
          <a:xfrm>
            <a:off x="2593975" y="168275"/>
            <a:ext cx="7004050" cy="965200"/>
          </a:xfrm>
        </p:spPr>
        <p:txBody>
          <a:bodyPr/>
          <a:lstStyle/>
          <a:p>
            <a:pPr algn="ctr"/>
            <a:r>
              <a:rPr lang="en-US" altLang="zh-TW">
                <a:latin typeface="+mn-ea"/>
                <a:cs typeface="Times New Roman" panose="02020603050405020304" pitchFamily="18" charset="0"/>
              </a:rPr>
              <a:t>Twitch</a:t>
            </a:r>
            <a:endParaRPr lang="zh-TW" altLang="en-US"/>
          </a:p>
        </p:txBody>
      </p:sp>
      <p:pic>
        <p:nvPicPr>
          <p:cNvPr id="71" name="圖片 70" descr="Youtube Live Png posted by Zoey Thompson">
            <a:extLst>
              <a:ext uri="{FF2B5EF4-FFF2-40B4-BE49-F238E27FC236}">
                <a16:creationId xmlns:a16="http://schemas.microsoft.com/office/drawing/2014/main" id="{C05CC333-BA2F-4DB3-8980-7D47C59C55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2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8" name="圖片 67">
            <a:extLst>
              <a:ext uri="{FF2B5EF4-FFF2-40B4-BE49-F238E27FC236}">
                <a16:creationId xmlns:a16="http://schemas.microsoft.com/office/drawing/2014/main" id="{0B8A77DF-5090-47F2-AAAF-B412160CB5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00000" y="1646511"/>
            <a:ext cx="1080000" cy="372941"/>
          </a:xfrm>
          <a:prstGeom prst="rect">
            <a:avLst/>
          </a:prstGeom>
          <a:extLst>
            <a:ext uri="{909E8E84-426E-40DD-AFC4-6F175D3DCCD1}">
              <a14:hiddenFill xmlns:a14="http://schemas.microsoft.com/office/drawing/2010/main">
                <a:solidFill>
                  <a:srgbClr val="FFFFFF"/>
                </a:solidFill>
              </a14:hiddenFill>
            </a:ext>
          </a:extLst>
        </p:spPr>
      </p:pic>
      <p:pic>
        <p:nvPicPr>
          <p:cNvPr id="69" name="圖片 68" descr="Instagram - Wikipedia">
            <a:extLst>
              <a:ext uri="{FF2B5EF4-FFF2-40B4-BE49-F238E27FC236}">
                <a16:creationId xmlns:a16="http://schemas.microsoft.com/office/drawing/2014/main" id="{3C6AE26C-4B96-4645-B6C4-745ED26A73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96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2" name="圖片 61" descr="17LIVE - YouTube">
            <a:extLst>
              <a:ext uri="{FF2B5EF4-FFF2-40B4-BE49-F238E27FC236}">
                <a16:creationId xmlns:a16="http://schemas.microsoft.com/office/drawing/2014/main" id="{3BCAE8A1-4584-4044-8462-46678D2696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08000" y="1292981"/>
            <a:ext cx="1080000" cy="1080000"/>
          </a:xfrm>
          <a:prstGeom prst="rect">
            <a:avLst/>
          </a:prstGeom>
        </p:spPr>
      </p:pic>
      <p:pic>
        <p:nvPicPr>
          <p:cNvPr id="70" name="圖片 69" descr="從蝦皮的市場策略談「商業開發」：沒有了免運，蝦皮憑什麼留下忠實客戶？ | TechOrange 科技報橘">
            <a:extLst>
              <a:ext uri="{FF2B5EF4-FFF2-40B4-BE49-F238E27FC236}">
                <a16:creationId xmlns:a16="http://schemas.microsoft.com/office/drawing/2014/main" id="{4DB6D17B-CC3A-46BF-9B33-FBABE769983F}"/>
              </a:ext>
            </a:extLst>
          </p:cNvPr>
          <p:cNvPicPr>
            <a:picLocks noChangeAspect="1"/>
          </p:cNvPicPr>
          <p:nvPr/>
        </p:nvPicPr>
        <p:blipFill>
          <a:blip r:embed="rId7">
            <a:extLst>
              <a:ext uri="{28A0092B-C50C-407E-A947-70E740481C1C}">
                <a14:useLocalDpi xmlns:a14="http://schemas.microsoft.com/office/drawing/2010/main" val="0"/>
              </a:ext>
            </a:extLst>
          </a:blip>
          <a:srcRect l="24779" t="9065" r="24779" b="9065"/>
          <a:stretch>
            <a:fillRect/>
          </a:stretch>
        </p:blipFill>
        <p:spPr bwMode="auto">
          <a:xfrm>
            <a:off x="6504000" y="1292981"/>
            <a:ext cx="1080000" cy="1080000"/>
          </a:xfrm>
          <a:prstGeom prst="rect">
            <a:avLst/>
          </a:prstGeom>
        </p:spPr>
      </p:pic>
      <p:pic>
        <p:nvPicPr>
          <p:cNvPr id="55" name="圖片 54" descr="Family recovers most of $20,000 lost from son's secret Twitch donations -  Dot Esports">
            <a:extLst>
              <a:ext uri="{FF2B5EF4-FFF2-40B4-BE49-F238E27FC236}">
                <a16:creationId xmlns:a16="http://schemas.microsoft.com/office/drawing/2014/main" id="{D64B41DA-4EF9-49B8-8DE2-A72C484FC48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6000" y="1472981"/>
            <a:ext cx="1080000" cy="720001"/>
          </a:xfrm>
          <a:prstGeom prst="rect">
            <a:avLst/>
          </a:prstGeom>
          <a:extLst>
            <a:ext uri="{909E8E84-426E-40DD-AFC4-6F175D3DCCD1}">
              <a14:hiddenFill xmlns:a14="http://schemas.microsoft.com/office/drawing/2010/main">
                <a:solidFill>
                  <a:srgbClr val="FFFFFF"/>
                </a:solidFill>
              </a14:hiddenFill>
            </a:ext>
          </a:extLst>
        </p:spPr>
      </p:pic>
      <p:pic>
        <p:nvPicPr>
          <p:cNvPr id="26" name="圖片 25">
            <a:extLst>
              <a:ext uri="{FF2B5EF4-FFF2-40B4-BE49-F238E27FC236}">
                <a16:creationId xmlns:a16="http://schemas.microsoft.com/office/drawing/2014/main" id="{B6A91CD8-EED4-434D-9E15-2F87DABFCBC7}"/>
              </a:ext>
            </a:extLst>
          </p:cNvPr>
          <p:cNvPicPr>
            <a:picLocks/>
          </p:cNvPicPr>
          <p:nvPr/>
        </p:nvPicPr>
        <p:blipFill rotWithShape="1">
          <a:blip r:embed="rId9">
            <a:extLst>
              <a:ext uri="{28A0092B-C50C-407E-A947-70E740481C1C}">
                <a14:useLocalDpi xmlns:a14="http://schemas.microsoft.com/office/drawing/2010/main" val="0"/>
              </a:ext>
            </a:extLst>
          </a:blip>
          <a:stretch/>
        </p:blipFill>
        <p:spPr>
          <a:xfrm>
            <a:off x="456000" y="972309"/>
            <a:ext cx="1800000" cy="1800000"/>
          </a:xfrm>
          <a:prstGeom prst="rect">
            <a:avLst/>
          </a:prstGeom>
        </p:spPr>
      </p:pic>
      <p:sp>
        <p:nvSpPr>
          <p:cNvPr id="20" name="文字方塊 19">
            <a:extLst>
              <a:ext uri="{FF2B5EF4-FFF2-40B4-BE49-F238E27FC236}">
                <a16:creationId xmlns:a16="http://schemas.microsoft.com/office/drawing/2014/main" id="{8E2F02BF-4202-4B57-AC79-2FA5270D419E}"/>
              </a:ext>
            </a:extLst>
          </p:cNvPr>
          <p:cNvSpPr txBox="1"/>
          <p:nvPr/>
        </p:nvSpPr>
        <p:spPr>
          <a:xfrm>
            <a:off x="552000" y="3576323"/>
            <a:ext cx="5400000" cy="2346476"/>
          </a:xfrm>
          <a:prstGeom prst="rect">
            <a:avLst/>
          </a:prstGeom>
          <a:noFill/>
        </p:spPr>
        <p:txBody>
          <a:bodyPr wrap="square" lIns="91440" tIns="45720" rIns="91440" bIns="45720" anchor="ctr">
            <a:spAutoFit/>
          </a:bodyPr>
          <a:lstStyle>
            <a:defPPr>
              <a:defRPr lang="zh-TW"/>
            </a:defPPr>
            <a:lvl1pPr marL="360000" indent="-360000" algn="just" hangingPunct="0">
              <a:lnSpc>
                <a:spcPct val="150000"/>
              </a:lnSpc>
              <a:buFont typeface="+mj-lt"/>
              <a:buAutoNum type="arabicPeriod"/>
              <a:defRPr sz="2000" kern="100">
                <a:effectLst/>
                <a:latin typeface="+mn-ea"/>
                <a:cs typeface="Times New Roman" panose="02020603050405020304" pitchFamily="18" charset="0"/>
              </a:defRPr>
            </a:lvl1pPr>
          </a:lstStyle>
          <a:p>
            <a:pPr marL="359410" indent="-359410"/>
            <a:r>
              <a:rPr lang="zh-TW" altLang="zh-TW">
                <a:cs typeface="Times New Roman"/>
              </a:rPr>
              <a:t>直播主與觀眾皆與</a:t>
            </a:r>
            <a:r>
              <a:rPr lang="zh-TW" altLang="zh-TW" b="1">
                <a:cs typeface="Times New Roman"/>
              </a:rPr>
              <a:t>遊戲</a:t>
            </a:r>
            <a:r>
              <a:rPr lang="zh-TW" altLang="zh-TW">
                <a:cs typeface="Times New Roman"/>
              </a:rPr>
              <a:t>高度相關，若想針對遊戲進行直播是最佳戰場</a:t>
            </a:r>
            <a:endParaRPr lang="zh-TW">
              <a:cs typeface="Times New Roman"/>
            </a:endParaRPr>
          </a:p>
          <a:p>
            <a:pPr marL="359410" indent="-359410"/>
            <a:r>
              <a:rPr lang="zh-TW" altLang="zh-TW">
                <a:cs typeface="Times New Roman"/>
              </a:rPr>
              <a:t>互動性強且可互動的形式多元，易於為觀眾創造驚喜</a:t>
            </a:r>
          </a:p>
          <a:p>
            <a:pPr marL="359410" indent="-359410"/>
            <a:r>
              <a:rPr lang="zh-TW" altLang="zh-TW" b="1">
                <a:cs typeface="Times New Roman"/>
              </a:rPr>
              <a:t>影片可供回放</a:t>
            </a:r>
            <a:r>
              <a:rPr lang="zh-TW" altLang="zh-TW">
                <a:cs typeface="Times New Roman"/>
              </a:rPr>
              <a:t>，觀眾可以事後再回放觀賞</a:t>
            </a:r>
          </a:p>
        </p:txBody>
      </p:sp>
      <p:sp>
        <p:nvSpPr>
          <p:cNvPr id="24" name="文字方塊 23">
            <a:extLst>
              <a:ext uri="{FF2B5EF4-FFF2-40B4-BE49-F238E27FC236}">
                <a16:creationId xmlns:a16="http://schemas.microsoft.com/office/drawing/2014/main" id="{3AAC1299-C92D-4E41-A670-A8A9B84874A5}"/>
              </a:ext>
            </a:extLst>
          </p:cNvPr>
          <p:cNvSpPr txBox="1"/>
          <p:nvPr/>
        </p:nvSpPr>
        <p:spPr>
          <a:xfrm>
            <a:off x="2234000" y="2905780"/>
            <a:ext cx="1800000" cy="523220"/>
          </a:xfrm>
          <a:prstGeom prst="rect">
            <a:avLst/>
          </a:prstGeom>
          <a:noFill/>
        </p:spPr>
        <p:txBody>
          <a:bodyPr wrap="square">
            <a:spAutoFit/>
          </a:bodyPr>
          <a:lstStyle/>
          <a:p>
            <a:pPr algn="ctr"/>
            <a:r>
              <a:rPr lang="en-US" altLang="zh-TW" sz="2800">
                <a:effectLst/>
                <a:latin typeface="+mn-ea"/>
                <a:cs typeface="Segoe UI Emoji" panose="020B0502040204020203" pitchFamily="34" charset="0"/>
              </a:rPr>
              <a:t>⭕</a:t>
            </a:r>
            <a:r>
              <a:rPr lang="zh-TW" altLang="en-US" sz="2800">
                <a:effectLst/>
                <a:latin typeface="+mn-ea"/>
                <a:cs typeface="Segoe UI Emoji" panose="020B0502040204020203" pitchFamily="34" charset="0"/>
              </a:rPr>
              <a:t> 優點</a:t>
            </a:r>
            <a:endParaRPr lang="zh-TW" altLang="en-US" sz="2800">
              <a:latin typeface="+mn-ea"/>
            </a:endParaRPr>
          </a:p>
        </p:txBody>
      </p:sp>
      <p:sp>
        <p:nvSpPr>
          <p:cNvPr id="28" name="文字方塊 27">
            <a:extLst>
              <a:ext uri="{FF2B5EF4-FFF2-40B4-BE49-F238E27FC236}">
                <a16:creationId xmlns:a16="http://schemas.microsoft.com/office/drawing/2014/main" id="{6DEFB4BC-50E8-4942-ADEF-41C776BD94E7}"/>
              </a:ext>
            </a:extLst>
          </p:cNvPr>
          <p:cNvSpPr txBox="1"/>
          <p:nvPr/>
        </p:nvSpPr>
        <p:spPr>
          <a:xfrm>
            <a:off x="8158002" y="2905780"/>
            <a:ext cx="1800000" cy="523220"/>
          </a:xfrm>
          <a:prstGeom prst="rect">
            <a:avLst/>
          </a:prstGeom>
          <a:noFill/>
        </p:spPr>
        <p:txBody>
          <a:bodyPr wrap="square">
            <a:spAutoFit/>
          </a:bodyPr>
          <a:lstStyle/>
          <a:p>
            <a:pPr algn="ctr"/>
            <a:r>
              <a:rPr lang="zh-TW" altLang="en-US" sz="2800">
                <a:latin typeface="+mn-ea"/>
              </a:rPr>
              <a:t>❌ 缺點</a:t>
            </a:r>
          </a:p>
        </p:txBody>
      </p:sp>
      <p:sp>
        <p:nvSpPr>
          <p:cNvPr id="16" name="橢圓 15">
            <a:extLst>
              <a:ext uri="{FF2B5EF4-FFF2-40B4-BE49-F238E27FC236}">
                <a16:creationId xmlns:a16="http://schemas.microsoft.com/office/drawing/2014/main" id="{18E61068-7630-47CB-867F-2416EB6D6B5A}"/>
              </a:ext>
            </a:extLst>
          </p:cNvPr>
          <p:cNvSpPr/>
          <p:nvPr/>
        </p:nvSpPr>
        <p:spPr>
          <a:xfrm>
            <a:off x="-14076902" y="-3590192"/>
            <a:ext cx="14038385" cy="14038385"/>
          </a:xfrm>
          <a:prstGeom prst="ellipse">
            <a:avLst/>
          </a:prstGeom>
          <a:solidFill>
            <a:srgbClr val="B37D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40EA1156-2230-4492-9E7E-E87C12F4244A}"/>
              </a:ext>
            </a:extLst>
          </p:cNvPr>
          <p:cNvSpPr txBox="1"/>
          <p:nvPr/>
        </p:nvSpPr>
        <p:spPr>
          <a:xfrm>
            <a:off x="6358002" y="3807154"/>
            <a:ext cx="5400000" cy="1884811"/>
          </a:xfrm>
          <a:prstGeom prst="rect">
            <a:avLst/>
          </a:prstGeom>
          <a:noFill/>
        </p:spPr>
        <p:txBody>
          <a:bodyPr wrap="square" lIns="91440" tIns="45720" rIns="91440" bIns="45720" anchor="ctr">
            <a:spAutoFit/>
          </a:bodyPr>
          <a:lstStyle/>
          <a:p>
            <a:pPr marL="359410" indent="-359410" algn="just" hangingPunct="0">
              <a:lnSpc>
                <a:spcPct val="150000"/>
              </a:lnSpc>
              <a:buFont typeface="+mj-lt"/>
              <a:buAutoNum type="arabicPeriod"/>
            </a:pPr>
            <a:r>
              <a:rPr lang="zh-TW" altLang="zh-TW" sz="2000" kern="100">
                <a:effectLst/>
                <a:latin typeface="+mn-ea"/>
                <a:cs typeface="Times New Roman" panose="02020603050405020304" pitchFamily="18" charset="0"/>
              </a:rPr>
              <a:t>遊戲以外的題材在上面開播較難取得流量和觀眾</a:t>
            </a:r>
            <a:endParaRPr lang="zh-TW"/>
          </a:p>
          <a:p>
            <a:pPr marL="359410" indent="-359410" algn="just" hangingPunct="0">
              <a:lnSpc>
                <a:spcPct val="150000"/>
              </a:lnSpc>
              <a:buFont typeface="+mj-lt"/>
              <a:buAutoNum type="arabicPeriod"/>
            </a:pPr>
            <a:r>
              <a:rPr lang="en-US" altLang="zh-TW" sz="2000" kern="100">
                <a:effectLst/>
                <a:latin typeface="+mn-ea"/>
                <a:cs typeface="Times New Roman"/>
              </a:rPr>
              <a:t>Twitch </a:t>
            </a:r>
            <a:r>
              <a:rPr lang="zh-TW" altLang="zh-TW" sz="2000" kern="100">
                <a:effectLst/>
                <a:latin typeface="+mn-ea"/>
                <a:cs typeface="Times New Roman"/>
              </a:rPr>
              <a:t>本身僅為實況直播平台，直播主想深化經營個人品牌需要</a:t>
            </a:r>
            <a:r>
              <a:rPr lang="zh-TW" altLang="zh-TW" sz="2000" b="1" kern="100">
                <a:effectLst/>
                <a:latin typeface="+mn-ea"/>
                <a:cs typeface="Times New Roman"/>
              </a:rPr>
              <a:t>借助其他社群</a:t>
            </a:r>
          </a:p>
        </p:txBody>
      </p:sp>
    </p:spTree>
    <p:extLst>
      <p:ext uri="{BB962C8B-B14F-4D97-AF65-F5344CB8AC3E}">
        <p14:creationId xmlns:p14="http://schemas.microsoft.com/office/powerpoint/2010/main" val="8447567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07566 0 L 1.07566 0.00023 " pathEditMode="relative" rAng="0" ptsTypes="AA">
                                      <p:cBhvr>
                                        <p:cTn id="6" dur="10" spd="-100000" fill="hold"/>
                                        <p:tgtEl>
                                          <p:spTgt spid="16"/>
                                        </p:tgtEl>
                                        <p:attrNameLst>
                                          <p:attrName>ppt_x</p:attrName>
                                          <p:attrName>ppt_y</p:attrName>
                                        </p:attrNameLst>
                                      </p:cBhvr>
                                      <p:rCtr x="0" y="0"/>
                                    </p:animMotion>
                                  </p:childTnLst>
                                </p:cTn>
                              </p:par>
                            </p:childTnLst>
                          </p:cTn>
                        </p:par>
                        <p:par>
                          <p:cTn id="7" fill="hold">
                            <p:stCondLst>
                              <p:cond delay="10"/>
                            </p:stCondLst>
                            <p:childTnLst>
                              <p:par>
                                <p:cTn id="8" presetID="6" presetClass="exit" presetSubtype="16" fill="hold" grpId="1" nodeType="afterEffect">
                                  <p:stCondLst>
                                    <p:cond delay="0"/>
                                  </p:stCondLst>
                                  <p:childTnLst>
                                    <p:animEffect transition="out" filter="circle(in)">
                                      <p:cBhvr>
                                        <p:cTn id="9" dur="250"/>
                                        <p:tgtEl>
                                          <p:spTgt spid="16"/>
                                        </p:tgtEl>
                                      </p:cBhvr>
                                    </p:animEffect>
                                    <p:set>
                                      <p:cBhvr>
                                        <p:cTn id="10"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0DEABDEF-CA80-433C-9E1F-0062BCE28710}"/>
              </a:ext>
            </a:extLst>
          </p:cNvPr>
          <p:cNvSpPr>
            <a:spLocks/>
          </p:cNvSpPr>
          <p:nvPr/>
        </p:nvSpPr>
        <p:spPr>
          <a:xfrm>
            <a:off x="1" y="972309"/>
            <a:ext cx="12191999" cy="1799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796DC0B-B9D7-443D-BD96-8CBA511B9A0A}"/>
              </a:ext>
            </a:extLst>
          </p:cNvPr>
          <p:cNvSpPr>
            <a:spLocks noGrp="1"/>
          </p:cNvSpPr>
          <p:nvPr>
            <p:ph type="title" idx="4294967295"/>
          </p:nvPr>
        </p:nvSpPr>
        <p:spPr>
          <a:xfrm>
            <a:off x="2593975" y="168275"/>
            <a:ext cx="7004050" cy="965200"/>
          </a:xfrm>
        </p:spPr>
        <p:txBody>
          <a:bodyPr vert="horz" lIns="91440" tIns="45720" rIns="91440" bIns="45720" rtlCol="0" anchor="ctr">
            <a:normAutofit/>
          </a:bodyPr>
          <a:lstStyle/>
          <a:p>
            <a:pPr algn="ctr"/>
            <a:r>
              <a:rPr lang="en-US" altLang="zh-TW">
                <a:latin typeface="+mn-ea"/>
                <a:cs typeface="Times New Roman" panose="02020603050405020304" pitchFamily="18" charset="0"/>
              </a:rPr>
              <a:t>YouTube Live</a:t>
            </a:r>
            <a:endParaRPr lang="zh-TW" altLang="en-US">
              <a:latin typeface="+mn-ea"/>
              <a:cs typeface="Times New Roman" panose="02020603050405020304" pitchFamily="18" charset="0"/>
            </a:endParaRPr>
          </a:p>
        </p:txBody>
      </p:sp>
      <p:pic>
        <p:nvPicPr>
          <p:cNvPr id="71" name="圖片 70" descr="Youtube Live Png posted by Zoey Thompson">
            <a:extLst>
              <a:ext uri="{FF2B5EF4-FFF2-40B4-BE49-F238E27FC236}">
                <a16:creationId xmlns:a16="http://schemas.microsoft.com/office/drawing/2014/main" id="{C05CC333-BA2F-4DB3-8980-7D47C59C55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2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8" name="圖片 67">
            <a:extLst>
              <a:ext uri="{FF2B5EF4-FFF2-40B4-BE49-F238E27FC236}">
                <a16:creationId xmlns:a16="http://schemas.microsoft.com/office/drawing/2014/main" id="{0B8A77DF-5090-47F2-AAAF-B412160CB5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00000" y="1646511"/>
            <a:ext cx="1080000" cy="372941"/>
          </a:xfrm>
          <a:prstGeom prst="rect">
            <a:avLst/>
          </a:prstGeom>
          <a:extLst>
            <a:ext uri="{909E8E84-426E-40DD-AFC4-6F175D3DCCD1}">
              <a14:hiddenFill xmlns:a14="http://schemas.microsoft.com/office/drawing/2010/main">
                <a:solidFill>
                  <a:srgbClr val="FFFFFF"/>
                </a:solidFill>
              </a14:hiddenFill>
            </a:ext>
          </a:extLst>
        </p:spPr>
      </p:pic>
      <p:pic>
        <p:nvPicPr>
          <p:cNvPr id="69" name="圖片 68" descr="Instagram - Wikipedia">
            <a:extLst>
              <a:ext uri="{FF2B5EF4-FFF2-40B4-BE49-F238E27FC236}">
                <a16:creationId xmlns:a16="http://schemas.microsoft.com/office/drawing/2014/main" id="{3C6AE26C-4B96-4645-B6C4-745ED26A73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96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2" name="圖片 61" descr="17LIVE - YouTube">
            <a:extLst>
              <a:ext uri="{FF2B5EF4-FFF2-40B4-BE49-F238E27FC236}">
                <a16:creationId xmlns:a16="http://schemas.microsoft.com/office/drawing/2014/main" id="{3BCAE8A1-4584-4044-8462-46678D2696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08000" y="1292981"/>
            <a:ext cx="1080000" cy="1080000"/>
          </a:xfrm>
          <a:prstGeom prst="rect">
            <a:avLst/>
          </a:prstGeom>
        </p:spPr>
      </p:pic>
      <p:pic>
        <p:nvPicPr>
          <p:cNvPr id="70" name="圖片 69" descr="從蝦皮的市場策略談「商業開發」：沒有了免運，蝦皮憑什麼留下忠實客戶？ | TechOrange 科技報橘">
            <a:extLst>
              <a:ext uri="{FF2B5EF4-FFF2-40B4-BE49-F238E27FC236}">
                <a16:creationId xmlns:a16="http://schemas.microsoft.com/office/drawing/2014/main" id="{4DB6D17B-CC3A-46BF-9B33-FBABE769983F}"/>
              </a:ext>
            </a:extLst>
          </p:cNvPr>
          <p:cNvPicPr>
            <a:picLocks noChangeAspect="1"/>
          </p:cNvPicPr>
          <p:nvPr/>
        </p:nvPicPr>
        <p:blipFill>
          <a:blip r:embed="rId7">
            <a:extLst>
              <a:ext uri="{28A0092B-C50C-407E-A947-70E740481C1C}">
                <a14:useLocalDpi xmlns:a14="http://schemas.microsoft.com/office/drawing/2010/main" val="0"/>
              </a:ext>
            </a:extLst>
          </a:blip>
          <a:srcRect l="24779" t="9065" r="24779" b="9065"/>
          <a:stretch>
            <a:fillRect/>
          </a:stretch>
        </p:blipFill>
        <p:spPr bwMode="auto">
          <a:xfrm>
            <a:off x="6504000" y="1292981"/>
            <a:ext cx="1080000" cy="1080000"/>
          </a:xfrm>
          <a:prstGeom prst="rect">
            <a:avLst/>
          </a:prstGeom>
        </p:spPr>
      </p:pic>
      <p:pic>
        <p:nvPicPr>
          <p:cNvPr id="55" name="圖片 54" descr="Family recovers most of $20,000 lost from son's secret Twitch donations -  Dot Esports">
            <a:extLst>
              <a:ext uri="{FF2B5EF4-FFF2-40B4-BE49-F238E27FC236}">
                <a16:creationId xmlns:a16="http://schemas.microsoft.com/office/drawing/2014/main" id="{D64B41DA-4EF9-49B8-8DE2-A72C484FC48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6000" y="1472981"/>
            <a:ext cx="1080000" cy="720001"/>
          </a:xfrm>
          <a:prstGeom prst="rect">
            <a:avLst/>
          </a:prstGeom>
          <a:extLst>
            <a:ext uri="{909E8E84-426E-40DD-AFC4-6F175D3DCCD1}">
              <a14:hiddenFill xmlns:a14="http://schemas.microsoft.com/office/drawing/2010/main">
                <a:solidFill>
                  <a:srgbClr val="FFFFFF"/>
                </a:solidFill>
              </a14:hiddenFill>
            </a:ext>
          </a:extLst>
        </p:spPr>
      </p:pic>
      <p:pic>
        <p:nvPicPr>
          <p:cNvPr id="26" name="圖片 25">
            <a:extLst>
              <a:ext uri="{FF2B5EF4-FFF2-40B4-BE49-F238E27FC236}">
                <a16:creationId xmlns:a16="http://schemas.microsoft.com/office/drawing/2014/main" id="{B6A91CD8-EED4-434D-9E15-2F87DABFCBC7}"/>
              </a:ext>
            </a:extLst>
          </p:cNvPr>
          <p:cNvPicPr>
            <a:picLocks/>
          </p:cNvPicPr>
          <p:nvPr/>
        </p:nvPicPr>
        <p:blipFill rotWithShape="1">
          <a:blip r:embed="rId9">
            <a:extLst>
              <a:ext uri="{28A0092B-C50C-407E-A947-70E740481C1C}">
                <a14:useLocalDpi xmlns:a14="http://schemas.microsoft.com/office/drawing/2010/main" val="0"/>
              </a:ext>
            </a:extLst>
          </a:blip>
          <a:stretch/>
        </p:blipFill>
        <p:spPr>
          <a:xfrm>
            <a:off x="2352000" y="972309"/>
            <a:ext cx="1800000" cy="1800000"/>
          </a:xfrm>
          <a:prstGeom prst="rect">
            <a:avLst/>
          </a:prstGeom>
        </p:spPr>
      </p:pic>
      <p:sp>
        <p:nvSpPr>
          <p:cNvPr id="78" name="文字方塊 77">
            <a:extLst>
              <a:ext uri="{FF2B5EF4-FFF2-40B4-BE49-F238E27FC236}">
                <a16:creationId xmlns:a16="http://schemas.microsoft.com/office/drawing/2014/main" id="{8CAC7601-E6D3-4486-AD0D-910C65368194}"/>
              </a:ext>
            </a:extLst>
          </p:cNvPr>
          <p:cNvSpPr txBox="1"/>
          <p:nvPr/>
        </p:nvSpPr>
        <p:spPr>
          <a:xfrm>
            <a:off x="2234000" y="2905780"/>
            <a:ext cx="1800000" cy="523220"/>
          </a:xfrm>
          <a:prstGeom prst="rect">
            <a:avLst/>
          </a:prstGeom>
          <a:noFill/>
        </p:spPr>
        <p:txBody>
          <a:bodyPr wrap="square">
            <a:spAutoFit/>
          </a:bodyPr>
          <a:lstStyle/>
          <a:p>
            <a:pPr algn="ctr"/>
            <a:r>
              <a:rPr lang="en-US" altLang="zh-TW" sz="2800">
                <a:effectLst/>
                <a:latin typeface="+mn-ea"/>
                <a:cs typeface="Segoe UI Emoji" panose="020B0502040204020203" pitchFamily="34" charset="0"/>
              </a:rPr>
              <a:t>⭕</a:t>
            </a:r>
            <a:r>
              <a:rPr lang="zh-TW" altLang="en-US" sz="2800">
                <a:effectLst/>
                <a:latin typeface="+mn-ea"/>
                <a:cs typeface="Segoe UI Emoji" panose="020B0502040204020203" pitchFamily="34" charset="0"/>
              </a:rPr>
              <a:t> 優點</a:t>
            </a:r>
            <a:endParaRPr lang="zh-TW" altLang="en-US" sz="2800">
              <a:latin typeface="+mn-ea"/>
            </a:endParaRPr>
          </a:p>
        </p:txBody>
      </p:sp>
      <p:sp>
        <p:nvSpPr>
          <p:cNvPr id="80" name="文字方塊 79">
            <a:extLst>
              <a:ext uri="{FF2B5EF4-FFF2-40B4-BE49-F238E27FC236}">
                <a16:creationId xmlns:a16="http://schemas.microsoft.com/office/drawing/2014/main" id="{0B233999-1EDE-4FB8-8E97-2FF535840309}"/>
              </a:ext>
            </a:extLst>
          </p:cNvPr>
          <p:cNvSpPr txBox="1"/>
          <p:nvPr/>
        </p:nvSpPr>
        <p:spPr>
          <a:xfrm>
            <a:off x="8158002" y="2905780"/>
            <a:ext cx="1800000" cy="523220"/>
          </a:xfrm>
          <a:prstGeom prst="rect">
            <a:avLst/>
          </a:prstGeom>
          <a:noFill/>
        </p:spPr>
        <p:txBody>
          <a:bodyPr wrap="square">
            <a:spAutoFit/>
          </a:bodyPr>
          <a:lstStyle/>
          <a:p>
            <a:pPr algn="ctr"/>
            <a:r>
              <a:rPr lang="zh-TW" altLang="en-US" sz="2800">
                <a:latin typeface="+mn-ea"/>
              </a:rPr>
              <a:t>❌ 缺點</a:t>
            </a:r>
          </a:p>
        </p:txBody>
      </p:sp>
      <p:sp>
        <p:nvSpPr>
          <p:cNvPr id="20" name="文字方塊 19">
            <a:extLst>
              <a:ext uri="{FF2B5EF4-FFF2-40B4-BE49-F238E27FC236}">
                <a16:creationId xmlns:a16="http://schemas.microsoft.com/office/drawing/2014/main" id="{8E2F02BF-4202-4B57-AC79-2FA5270D419E}"/>
              </a:ext>
            </a:extLst>
          </p:cNvPr>
          <p:cNvSpPr txBox="1"/>
          <p:nvPr/>
        </p:nvSpPr>
        <p:spPr>
          <a:xfrm>
            <a:off x="6328000" y="4085692"/>
            <a:ext cx="5400000" cy="1423147"/>
          </a:xfrm>
          <a:prstGeom prst="rect">
            <a:avLst/>
          </a:prstGeom>
          <a:noFill/>
        </p:spPr>
        <p:txBody>
          <a:bodyPr wrap="square" lIns="91440" tIns="45720" rIns="91440" bIns="45720" anchor="ctr">
            <a:spAutoFit/>
          </a:bodyPr>
          <a:lstStyle>
            <a:defPPr>
              <a:defRPr lang="zh-TW"/>
            </a:defPPr>
            <a:lvl1pPr marL="360000" indent="-360000" algn="just" hangingPunct="0">
              <a:lnSpc>
                <a:spcPct val="150000"/>
              </a:lnSpc>
              <a:buFont typeface="+mj-lt"/>
              <a:buAutoNum type="arabicPeriod"/>
              <a:defRPr sz="2000" kern="100">
                <a:effectLst/>
                <a:latin typeface="+mn-ea"/>
                <a:cs typeface="Times New Roman" panose="02020603050405020304" pitchFamily="18" charset="0"/>
              </a:defRPr>
            </a:lvl1pPr>
          </a:lstStyle>
          <a:p>
            <a:pPr marL="359410" indent="-359410"/>
            <a:r>
              <a:rPr lang="en-US" altLang="zh-TW">
                <a:cs typeface="Times New Roman"/>
              </a:rPr>
              <a:t>YouTube</a:t>
            </a:r>
            <a:r>
              <a:rPr lang="zh-TW" altLang="en-US">
                <a:cs typeface="Times New Roman"/>
              </a:rPr>
              <a:t>上的創作者、題材廣，</a:t>
            </a:r>
            <a:r>
              <a:rPr lang="zh-TW" altLang="en-US" b="1">
                <a:cs typeface="Times New Roman"/>
              </a:rPr>
              <a:t>難以直接接觸</a:t>
            </a:r>
            <a:r>
              <a:rPr lang="zh-TW" altLang="en-US">
                <a:cs typeface="Times New Roman"/>
              </a:rPr>
              <a:t>到目標群眾</a:t>
            </a:r>
            <a:endParaRPr lang="zh-TW"/>
          </a:p>
          <a:p>
            <a:pPr marL="359410" indent="-359410"/>
            <a:r>
              <a:rPr lang="zh-TW" altLang="en-US"/>
              <a:t>互動性較薄弱，僅能透過留言與直播間互動</a:t>
            </a:r>
          </a:p>
        </p:txBody>
      </p:sp>
      <p:sp>
        <p:nvSpPr>
          <p:cNvPr id="22" name="文字方塊 21">
            <a:extLst>
              <a:ext uri="{FF2B5EF4-FFF2-40B4-BE49-F238E27FC236}">
                <a16:creationId xmlns:a16="http://schemas.microsoft.com/office/drawing/2014/main" id="{47B70CB2-FBDF-49EC-A9AD-FC487A5F68C6}"/>
              </a:ext>
            </a:extLst>
          </p:cNvPr>
          <p:cNvSpPr txBox="1"/>
          <p:nvPr/>
        </p:nvSpPr>
        <p:spPr>
          <a:xfrm>
            <a:off x="464000" y="4085692"/>
            <a:ext cx="5400000" cy="1423147"/>
          </a:xfrm>
          <a:prstGeom prst="rect">
            <a:avLst/>
          </a:prstGeom>
          <a:noFill/>
        </p:spPr>
        <p:txBody>
          <a:bodyPr wrap="square" lIns="91440" tIns="45720" rIns="91440" bIns="45720" anchor="ctr">
            <a:spAutoFit/>
          </a:bodyPr>
          <a:lstStyle>
            <a:defPPr>
              <a:defRPr lang="zh-TW"/>
            </a:defPPr>
            <a:lvl1pPr marL="360000" indent="-360000" algn="just" hangingPunct="0">
              <a:lnSpc>
                <a:spcPct val="150000"/>
              </a:lnSpc>
              <a:buFont typeface="+mj-lt"/>
              <a:buAutoNum type="arabicPeriod"/>
              <a:defRPr sz="2000" kern="100">
                <a:effectLst/>
                <a:latin typeface="+mn-ea"/>
                <a:cs typeface="Times New Roman" panose="02020603050405020304" pitchFamily="18" charset="0"/>
              </a:defRPr>
            </a:lvl1pPr>
          </a:lstStyle>
          <a:p>
            <a:pPr marL="359410" indent="-359410"/>
            <a:r>
              <a:rPr lang="zh-TW" altLang="en-US">
                <a:cs typeface="Times New Roman"/>
              </a:rPr>
              <a:t>擁有廣大用戶，可能</a:t>
            </a:r>
            <a:r>
              <a:rPr lang="zh-TW" altLang="en-US" b="1">
                <a:cs typeface="Times New Roman"/>
              </a:rPr>
              <a:t>觸及人數眾多</a:t>
            </a:r>
            <a:endParaRPr lang="zh-TW" b="1">
              <a:cs typeface="Times New Roman"/>
            </a:endParaRPr>
          </a:p>
          <a:p>
            <a:pPr marL="359410" indent="-359410"/>
            <a:r>
              <a:rPr lang="zh-TW" altLang="en-US">
                <a:cs typeface="Times New Roman"/>
              </a:rPr>
              <a:t>大眾習慣上 </a:t>
            </a:r>
            <a:r>
              <a:rPr lang="en-US" altLang="zh-TW">
                <a:cs typeface="Times New Roman"/>
              </a:rPr>
              <a:t>YouTube </a:t>
            </a:r>
            <a:r>
              <a:rPr lang="zh-TW" altLang="en-US">
                <a:cs typeface="Times New Roman"/>
              </a:rPr>
              <a:t>收看影音，對此平台的黏著度高</a:t>
            </a:r>
          </a:p>
        </p:txBody>
      </p:sp>
    </p:spTree>
    <p:extLst>
      <p:ext uri="{BB962C8B-B14F-4D97-AF65-F5344CB8AC3E}">
        <p14:creationId xmlns:p14="http://schemas.microsoft.com/office/powerpoint/2010/main" val="294477960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0DEABDEF-CA80-433C-9E1F-0062BCE28710}"/>
              </a:ext>
            </a:extLst>
          </p:cNvPr>
          <p:cNvSpPr>
            <a:spLocks/>
          </p:cNvSpPr>
          <p:nvPr/>
        </p:nvSpPr>
        <p:spPr>
          <a:xfrm>
            <a:off x="1" y="972309"/>
            <a:ext cx="12191999" cy="1799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796DC0B-B9D7-443D-BD96-8CBA511B9A0A}"/>
              </a:ext>
            </a:extLst>
          </p:cNvPr>
          <p:cNvSpPr>
            <a:spLocks noGrp="1"/>
          </p:cNvSpPr>
          <p:nvPr>
            <p:ph type="title" idx="4294967295"/>
          </p:nvPr>
        </p:nvSpPr>
        <p:spPr>
          <a:xfrm>
            <a:off x="2593975" y="168275"/>
            <a:ext cx="7004050" cy="965200"/>
          </a:xfrm>
        </p:spPr>
        <p:txBody>
          <a:bodyPr/>
          <a:lstStyle/>
          <a:p>
            <a:pPr algn="ctr"/>
            <a:r>
              <a:rPr lang="en-US" altLang="zh-TW">
                <a:latin typeface="+mn-ea"/>
                <a:cs typeface="Times New Roman" panose="02020603050405020304" pitchFamily="18" charset="0"/>
              </a:rPr>
              <a:t>17 Live</a:t>
            </a:r>
            <a:endParaRPr lang="zh-TW" altLang="en-US"/>
          </a:p>
        </p:txBody>
      </p:sp>
      <p:pic>
        <p:nvPicPr>
          <p:cNvPr id="71" name="圖片 70" descr="Youtube Live Png posted by Zoey Thompson">
            <a:extLst>
              <a:ext uri="{FF2B5EF4-FFF2-40B4-BE49-F238E27FC236}">
                <a16:creationId xmlns:a16="http://schemas.microsoft.com/office/drawing/2014/main" id="{C05CC333-BA2F-4DB3-8980-7D47C59C55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2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8" name="圖片 67">
            <a:extLst>
              <a:ext uri="{FF2B5EF4-FFF2-40B4-BE49-F238E27FC236}">
                <a16:creationId xmlns:a16="http://schemas.microsoft.com/office/drawing/2014/main" id="{0B8A77DF-5090-47F2-AAAF-B412160CB5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00000" y="1646511"/>
            <a:ext cx="1080000" cy="372941"/>
          </a:xfrm>
          <a:prstGeom prst="rect">
            <a:avLst/>
          </a:prstGeom>
          <a:extLst>
            <a:ext uri="{909E8E84-426E-40DD-AFC4-6F175D3DCCD1}">
              <a14:hiddenFill xmlns:a14="http://schemas.microsoft.com/office/drawing/2010/main">
                <a:solidFill>
                  <a:srgbClr val="FFFFFF"/>
                </a:solidFill>
              </a14:hiddenFill>
            </a:ext>
          </a:extLst>
        </p:spPr>
      </p:pic>
      <p:pic>
        <p:nvPicPr>
          <p:cNvPr id="69" name="圖片 68" descr="Instagram - Wikipedia">
            <a:extLst>
              <a:ext uri="{FF2B5EF4-FFF2-40B4-BE49-F238E27FC236}">
                <a16:creationId xmlns:a16="http://schemas.microsoft.com/office/drawing/2014/main" id="{3C6AE26C-4B96-4645-B6C4-745ED26A73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96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2" name="圖片 61" descr="17LIVE - YouTube">
            <a:extLst>
              <a:ext uri="{FF2B5EF4-FFF2-40B4-BE49-F238E27FC236}">
                <a16:creationId xmlns:a16="http://schemas.microsoft.com/office/drawing/2014/main" id="{3BCAE8A1-4584-4044-8462-46678D2696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08000" y="1292981"/>
            <a:ext cx="1080000" cy="1080000"/>
          </a:xfrm>
          <a:prstGeom prst="rect">
            <a:avLst/>
          </a:prstGeom>
        </p:spPr>
      </p:pic>
      <p:pic>
        <p:nvPicPr>
          <p:cNvPr id="70" name="圖片 69" descr="從蝦皮的市場策略談「商業開發」：沒有了免運，蝦皮憑什麼留下忠實客戶？ | TechOrange 科技報橘">
            <a:extLst>
              <a:ext uri="{FF2B5EF4-FFF2-40B4-BE49-F238E27FC236}">
                <a16:creationId xmlns:a16="http://schemas.microsoft.com/office/drawing/2014/main" id="{4DB6D17B-CC3A-46BF-9B33-FBABE769983F}"/>
              </a:ext>
            </a:extLst>
          </p:cNvPr>
          <p:cNvPicPr>
            <a:picLocks noChangeAspect="1"/>
          </p:cNvPicPr>
          <p:nvPr/>
        </p:nvPicPr>
        <p:blipFill>
          <a:blip r:embed="rId7">
            <a:extLst>
              <a:ext uri="{28A0092B-C50C-407E-A947-70E740481C1C}">
                <a14:useLocalDpi xmlns:a14="http://schemas.microsoft.com/office/drawing/2010/main" val="0"/>
              </a:ext>
            </a:extLst>
          </a:blip>
          <a:srcRect l="24779" t="9065" r="24779" b="9065"/>
          <a:stretch>
            <a:fillRect/>
          </a:stretch>
        </p:blipFill>
        <p:spPr bwMode="auto">
          <a:xfrm>
            <a:off x="6504000" y="1292981"/>
            <a:ext cx="1080000" cy="1080000"/>
          </a:xfrm>
          <a:prstGeom prst="rect">
            <a:avLst/>
          </a:prstGeom>
        </p:spPr>
      </p:pic>
      <p:pic>
        <p:nvPicPr>
          <p:cNvPr id="55" name="圖片 54" descr="Family recovers most of $20,000 lost from son's secret Twitch donations -  Dot Esports">
            <a:extLst>
              <a:ext uri="{FF2B5EF4-FFF2-40B4-BE49-F238E27FC236}">
                <a16:creationId xmlns:a16="http://schemas.microsoft.com/office/drawing/2014/main" id="{D64B41DA-4EF9-49B8-8DE2-A72C484FC48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6000" y="1472981"/>
            <a:ext cx="1080000" cy="720001"/>
          </a:xfrm>
          <a:prstGeom prst="rect">
            <a:avLst/>
          </a:prstGeom>
          <a:extLst>
            <a:ext uri="{909E8E84-426E-40DD-AFC4-6F175D3DCCD1}">
              <a14:hiddenFill xmlns:a14="http://schemas.microsoft.com/office/drawing/2010/main">
                <a:solidFill>
                  <a:srgbClr val="FFFFFF"/>
                </a:solidFill>
              </a14:hiddenFill>
            </a:ext>
          </a:extLst>
        </p:spPr>
      </p:pic>
      <p:pic>
        <p:nvPicPr>
          <p:cNvPr id="26" name="圖片 25">
            <a:extLst>
              <a:ext uri="{FF2B5EF4-FFF2-40B4-BE49-F238E27FC236}">
                <a16:creationId xmlns:a16="http://schemas.microsoft.com/office/drawing/2014/main" id="{B6A91CD8-EED4-434D-9E15-2F87DABFCBC7}"/>
              </a:ext>
            </a:extLst>
          </p:cNvPr>
          <p:cNvPicPr>
            <a:picLocks/>
          </p:cNvPicPr>
          <p:nvPr/>
        </p:nvPicPr>
        <p:blipFill rotWithShape="1">
          <a:blip r:embed="rId9">
            <a:extLst>
              <a:ext uri="{28A0092B-C50C-407E-A947-70E740481C1C}">
                <a14:useLocalDpi xmlns:a14="http://schemas.microsoft.com/office/drawing/2010/main" val="0"/>
              </a:ext>
            </a:extLst>
          </a:blip>
          <a:stretch/>
        </p:blipFill>
        <p:spPr>
          <a:xfrm>
            <a:off x="4248000" y="972309"/>
            <a:ext cx="1800000" cy="1800000"/>
          </a:xfrm>
          <a:prstGeom prst="rect">
            <a:avLst/>
          </a:prstGeom>
        </p:spPr>
      </p:pic>
      <p:sp>
        <p:nvSpPr>
          <p:cNvPr id="78" name="文字方塊 77">
            <a:extLst>
              <a:ext uri="{FF2B5EF4-FFF2-40B4-BE49-F238E27FC236}">
                <a16:creationId xmlns:a16="http://schemas.microsoft.com/office/drawing/2014/main" id="{8CAC7601-E6D3-4486-AD0D-910C65368194}"/>
              </a:ext>
            </a:extLst>
          </p:cNvPr>
          <p:cNvSpPr txBox="1"/>
          <p:nvPr/>
        </p:nvSpPr>
        <p:spPr>
          <a:xfrm>
            <a:off x="2234000" y="2905780"/>
            <a:ext cx="1800000" cy="523220"/>
          </a:xfrm>
          <a:prstGeom prst="rect">
            <a:avLst/>
          </a:prstGeom>
          <a:noFill/>
        </p:spPr>
        <p:txBody>
          <a:bodyPr wrap="square">
            <a:spAutoFit/>
          </a:bodyPr>
          <a:lstStyle/>
          <a:p>
            <a:pPr algn="ctr"/>
            <a:r>
              <a:rPr lang="en-US" altLang="zh-TW" sz="2800">
                <a:effectLst/>
                <a:latin typeface="+mn-ea"/>
                <a:cs typeface="Segoe UI Emoji" panose="020B0502040204020203" pitchFamily="34" charset="0"/>
              </a:rPr>
              <a:t>⭕</a:t>
            </a:r>
            <a:r>
              <a:rPr lang="zh-TW" altLang="en-US" sz="2800">
                <a:effectLst/>
                <a:latin typeface="+mn-ea"/>
                <a:cs typeface="Segoe UI Emoji" panose="020B0502040204020203" pitchFamily="34" charset="0"/>
              </a:rPr>
              <a:t> 優點</a:t>
            </a:r>
            <a:endParaRPr lang="zh-TW" altLang="en-US" sz="2800">
              <a:latin typeface="+mn-ea"/>
            </a:endParaRPr>
          </a:p>
        </p:txBody>
      </p:sp>
      <p:sp>
        <p:nvSpPr>
          <p:cNvPr id="80" name="文字方塊 79">
            <a:extLst>
              <a:ext uri="{FF2B5EF4-FFF2-40B4-BE49-F238E27FC236}">
                <a16:creationId xmlns:a16="http://schemas.microsoft.com/office/drawing/2014/main" id="{0B233999-1EDE-4FB8-8E97-2FF535840309}"/>
              </a:ext>
            </a:extLst>
          </p:cNvPr>
          <p:cNvSpPr txBox="1"/>
          <p:nvPr/>
        </p:nvSpPr>
        <p:spPr>
          <a:xfrm>
            <a:off x="8158002" y="2905780"/>
            <a:ext cx="1800000" cy="523220"/>
          </a:xfrm>
          <a:prstGeom prst="rect">
            <a:avLst/>
          </a:prstGeom>
          <a:noFill/>
        </p:spPr>
        <p:txBody>
          <a:bodyPr wrap="square">
            <a:spAutoFit/>
          </a:bodyPr>
          <a:lstStyle/>
          <a:p>
            <a:pPr algn="ctr"/>
            <a:r>
              <a:rPr lang="zh-TW" altLang="en-US" sz="2800">
                <a:latin typeface="+mn-ea"/>
              </a:rPr>
              <a:t>❌ 缺點</a:t>
            </a:r>
          </a:p>
        </p:txBody>
      </p:sp>
      <p:sp>
        <p:nvSpPr>
          <p:cNvPr id="20" name="文字方塊 19">
            <a:extLst>
              <a:ext uri="{FF2B5EF4-FFF2-40B4-BE49-F238E27FC236}">
                <a16:creationId xmlns:a16="http://schemas.microsoft.com/office/drawing/2014/main" id="{8E2F02BF-4202-4B57-AC79-2FA5270D419E}"/>
              </a:ext>
            </a:extLst>
          </p:cNvPr>
          <p:cNvSpPr txBox="1"/>
          <p:nvPr/>
        </p:nvSpPr>
        <p:spPr>
          <a:xfrm>
            <a:off x="6328000" y="3931937"/>
            <a:ext cx="5400000" cy="1884811"/>
          </a:xfrm>
          <a:prstGeom prst="rect">
            <a:avLst/>
          </a:prstGeom>
          <a:noFill/>
        </p:spPr>
        <p:txBody>
          <a:bodyPr wrap="square" lIns="91440" tIns="45720" rIns="91440" bIns="45720" anchor="ctr">
            <a:spAutoFit/>
          </a:bodyPr>
          <a:lstStyle>
            <a:defPPr>
              <a:defRPr lang="zh-TW"/>
            </a:defPPr>
            <a:lvl1pPr marL="360000" indent="-360000" algn="just" hangingPunct="0">
              <a:lnSpc>
                <a:spcPct val="150000"/>
              </a:lnSpc>
              <a:buFont typeface="+mj-lt"/>
              <a:buAutoNum type="arabicPeriod"/>
              <a:defRPr sz="2000" kern="100">
                <a:effectLst/>
                <a:latin typeface="+mn-ea"/>
                <a:cs typeface="Times New Roman" panose="02020603050405020304" pitchFamily="18" charset="0"/>
              </a:defRPr>
            </a:lvl1pPr>
          </a:lstStyle>
          <a:p>
            <a:pPr marL="359410" indent="-359410"/>
            <a:r>
              <a:rPr lang="zh-TW" altLang="en-US">
                <a:cs typeface="Times New Roman"/>
              </a:rPr>
              <a:t>互動與資訊都綁在 </a:t>
            </a:r>
            <a:r>
              <a:rPr lang="en-US" altLang="zh-TW">
                <a:cs typeface="Times New Roman"/>
              </a:rPr>
              <a:t>APP </a:t>
            </a:r>
            <a:r>
              <a:rPr lang="zh-TW" altLang="en-US">
                <a:cs typeface="Times New Roman"/>
              </a:rPr>
              <a:t>裡面，無法導至個人社群媒體上</a:t>
            </a:r>
            <a:endParaRPr lang="zh-TW">
              <a:cs typeface="Times New Roman"/>
            </a:endParaRPr>
          </a:p>
          <a:p>
            <a:pPr marL="359410" indent="-359410"/>
            <a:r>
              <a:rPr lang="zh-TW" altLang="en-US" b="1">
                <a:cs typeface="Times New Roman"/>
              </a:rPr>
              <a:t>直播節目無法儲存</a:t>
            </a:r>
            <a:r>
              <a:rPr lang="zh-TW" altLang="en-US">
                <a:cs typeface="Times New Roman"/>
              </a:rPr>
              <a:t>，無法事後回放觀看</a:t>
            </a:r>
          </a:p>
          <a:p>
            <a:pPr marL="359410" indent="-359410"/>
            <a:r>
              <a:rPr lang="zh-TW" altLang="en-US"/>
              <a:t>同質性的節目多，競爭激烈</a:t>
            </a:r>
          </a:p>
        </p:txBody>
      </p:sp>
      <p:sp>
        <p:nvSpPr>
          <p:cNvPr id="22" name="文字方塊 21">
            <a:extLst>
              <a:ext uri="{FF2B5EF4-FFF2-40B4-BE49-F238E27FC236}">
                <a16:creationId xmlns:a16="http://schemas.microsoft.com/office/drawing/2014/main" id="{47B70CB2-FBDF-49EC-A9AD-FC487A5F68C6}"/>
              </a:ext>
            </a:extLst>
          </p:cNvPr>
          <p:cNvSpPr txBox="1"/>
          <p:nvPr/>
        </p:nvSpPr>
        <p:spPr>
          <a:xfrm>
            <a:off x="464000" y="3931937"/>
            <a:ext cx="5400000" cy="1884811"/>
          </a:xfrm>
          <a:prstGeom prst="rect">
            <a:avLst/>
          </a:prstGeom>
          <a:noFill/>
        </p:spPr>
        <p:txBody>
          <a:bodyPr wrap="square" anchor="ctr">
            <a:spAutoFit/>
          </a:bodyPr>
          <a:lstStyle>
            <a:defPPr>
              <a:defRPr lang="zh-TW"/>
            </a:defPPr>
            <a:lvl1pPr marL="360000" indent="-360000" algn="just" hangingPunct="0">
              <a:lnSpc>
                <a:spcPct val="150000"/>
              </a:lnSpc>
              <a:buFont typeface="+mj-lt"/>
              <a:buAutoNum type="arabicPeriod"/>
              <a:defRPr sz="2000" kern="100">
                <a:effectLst/>
                <a:latin typeface="+mn-ea"/>
                <a:cs typeface="Times New Roman" panose="02020603050405020304" pitchFamily="18" charset="0"/>
              </a:defRPr>
            </a:lvl1pPr>
          </a:lstStyle>
          <a:p>
            <a:r>
              <a:rPr lang="zh-TW" altLang="en-US"/>
              <a:t>直播主題豐富，素人也能輕鬆開播，並找到有興趣的觀眾</a:t>
            </a:r>
          </a:p>
          <a:p>
            <a:r>
              <a:rPr lang="zh-TW" altLang="en-US"/>
              <a:t>斗內收益機制完整，觀眾能輕鬆透過送禮物、愛心等方式以金錢支持直播主</a:t>
            </a:r>
          </a:p>
        </p:txBody>
      </p:sp>
    </p:spTree>
    <p:extLst>
      <p:ext uri="{BB962C8B-B14F-4D97-AF65-F5344CB8AC3E}">
        <p14:creationId xmlns:p14="http://schemas.microsoft.com/office/powerpoint/2010/main" val="25439482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0DEABDEF-CA80-433C-9E1F-0062BCE28710}"/>
              </a:ext>
            </a:extLst>
          </p:cNvPr>
          <p:cNvSpPr>
            <a:spLocks/>
          </p:cNvSpPr>
          <p:nvPr/>
        </p:nvSpPr>
        <p:spPr>
          <a:xfrm>
            <a:off x="1" y="972309"/>
            <a:ext cx="12191999" cy="1799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796DC0B-B9D7-443D-BD96-8CBA511B9A0A}"/>
              </a:ext>
            </a:extLst>
          </p:cNvPr>
          <p:cNvSpPr>
            <a:spLocks noGrp="1"/>
          </p:cNvSpPr>
          <p:nvPr>
            <p:ph type="title" idx="4294967295"/>
          </p:nvPr>
        </p:nvSpPr>
        <p:spPr>
          <a:xfrm>
            <a:off x="2593975" y="168275"/>
            <a:ext cx="7004050" cy="965200"/>
          </a:xfrm>
        </p:spPr>
        <p:txBody>
          <a:bodyPr/>
          <a:lstStyle/>
          <a:p>
            <a:pPr algn="ctr"/>
            <a:r>
              <a:rPr lang="zh-TW" altLang="en-US">
                <a:latin typeface="+mn-ea"/>
                <a:cs typeface="Times New Roman" panose="02020603050405020304" pitchFamily="18" charset="0"/>
              </a:rPr>
              <a:t>蝦皮直播</a:t>
            </a:r>
            <a:endParaRPr lang="zh-TW" altLang="en-US"/>
          </a:p>
        </p:txBody>
      </p:sp>
      <p:pic>
        <p:nvPicPr>
          <p:cNvPr id="71" name="圖片 70" descr="Youtube Live Png posted by Zoey Thompson">
            <a:extLst>
              <a:ext uri="{FF2B5EF4-FFF2-40B4-BE49-F238E27FC236}">
                <a16:creationId xmlns:a16="http://schemas.microsoft.com/office/drawing/2014/main" id="{C05CC333-BA2F-4DB3-8980-7D47C59C55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2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8" name="圖片 67">
            <a:extLst>
              <a:ext uri="{FF2B5EF4-FFF2-40B4-BE49-F238E27FC236}">
                <a16:creationId xmlns:a16="http://schemas.microsoft.com/office/drawing/2014/main" id="{0B8A77DF-5090-47F2-AAAF-B412160CB5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00000" y="1646511"/>
            <a:ext cx="1080000" cy="372941"/>
          </a:xfrm>
          <a:prstGeom prst="rect">
            <a:avLst/>
          </a:prstGeom>
          <a:extLst>
            <a:ext uri="{909E8E84-426E-40DD-AFC4-6F175D3DCCD1}">
              <a14:hiddenFill xmlns:a14="http://schemas.microsoft.com/office/drawing/2010/main">
                <a:solidFill>
                  <a:srgbClr val="FFFFFF"/>
                </a:solidFill>
              </a14:hiddenFill>
            </a:ext>
          </a:extLst>
        </p:spPr>
      </p:pic>
      <p:pic>
        <p:nvPicPr>
          <p:cNvPr id="69" name="圖片 68" descr="Instagram - Wikipedia">
            <a:extLst>
              <a:ext uri="{FF2B5EF4-FFF2-40B4-BE49-F238E27FC236}">
                <a16:creationId xmlns:a16="http://schemas.microsoft.com/office/drawing/2014/main" id="{3C6AE26C-4B96-4645-B6C4-745ED26A73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96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2" name="圖片 61" descr="17LIVE - YouTube">
            <a:extLst>
              <a:ext uri="{FF2B5EF4-FFF2-40B4-BE49-F238E27FC236}">
                <a16:creationId xmlns:a16="http://schemas.microsoft.com/office/drawing/2014/main" id="{3BCAE8A1-4584-4044-8462-46678D2696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08000" y="1292981"/>
            <a:ext cx="1080000" cy="1080000"/>
          </a:xfrm>
          <a:prstGeom prst="rect">
            <a:avLst/>
          </a:prstGeom>
        </p:spPr>
      </p:pic>
      <p:pic>
        <p:nvPicPr>
          <p:cNvPr id="70" name="圖片 69" descr="從蝦皮的市場策略談「商業開發」：沒有了免運，蝦皮憑什麼留下忠實客戶？ | TechOrange 科技報橘">
            <a:extLst>
              <a:ext uri="{FF2B5EF4-FFF2-40B4-BE49-F238E27FC236}">
                <a16:creationId xmlns:a16="http://schemas.microsoft.com/office/drawing/2014/main" id="{4DB6D17B-CC3A-46BF-9B33-FBABE769983F}"/>
              </a:ext>
            </a:extLst>
          </p:cNvPr>
          <p:cNvPicPr>
            <a:picLocks noChangeAspect="1"/>
          </p:cNvPicPr>
          <p:nvPr/>
        </p:nvPicPr>
        <p:blipFill>
          <a:blip r:embed="rId7">
            <a:extLst>
              <a:ext uri="{28A0092B-C50C-407E-A947-70E740481C1C}">
                <a14:useLocalDpi xmlns:a14="http://schemas.microsoft.com/office/drawing/2010/main" val="0"/>
              </a:ext>
            </a:extLst>
          </a:blip>
          <a:srcRect l="24779" t="9065" r="24779" b="9065"/>
          <a:stretch>
            <a:fillRect/>
          </a:stretch>
        </p:blipFill>
        <p:spPr bwMode="auto">
          <a:xfrm>
            <a:off x="6504000" y="1292981"/>
            <a:ext cx="1080000" cy="1080000"/>
          </a:xfrm>
          <a:prstGeom prst="rect">
            <a:avLst/>
          </a:prstGeom>
        </p:spPr>
      </p:pic>
      <p:pic>
        <p:nvPicPr>
          <p:cNvPr id="55" name="圖片 54" descr="Family recovers most of $20,000 lost from son's secret Twitch donations -  Dot Esports">
            <a:extLst>
              <a:ext uri="{FF2B5EF4-FFF2-40B4-BE49-F238E27FC236}">
                <a16:creationId xmlns:a16="http://schemas.microsoft.com/office/drawing/2014/main" id="{D64B41DA-4EF9-49B8-8DE2-A72C484FC48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6000" y="1472981"/>
            <a:ext cx="1080000" cy="720001"/>
          </a:xfrm>
          <a:prstGeom prst="rect">
            <a:avLst/>
          </a:prstGeom>
          <a:extLst>
            <a:ext uri="{909E8E84-426E-40DD-AFC4-6F175D3DCCD1}">
              <a14:hiddenFill xmlns:a14="http://schemas.microsoft.com/office/drawing/2010/main">
                <a:solidFill>
                  <a:srgbClr val="FFFFFF"/>
                </a:solidFill>
              </a14:hiddenFill>
            </a:ext>
          </a:extLst>
        </p:spPr>
      </p:pic>
      <p:pic>
        <p:nvPicPr>
          <p:cNvPr id="26" name="圖片 25">
            <a:extLst>
              <a:ext uri="{FF2B5EF4-FFF2-40B4-BE49-F238E27FC236}">
                <a16:creationId xmlns:a16="http://schemas.microsoft.com/office/drawing/2014/main" id="{B6A91CD8-EED4-434D-9E15-2F87DABFCBC7}"/>
              </a:ext>
            </a:extLst>
          </p:cNvPr>
          <p:cNvPicPr>
            <a:picLocks/>
          </p:cNvPicPr>
          <p:nvPr/>
        </p:nvPicPr>
        <p:blipFill rotWithShape="1">
          <a:blip r:embed="rId9">
            <a:extLst>
              <a:ext uri="{28A0092B-C50C-407E-A947-70E740481C1C}">
                <a14:useLocalDpi xmlns:a14="http://schemas.microsoft.com/office/drawing/2010/main" val="0"/>
              </a:ext>
            </a:extLst>
          </a:blip>
          <a:stretch/>
        </p:blipFill>
        <p:spPr>
          <a:xfrm>
            <a:off x="6144000" y="972309"/>
            <a:ext cx="1800000" cy="1800000"/>
          </a:xfrm>
          <a:prstGeom prst="rect">
            <a:avLst/>
          </a:prstGeom>
        </p:spPr>
      </p:pic>
      <p:sp>
        <p:nvSpPr>
          <p:cNvPr id="78" name="文字方塊 77">
            <a:extLst>
              <a:ext uri="{FF2B5EF4-FFF2-40B4-BE49-F238E27FC236}">
                <a16:creationId xmlns:a16="http://schemas.microsoft.com/office/drawing/2014/main" id="{8CAC7601-E6D3-4486-AD0D-910C65368194}"/>
              </a:ext>
            </a:extLst>
          </p:cNvPr>
          <p:cNvSpPr txBox="1"/>
          <p:nvPr/>
        </p:nvSpPr>
        <p:spPr>
          <a:xfrm>
            <a:off x="2234000" y="2905780"/>
            <a:ext cx="1800000" cy="523220"/>
          </a:xfrm>
          <a:prstGeom prst="rect">
            <a:avLst/>
          </a:prstGeom>
          <a:noFill/>
        </p:spPr>
        <p:txBody>
          <a:bodyPr wrap="square">
            <a:spAutoFit/>
          </a:bodyPr>
          <a:lstStyle/>
          <a:p>
            <a:pPr algn="ctr"/>
            <a:r>
              <a:rPr lang="en-US" altLang="zh-TW" sz="2800">
                <a:effectLst/>
                <a:latin typeface="+mn-ea"/>
                <a:cs typeface="Segoe UI Emoji" panose="020B0502040204020203" pitchFamily="34" charset="0"/>
              </a:rPr>
              <a:t>⭕</a:t>
            </a:r>
            <a:r>
              <a:rPr lang="zh-TW" altLang="en-US" sz="2800">
                <a:effectLst/>
                <a:latin typeface="+mn-ea"/>
                <a:cs typeface="Segoe UI Emoji" panose="020B0502040204020203" pitchFamily="34" charset="0"/>
              </a:rPr>
              <a:t> 優點</a:t>
            </a:r>
            <a:endParaRPr lang="zh-TW" altLang="en-US" sz="2800">
              <a:latin typeface="+mn-ea"/>
            </a:endParaRPr>
          </a:p>
        </p:txBody>
      </p:sp>
      <p:sp>
        <p:nvSpPr>
          <p:cNvPr id="80" name="文字方塊 79">
            <a:extLst>
              <a:ext uri="{FF2B5EF4-FFF2-40B4-BE49-F238E27FC236}">
                <a16:creationId xmlns:a16="http://schemas.microsoft.com/office/drawing/2014/main" id="{0B233999-1EDE-4FB8-8E97-2FF535840309}"/>
              </a:ext>
            </a:extLst>
          </p:cNvPr>
          <p:cNvSpPr txBox="1"/>
          <p:nvPr/>
        </p:nvSpPr>
        <p:spPr>
          <a:xfrm>
            <a:off x="8158002" y="2905780"/>
            <a:ext cx="1800000" cy="523220"/>
          </a:xfrm>
          <a:prstGeom prst="rect">
            <a:avLst/>
          </a:prstGeom>
          <a:noFill/>
        </p:spPr>
        <p:txBody>
          <a:bodyPr wrap="square">
            <a:spAutoFit/>
          </a:bodyPr>
          <a:lstStyle/>
          <a:p>
            <a:pPr algn="ctr"/>
            <a:r>
              <a:rPr lang="zh-TW" altLang="en-US" sz="2800">
                <a:latin typeface="+mn-ea"/>
              </a:rPr>
              <a:t>❌ 缺點</a:t>
            </a:r>
          </a:p>
        </p:txBody>
      </p:sp>
      <p:sp>
        <p:nvSpPr>
          <p:cNvPr id="20" name="文字方塊 19">
            <a:extLst>
              <a:ext uri="{FF2B5EF4-FFF2-40B4-BE49-F238E27FC236}">
                <a16:creationId xmlns:a16="http://schemas.microsoft.com/office/drawing/2014/main" id="{8E2F02BF-4202-4B57-AC79-2FA5270D419E}"/>
              </a:ext>
            </a:extLst>
          </p:cNvPr>
          <p:cNvSpPr txBox="1"/>
          <p:nvPr/>
        </p:nvSpPr>
        <p:spPr>
          <a:xfrm>
            <a:off x="6328000" y="3931823"/>
            <a:ext cx="5400000" cy="1884811"/>
          </a:xfrm>
          <a:prstGeom prst="rect">
            <a:avLst/>
          </a:prstGeom>
          <a:noFill/>
        </p:spPr>
        <p:txBody>
          <a:bodyPr wrap="square" lIns="91440" tIns="45720" rIns="91440" bIns="45720" anchor="ctr">
            <a:spAutoFit/>
          </a:bodyPr>
          <a:lstStyle>
            <a:defPPr>
              <a:defRPr lang="zh-TW"/>
            </a:defPPr>
            <a:lvl1pPr marL="360000" indent="-360000" algn="just" hangingPunct="0">
              <a:lnSpc>
                <a:spcPct val="150000"/>
              </a:lnSpc>
              <a:buFont typeface="+mj-lt"/>
              <a:buAutoNum type="arabicPeriod"/>
              <a:defRPr kern="100">
                <a:effectLst/>
                <a:latin typeface="+mn-ea"/>
                <a:cs typeface="Times New Roman" panose="02020603050405020304" pitchFamily="18" charset="0"/>
              </a:defRPr>
            </a:lvl1pPr>
          </a:lstStyle>
          <a:p>
            <a:pPr marL="359410" indent="-359410"/>
            <a:r>
              <a:rPr lang="zh-TW" sz="2000">
                <a:cs typeface="+mn-ea"/>
              </a:rPr>
              <a:t>品牌無法取得下單用戶的資料，無法針對購買過的消費者進行後續推播</a:t>
            </a:r>
            <a:endParaRPr lang="zh-TW"/>
          </a:p>
          <a:p>
            <a:pPr marL="359410" indent="-359410"/>
            <a:r>
              <a:rPr lang="zh-TW" altLang="en-US" sz="2000"/>
              <a:t>消費者對品牌名稱的記憶點薄弱，即使透過直播也難以培養忠實顧客</a:t>
            </a:r>
          </a:p>
        </p:txBody>
      </p:sp>
      <p:sp>
        <p:nvSpPr>
          <p:cNvPr id="22" name="文字方塊 21">
            <a:extLst>
              <a:ext uri="{FF2B5EF4-FFF2-40B4-BE49-F238E27FC236}">
                <a16:creationId xmlns:a16="http://schemas.microsoft.com/office/drawing/2014/main" id="{47B70CB2-FBDF-49EC-A9AD-FC487A5F68C6}"/>
              </a:ext>
            </a:extLst>
          </p:cNvPr>
          <p:cNvSpPr txBox="1"/>
          <p:nvPr/>
        </p:nvSpPr>
        <p:spPr>
          <a:xfrm>
            <a:off x="464000" y="3562491"/>
            <a:ext cx="5400000" cy="2623475"/>
          </a:xfrm>
          <a:prstGeom prst="rect">
            <a:avLst/>
          </a:prstGeom>
          <a:noFill/>
        </p:spPr>
        <p:txBody>
          <a:bodyPr wrap="square" lIns="91440" tIns="45720" rIns="91440" bIns="45720" anchor="ctr">
            <a:spAutoFit/>
          </a:bodyPr>
          <a:lstStyle>
            <a:defPPr>
              <a:defRPr lang="zh-TW"/>
            </a:defPPr>
            <a:lvl1pPr marL="360000" indent="-360000" algn="just" hangingPunct="0">
              <a:lnSpc>
                <a:spcPct val="150000"/>
              </a:lnSpc>
              <a:buFont typeface="+mj-lt"/>
              <a:buAutoNum type="arabicPeriod"/>
              <a:defRPr sz="2000" kern="100">
                <a:effectLst/>
                <a:latin typeface="+mn-ea"/>
                <a:cs typeface="Times New Roman" panose="02020603050405020304" pitchFamily="18" charset="0"/>
              </a:defRPr>
            </a:lvl1pPr>
          </a:lstStyle>
          <a:p>
            <a:pPr marL="359410" indent="-359410"/>
            <a:r>
              <a:rPr lang="zh-TW" altLang="en-US" sz="1800" b="1">
                <a:cs typeface="Times New Roman"/>
              </a:rPr>
              <a:t>購物性質</a:t>
            </a:r>
            <a:r>
              <a:rPr lang="zh-TW" altLang="en-US" sz="1800">
                <a:cs typeface="Times New Roman"/>
              </a:rPr>
              <a:t>平台本身吸引了大量想購物的用戶，成交率高</a:t>
            </a:r>
            <a:endParaRPr lang="zh-TW">
              <a:cs typeface="Times New Roman"/>
            </a:endParaRPr>
          </a:p>
          <a:p>
            <a:pPr marL="359410" indent="-359410"/>
            <a:r>
              <a:rPr lang="zh-TW" altLang="en-US" sz="1800">
                <a:cs typeface="Times New Roman"/>
              </a:rPr>
              <a:t>搭配大型電商節如雙 </a:t>
            </a:r>
            <a:r>
              <a:rPr lang="en-US" altLang="zh-TW" sz="1800">
                <a:cs typeface="Times New Roman"/>
              </a:rPr>
              <a:t>11 </a:t>
            </a:r>
            <a:r>
              <a:rPr lang="zh-TW" altLang="en-US" sz="1800">
                <a:cs typeface="Times New Roman"/>
              </a:rPr>
              <a:t>等活動，消費者願意下單的機率將大幅提升</a:t>
            </a:r>
          </a:p>
          <a:p>
            <a:pPr marL="359410" indent="-359410"/>
            <a:r>
              <a:rPr lang="zh-TW" altLang="en-US" sz="1800"/>
              <a:t>平台設計之下單流程簡單無需跳轉，消費者能輕鬆完成下單</a:t>
            </a:r>
          </a:p>
        </p:txBody>
      </p:sp>
    </p:spTree>
    <p:extLst>
      <p:ext uri="{BB962C8B-B14F-4D97-AF65-F5344CB8AC3E}">
        <p14:creationId xmlns:p14="http://schemas.microsoft.com/office/powerpoint/2010/main" val="185827061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a:extLst>
              <a:ext uri="{FF2B5EF4-FFF2-40B4-BE49-F238E27FC236}">
                <a16:creationId xmlns:a16="http://schemas.microsoft.com/office/drawing/2014/main" id="{41F8CA0C-F553-4869-9D85-1B147610B0E3}"/>
              </a:ext>
            </a:extLst>
          </p:cNvPr>
          <p:cNvSpPr txBox="1">
            <a:spLocks/>
          </p:cNvSpPr>
          <p:nvPr/>
        </p:nvSpPr>
        <p:spPr>
          <a:xfrm>
            <a:off x="259334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a:t>公司背景</a:t>
            </a:r>
          </a:p>
        </p:txBody>
      </p:sp>
      <p:sp>
        <p:nvSpPr>
          <p:cNvPr id="14" name="標題 1">
            <a:extLst>
              <a:ext uri="{FF2B5EF4-FFF2-40B4-BE49-F238E27FC236}">
                <a16:creationId xmlns:a16="http://schemas.microsoft.com/office/drawing/2014/main" id="{A73C77AA-2C53-4707-9FEB-7D056CAD4B13}"/>
              </a:ext>
            </a:extLst>
          </p:cNvPr>
          <p:cNvSpPr txBox="1">
            <a:spLocks/>
          </p:cNvSpPr>
          <p:nvPr/>
        </p:nvSpPr>
        <p:spPr>
          <a:xfrm>
            <a:off x="5186680" y="164081"/>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名稱</a:t>
            </a:r>
          </a:p>
        </p:txBody>
      </p:sp>
      <p:sp>
        <p:nvSpPr>
          <p:cNvPr id="18" name="橢圓 17">
            <a:extLst>
              <a:ext uri="{FF2B5EF4-FFF2-40B4-BE49-F238E27FC236}">
                <a16:creationId xmlns:a16="http://schemas.microsoft.com/office/drawing/2014/main" id="{5851F355-516D-441B-9F73-2E2A6F43CC2D}"/>
              </a:ext>
            </a:extLst>
          </p:cNvPr>
          <p:cNvSpPr>
            <a:spLocks/>
          </p:cNvSpPr>
          <p:nvPr/>
        </p:nvSpPr>
        <p:spPr>
          <a:xfrm>
            <a:off x="-14038385" y="-3590193"/>
            <a:ext cx="14038385" cy="14038385"/>
          </a:xfrm>
          <a:prstGeom prst="ellipse">
            <a:avLst/>
          </a:prstGeom>
          <a:solidFill>
            <a:srgbClr val="FFDD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圓角 95">
            <a:extLst>
              <a:ext uri="{FF2B5EF4-FFF2-40B4-BE49-F238E27FC236}">
                <a16:creationId xmlns:a16="http://schemas.microsoft.com/office/drawing/2014/main" id="{A11D9E10-FC23-46A1-BAD0-B28FC61E7C6D}"/>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97" name="矩形: 圓角 96">
            <a:extLst>
              <a:ext uri="{FF2B5EF4-FFF2-40B4-BE49-F238E27FC236}">
                <a16:creationId xmlns:a16="http://schemas.microsoft.com/office/drawing/2014/main" id="{83E04500-B375-4C4F-8401-997EDC07C18C}"/>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94" name="矩形: 圓角 93">
            <a:extLst>
              <a:ext uri="{FF2B5EF4-FFF2-40B4-BE49-F238E27FC236}">
                <a16:creationId xmlns:a16="http://schemas.microsoft.com/office/drawing/2014/main" id="{C2D2B4C3-2713-40A3-A8E4-6D147FCE0302}"/>
              </a:ext>
            </a:extLst>
          </p:cNvPr>
          <p:cNvSpPr>
            <a:spLocks noGrp="1" noRot="1" noMove="1" noResize="1" noEditPoints="1" noAdjustHandles="1" noChangeArrowheads="1" noChangeShapeType="1"/>
          </p:cNvSpPr>
          <p:nvPr/>
        </p:nvSpPr>
        <p:spPr>
          <a:xfrm>
            <a:off x="4817554"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95" name="矩形: 圓角 94">
            <a:extLst>
              <a:ext uri="{FF2B5EF4-FFF2-40B4-BE49-F238E27FC236}">
                <a16:creationId xmlns:a16="http://schemas.microsoft.com/office/drawing/2014/main" id="{D65A41C0-5354-4DD4-B8C5-F4C6DCAF9FC7}"/>
              </a:ext>
            </a:extLst>
          </p:cNvPr>
          <p:cNvSpPr>
            <a:spLocks noGrp="1" noRot="1" noMove="1" noResize="1" noEditPoints="1" noAdjustHandles="1" noChangeArrowheads="1" noChangeShapeType="1"/>
          </p:cNvSpPr>
          <p:nvPr/>
        </p:nvSpPr>
        <p:spPr>
          <a:xfrm>
            <a:off x="4817554" y="95317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92" name="矩形: 圓角 91">
            <a:extLst>
              <a:ext uri="{FF2B5EF4-FFF2-40B4-BE49-F238E27FC236}">
                <a16:creationId xmlns:a16="http://schemas.microsoft.com/office/drawing/2014/main" id="{F562CDC2-BE14-4692-8419-78FD15EAC1C1}"/>
              </a:ext>
            </a:extLst>
          </p:cNvPr>
          <p:cNvSpPr>
            <a:spLocks noGrp="1" noRot="1" noMove="1" noResize="1" noEditPoints="1" noAdjustHandles="1" noChangeArrowheads="1" noChangeShapeType="1"/>
          </p:cNvSpPr>
          <p:nvPr/>
        </p:nvSpPr>
        <p:spPr>
          <a:xfrm>
            <a:off x="3088660"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93" name="矩形: 圓角 92">
            <a:extLst>
              <a:ext uri="{FF2B5EF4-FFF2-40B4-BE49-F238E27FC236}">
                <a16:creationId xmlns:a16="http://schemas.microsoft.com/office/drawing/2014/main" id="{57805079-3034-406E-91DF-4E084482957F}"/>
              </a:ext>
            </a:extLst>
          </p:cNvPr>
          <p:cNvSpPr>
            <a:spLocks noGrp="1" noRot="1" noMove="1" noResize="1" noEditPoints="1" noAdjustHandles="1" noChangeArrowheads="1" noChangeShapeType="1"/>
          </p:cNvSpPr>
          <p:nvPr/>
        </p:nvSpPr>
        <p:spPr>
          <a:xfrm>
            <a:off x="3088660" y="95317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90" name="矩形: 圓角 89">
            <a:extLst>
              <a:ext uri="{FF2B5EF4-FFF2-40B4-BE49-F238E27FC236}">
                <a16:creationId xmlns:a16="http://schemas.microsoft.com/office/drawing/2014/main" id="{E8413CFB-288C-4FC9-891B-FA4BC9FFB398}"/>
              </a:ext>
            </a:extLst>
          </p:cNvPr>
          <p:cNvSpPr>
            <a:spLocks noGrp="1" noRot="1" noMove="1" noResize="1" noEditPoints="1" noAdjustHandles="1" noChangeArrowheads="1" noChangeShapeType="1"/>
          </p:cNvSpPr>
          <p:nvPr/>
        </p:nvSpPr>
        <p:spPr>
          <a:xfrm>
            <a:off x="3953107"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91" name="矩形: 圓角 90">
            <a:extLst>
              <a:ext uri="{FF2B5EF4-FFF2-40B4-BE49-F238E27FC236}">
                <a16:creationId xmlns:a16="http://schemas.microsoft.com/office/drawing/2014/main" id="{FA050787-23B9-4BD8-BA15-8798CC0DAE48}"/>
              </a:ext>
            </a:extLst>
          </p:cNvPr>
          <p:cNvSpPr>
            <a:spLocks noGrp="1" noRot="1" noMove="1" noResize="1" noEditPoints="1" noAdjustHandles="1" noChangeArrowheads="1" noChangeShapeType="1"/>
          </p:cNvSpPr>
          <p:nvPr/>
        </p:nvSpPr>
        <p:spPr>
          <a:xfrm>
            <a:off x="3953107" y="95317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88" name="矩形: 圓角 87">
            <a:extLst>
              <a:ext uri="{FF2B5EF4-FFF2-40B4-BE49-F238E27FC236}">
                <a16:creationId xmlns:a16="http://schemas.microsoft.com/office/drawing/2014/main" id="{26ACBD2D-5BB7-4DDB-B262-9E10DF8AC536}"/>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9" name="矩形: 圓角 88">
            <a:extLst>
              <a:ext uri="{FF2B5EF4-FFF2-40B4-BE49-F238E27FC236}">
                <a16:creationId xmlns:a16="http://schemas.microsoft.com/office/drawing/2014/main" id="{ADE4AFAA-939A-4F22-8551-5DE54A370AE9}"/>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86" name="矩形: 圓角 85">
            <a:extLst>
              <a:ext uri="{FF2B5EF4-FFF2-40B4-BE49-F238E27FC236}">
                <a16:creationId xmlns:a16="http://schemas.microsoft.com/office/drawing/2014/main" id="{1538DA1C-57EC-4DA6-AFB7-13B76597828B}"/>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7" name="矩形: 圓角 86">
            <a:extLst>
              <a:ext uri="{FF2B5EF4-FFF2-40B4-BE49-F238E27FC236}">
                <a16:creationId xmlns:a16="http://schemas.microsoft.com/office/drawing/2014/main" id="{0D943E1A-ADD0-4459-8EE5-C9B6AEEC031D}"/>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84" name="矩形: 圓角 83">
            <a:extLst>
              <a:ext uri="{FF2B5EF4-FFF2-40B4-BE49-F238E27FC236}">
                <a16:creationId xmlns:a16="http://schemas.microsoft.com/office/drawing/2014/main" id="{FF3483CB-AF3E-4984-8728-1BD9A341B709}"/>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5" name="矩形: 圓角 84">
            <a:extLst>
              <a:ext uri="{FF2B5EF4-FFF2-40B4-BE49-F238E27FC236}">
                <a16:creationId xmlns:a16="http://schemas.microsoft.com/office/drawing/2014/main" id="{A1EA4BA4-A341-4939-9D91-8A0FBD06B747}"/>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99" name="直排文字版面配置區 98">
            <a:extLst>
              <a:ext uri="{FF2B5EF4-FFF2-40B4-BE49-F238E27FC236}">
                <a16:creationId xmlns:a16="http://schemas.microsoft.com/office/drawing/2014/main" id="{B8A10C27-016E-4E5C-9BEA-5387EFAF37DC}"/>
              </a:ext>
            </a:extLst>
          </p:cNvPr>
          <p:cNvSpPr>
            <a:spLocks noGrp="1"/>
          </p:cNvSpPr>
          <p:nvPr>
            <p:ph type="body" orient="vert" idx="1"/>
          </p:nvPr>
        </p:nvSpPr>
        <p:spPr/>
        <p:txBody>
          <a:bodyPr>
            <a:normAutofit fontScale="70000" lnSpcReduction="20000"/>
          </a:bodyPr>
          <a:lstStyle/>
          <a:p>
            <a:r>
              <a:rPr lang="zh-TW" altLang="en-US"/>
              <a:t>是</a:t>
            </a:r>
            <a:r>
              <a:rPr lang="en-US" altLang="zh-TW"/>
              <a:t>Meta</a:t>
            </a:r>
            <a:r>
              <a:rPr lang="zh-TW" altLang="en-US"/>
              <a:t>公司的一款免費提供線上圖片及影片分享的社群應用軟體，於</a:t>
            </a:r>
            <a:r>
              <a:rPr lang="en-US" altLang="zh-TW"/>
              <a:t>2010</a:t>
            </a:r>
            <a:r>
              <a:rPr lang="zh-TW" altLang="en-US"/>
              <a:t>年</a:t>
            </a:r>
            <a:r>
              <a:rPr lang="en-US" altLang="zh-TW"/>
              <a:t>10</a:t>
            </a:r>
            <a:r>
              <a:rPr lang="zh-TW" altLang="en-US"/>
              <a:t>月發布他它可以讓使用者以智慧型手機拍下相片後將不同的濾鏡效果添加到相片上再分享至</a:t>
            </a:r>
            <a:r>
              <a:rPr lang="en-US" altLang="zh-TW"/>
              <a:t>Instagram</a:t>
            </a:r>
            <a:r>
              <a:rPr lang="zh-TW" altLang="en-US"/>
              <a:t>的伺服器。</a:t>
            </a:r>
          </a:p>
          <a:p>
            <a:r>
              <a:rPr lang="en-US" altLang="zh-TW"/>
              <a:t>Instagram</a:t>
            </a:r>
            <a:r>
              <a:rPr lang="zh-TW" altLang="en-US"/>
              <a:t>由凱文</a:t>
            </a:r>
            <a:r>
              <a:rPr lang="en-US" altLang="zh-TW"/>
              <a:t>·</a:t>
            </a:r>
            <a:r>
              <a:rPr lang="zh-TW" altLang="en-US"/>
              <a:t>斯特羅姆（</a:t>
            </a:r>
            <a:r>
              <a:rPr lang="en-US" altLang="zh-TW"/>
              <a:t>Kevin Systrom</a:t>
            </a:r>
            <a:r>
              <a:rPr lang="zh-TW" altLang="en-US"/>
              <a:t>）與邁克</a:t>
            </a:r>
            <a:r>
              <a:rPr lang="en-US" altLang="zh-TW"/>
              <a:t>·</a:t>
            </a:r>
            <a:r>
              <a:rPr lang="zh-TW" altLang="en-US"/>
              <a:t>克里格（</a:t>
            </a:r>
            <a:r>
              <a:rPr lang="en-US" altLang="zh-TW"/>
              <a:t>Mike Krieger</a:t>
            </a:r>
            <a:r>
              <a:rPr lang="zh-TW" altLang="en-US"/>
              <a:t>）（</a:t>
            </a:r>
            <a:r>
              <a:rPr lang="en-US" altLang="zh-TW" err="1"/>
              <a:t>Burbn</a:t>
            </a:r>
            <a:r>
              <a:rPr lang="en-US" altLang="zh-TW"/>
              <a:t> head</a:t>
            </a:r>
            <a:r>
              <a:rPr lang="zh-TW" altLang="en-US"/>
              <a:t>公司）建立，並於</a:t>
            </a:r>
            <a:r>
              <a:rPr lang="en-US" altLang="zh-TW"/>
              <a:t>2010</a:t>
            </a:r>
            <a:r>
              <a:rPr lang="zh-TW" altLang="en-US"/>
              <a:t>年</a:t>
            </a:r>
            <a:r>
              <a:rPr lang="en-US" altLang="zh-TW"/>
              <a:t>10</a:t>
            </a:r>
            <a:r>
              <a:rPr lang="zh-TW" altLang="en-US"/>
              <a:t>月首次推出。截止</a:t>
            </a:r>
            <a:r>
              <a:rPr lang="en-US" altLang="zh-TW"/>
              <a:t>2020</a:t>
            </a:r>
            <a:r>
              <a:rPr lang="zh-TW" altLang="en-US"/>
              <a:t>年已擁有超過</a:t>
            </a:r>
            <a:r>
              <a:rPr lang="en-US" altLang="zh-TW"/>
              <a:t>10</a:t>
            </a:r>
            <a:r>
              <a:rPr lang="zh-TW" altLang="en-US"/>
              <a:t>億註冊使用者，在台灣，</a:t>
            </a:r>
            <a:r>
              <a:rPr lang="en-US" altLang="zh-TW"/>
              <a:t>Instagram </a:t>
            </a:r>
            <a:r>
              <a:rPr lang="zh-TW" altLang="en-US"/>
              <a:t>月使用人數就達到</a:t>
            </a:r>
            <a:r>
              <a:rPr lang="en-US" altLang="zh-TW"/>
              <a:t>740 </a:t>
            </a:r>
            <a:r>
              <a:rPr lang="zh-TW" altLang="en-US"/>
              <a:t>萬人，將近佔了台灣三分之一的人口。</a:t>
            </a:r>
          </a:p>
        </p:txBody>
      </p:sp>
    </p:spTree>
    <p:extLst>
      <p:ext uri="{BB962C8B-B14F-4D97-AF65-F5344CB8AC3E}">
        <p14:creationId xmlns:p14="http://schemas.microsoft.com/office/powerpoint/2010/main" val="19287313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07565 0 L 1.07565 0 " pathEditMode="relative" rAng="0" ptsTypes="AA">
                                      <p:cBhvr>
                                        <p:cTn id="6" dur="10" spd="-100000" fill="hold"/>
                                        <p:tgtEl>
                                          <p:spTgt spid="18"/>
                                        </p:tgtEl>
                                        <p:attrNameLst>
                                          <p:attrName>ppt_x</p:attrName>
                                          <p:attrName>ppt_y</p:attrName>
                                        </p:attrNameLst>
                                      </p:cBhvr>
                                      <p:rCtr x="0" y="0"/>
                                    </p:animMotion>
                                  </p:childTnLst>
                                </p:cTn>
                              </p:par>
                            </p:childTnLst>
                          </p:cTn>
                        </p:par>
                        <p:par>
                          <p:cTn id="7" fill="hold">
                            <p:stCondLst>
                              <p:cond delay="10"/>
                            </p:stCondLst>
                            <p:childTnLst>
                              <p:par>
                                <p:cTn id="8" presetID="6" presetClass="exit" presetSubtype="16" fill="hold" grpId="1" nodeType="afterEffect">
                                  <p:stCondLst>
                                    <p:cond delay="0"/>
                                  </p:stCondLst>
                                  <p:childTnLst>
                                    <p:animEffect transition="out" filter="circle(in)">
                                      <p:cBhvr>
                                        <p:cTn id="9" dur="250"/>
                                        <p:tgtEl>
                                          <p:spTgt spid="18"/>
                                        </p:tgtEl>
                                      </p:cBhvr>
                                    </p:animEffect>
                                    <p:set>
                                      <p:cBhvr>
                                        <p:cTn id="10" dur="1" fill="hold">
                                          <p:stCondLst>
                                            <p:cond delay="249"/>
                                          </p:stCondLst>
                                        </p:cTn>
                                        <p:tgtEl>
                                          <p:spTgt spid="18"/>
                                        </p:tgtEl>
                                        <p:attrNameLst>
                                          <p:attrName>style.visibility</p:attrName>
                                        </p:attrNameLst>
                                      </p:cBhvr>
                                      <p:to>
                                        <p:strVal val="hidden"/>
                                      </p:to>
                                    </p:set>
                                  </p:childTnLst>
                                </p:cTn>
                              </p:par>
                            </p:childTnLst>
                          </p:cTn>
                        </p:par>
                        <p:par>
                          <p:cTn id="11" fill="hold">
                            <p:stCondLst>
                              <p:cond delay="260"/>
                            </p:stCondLst>
                            <p:childTnLst>
                              <p:par>
                                <p:cTn id="12" presetID="22" presetClass="exit" presetSubtype="8" fill="hold" grpId="0" nodeType="afterEffect">
                                  <p:stCondLst>
                                    <p:cond delay="0"/>
                                  </p:stCondLst>
                                  <p:childTnLst>
                                    <p:animEffect transition="out" filter="wipe(left)">
                                      <p:cBhvr>
                                        <p:cTn id="13" dur="500"/>
                                        <p:tgtEl>
                                          <p:spTgt spid="93"/>
                                        </p:tgtEl>
                                      </p:cBhvr>
                                    </p:animEffect>
                                    <p:set>
                                      <p:cBhvr>
                                        <p:cTn id="14" dur="1" fill="hold">
                                          <p:stCondLst>
                                            <p:cond delay="499"/>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9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0DEABDEF-CA80-433C-9E1F-0062BCE28710}"/>
              </a:ext>
            </a:extLst>
          </p:cNvPr>
          <p:cNvSpPr>
            <a:spLocks/>
          </p:cNvSpPr>
          <p:nvPr/>
        </p:nvSpPr>
        <p:spPr>
          <a:xfrm>
            <a:off x="1" y="972309"/>
            <a:ext cx="12191999" cy="1799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796DC0B-B9D7-443D-BD96-8CBA511B9A0A}"/>
              </a:ext>
            </a:extLst>
          </p:cNvPr>
          <p:cNvSpPr>
            <a:spLocks noGrp="1"/>
          </p:cNvSpPr>
          <p:nvPr>
            <p:ph type="title" idx="4294967295"/>
          </p:nvPr>
        </p:nvSpPr>
        <p:spPr>
          <a:xfrm>
            <a:off x="2593975" y="168275"/>
            <a:ext cx="7004050" cy="965200"/>
          </a:xfrm>
        </p:spPr>
        <p:txBody>
          <a:bodyPr vert="horz" lIns="91440" tIns="45720" rIns="91440" bIns="45720" rtlCol="0" anchor="ctr">
            <a:normAutofit/>
          </a:bodyPr>
          <a:lstStyle/>
          <a:p>
            <a:pPr algn="ctr"/>
            <a:r>
              <a:rPr lang="en-US" altLang="zh-TW">
                <a:latin typeface="+mn-ea"/>
                <a:cs typeface="Times New Roman" panose="02020603050405020304" pitchFamily="18" charset="0"/>
              </a:rPr>
              <a:t>Facebook Live</a:t>
            </a:r>
            <a:endParaRPr lang="zh-TW" altLang="en-US">
              <a:latin typeface="+mn-ea"/>
              <a:cs typeface="Times New Roman" panose="02020603050405020304" pitchFamily="18" charset="0"/>
            </a:endParaRPr>
          </a:p>
        </p:txBody>
      </p:sp>
      <p:pic>
        <p:nvPicPr>
          <p:cNvPr id="71" name="圖片 70" descr="Youtube Live Png posted by Zoey Thompson">
            <a:extLst>
              <a:ext uri="{FF2B5EF4-FFF2-40B4-BE49-F238E27FC236}">
                <a16:creationId xmlns:a16="http://schemas.microsoft.com/office/drawing/2014/main" id="{C05CC333-BA2F-4DB3-8980-7D47C59C55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2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8" name="圖片 67">
            <a:extLst>
              <a:ext uri="{FF2B5EF4-FFF2-40B4-BE49-F238E27FC236}">
                <a16:creationId xmlns:a16="http://schemas.microsoft.com/office/drawing/2014/main" id="{0B8A77DF-5090-47F2-AAAF-B412160CB5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00000" y="1646511"/>
            <a:ext cx="1080000" cy="372941"/>
          </a:xfrm>
          <a:prstGeom prst="rect">
            <a:avLst/>
          </a:prstGeom>
          <a:extLst>
            <a:ext uri="{909E8E84-426E-40DD-AFC4-6F175D3DCCD1}">
              <a14:hiddenFill xmlns:a14="http://schemas.microsoft.com/office/drawing/2010/main">
                <a:solidFill>
                  <a:srgbClr val="FFFFFF"/>
                </a:solidFill>
              </a14:hiddenFill>
            </a:ext>
          </a:extLst>
        </p:spPr>
      </p:pic>
      <p:pic>
        <p:nvPicPr>
          <p:cNvPr id="69" name="圖片 68" descr="Instagram - Wikipedia">
            <a:extLst>
              <a:ext uri="{FF2B5EF4-FFF2-40B4-BE49-F238E27FC236}">
                <a16:creationId xmlns:a16="http://schemas.microsoft.com/office/drawing/2014/main" id="{3C6AE26C-4B96-4645-B6C4-745ED26A73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96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2" name="圖片 61" descr="17LIVE - YouTube">
            <a:extLst>
              <a:ext uri="{FF2B5EF4-FFF2-40B4-BE49-F238E27FC236}">
                <a16:creationId xmlns:a16="http://schemas.microsoft.com/office/drawing/2014/main" id="{3BCAE8A1-4584-4044-8462-46678D2696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08000" y="1292981"/>
            <a:ext cx="1080000" cy="1080000"/>
          </a:xfrm>
          <a:prstGeom prst="rect">
            <a:avLst/>
          </a:prstGeom>
        </p:spPr>
      </p:pic>
      <p:pic>
        <p:nvPicPr>
          <p:cNvPr id="70" name="圖片 69" descr="從蝦皮的市場策略談「商業開發」：沒有了免運，蝦皮憑什麼留下忠實客戶？ | TechOrange 科技報橘">
            <a:extLst>
              <a:ext uri="{FF2B5EF4-FFF2-40B4-BE49-F238E27FC236}">
                <a16:creationId xmlns:a16="http://schemas.microsoft.com/office/drawing/2014/main" id="{4DB6D17B-CC3A-46BF-9B33-FBABE769983F}"/>
              </a:ext>
            </a:extLst>
          </p:cNvPr>
          <p:cNvPicPr>
            <a:picLocks noChangeAspect="1"/>
          </p:cNvPicPr>
          <p:nvPr/>
        </p:nvPicPr>
        <p:blipFill>
          <a:blip r:embed="rId7">
            <a:extLst>
              <a:ext uri="{28A0092B-C50C-407E-A947-70E740481C1C}">
                <a14:useLocalDpi xmlns:a14="http://schemas.microsoft.com/office/drawing/2010/main" val="0"/>
              </a:ext>
            </a:extLst>
          </a:blip>
          <a:srcRect l="24779" t="9065" r="24779" b="9065"/>
          <a:stretch>
            <a:fillRect/>
          </a:stretch>
        </p:blipFill>
        <p:spPr bwMode="auto">
          <a:xfrm>
            <a:off x="6504000" y="1292981"/>
            <a:ext cx="1080000" cy="1080000"/>
          </a:xfrm>
          <a:prstGeom prst="rect">
            <a:avLst/>
          </a:prstGeom>
        </p:spPr>
      </p:pic>
      <p:pic>
        <p:nvPicPr>
          <p:cNvPr id="55" name="圖片 54" descr="Family recovers most of $20,000 lost from son's secret Twitch donations -  Dot Esports">
            <a:extLst>
              <a:ext uri="{FF2B5EF4-FFF2-40B4-BE49-F238E27FC236}">
                <a16:creationId xmlns:a16="http://schemas.microsoft.com/office/drawing/2014/main" id="{D64B41DA-4EF9-49B8-8DE2-A72C484FC48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6000" y="1472981"/>
            <a:ext cx="1080000" cy="720001"/>
          </a:xfrm>
          <a:prstGeom prst="rect">
            <a:avLst/>
          </a:prstGeom>
          <a:extLst>
            <a:ext uri="{909E8E84-426E-40DD-AFC4-6F175D3DCCD1}">
              <a14:hiddenFill xmlns:a14="http://schemas.microsoft.com/office/drawing/2010/main">
                <a:solidFill>
                  <a:srgbClr val="FFFFFF"/>
                </a:solidFill>
              </a14:hiddenFill>
            </a:ext>
          </a:extLst>
        </p:spPr>
      </p:pic>
      <p:pic>
        <p:nvPicPr>
          <p:cNvPr id="26" name="圖片 25">
            <a:extLst>
              <a:ext uri="{FF2B5EF4-FFF2-40B4-BE49-F238E27FC236}">
                <a16:creationId xmlns:a16="http://schemas.microsoft.com/office/drawing/2014/main" id="{B6A91CD8-EED4-434D-9E15-2F87DABFCBC7}"/>
              </a:ext>
            </a:extLst>
          </p:cNvPr>
          <p:cNvPicPr>
            <a:picLocks/>
          </p:cNvPicPr>
          <p:nvPr/>
        </p:nvPicPr>
        <p:blipFill rotWithShape="1">
          <a:blip r:embed="rId9">
            <a:extLst>
              <a:ext uri="{28A0092B-C50C-407E-A947-70E740481C1C}">
                <a14:useLocalDpi xmlns:a14="http://schemas.microsoft.com/office/drawing/2010/main" val="0"/>
              </a:ext>
            </a:extLst>
          </a:blip>
          <a:stretch/>
        </p:blipFill>
        <p:spPr>
          <a:xfrm>
            <a:off x="8040000" y="972309"/>
            <a:ext cx="1800000" cy="1800000"/>
          </a:xfrm>
          <a:prstGeom prst="rect">
            <a:avLst/>
          </a:prstGeom>
        </p:spPr>
      </p:pic>
      <p:sp>
        <p:nvSpPr>
          <p:cNvPr id="78" name="文字方塊 77">
            <a:extLst>
              <a:ext uri="{FF2B5EF4-FFF2-40B4-BE49-F238E27FC236}">
                <a16:creationId xmlns:a16="http://schemas.microsoft.com/office/drawing/2014/main" id="{8CAC7601-E6D3-4486-AD0D-910C65368194}"/>
              </a:ext>
            </a:extLst>
          </p:cNvPr>
          <p:cNvSpPr txBox="1"/>
          <p:nvPr/>
        </p:nvSpPr>
        <p:spPr>
          <a:xfrm>
            <a:off x="2234000" y="2905780"/>
            <a:ext cx="1800000" cy="523220"/>
          </a:xfrm>
          <a:prstGeom prst="rect">
            <a:avLst/>
          </a:prstGeom>
          <a:noFill/>
        </p:spPr>
        <p:txBody>
          <a:bodyPr wrap="square">
            <a:spAutoFit/>
          </a:bodyPr>
          <a:lstStyle/>
          <a:p>
            <a:pPr algn="ctr"/>
            <a:r>
              <a:rPr lang="en-US" altLang="zh-TW" sz="2800">
                <a:effectLst/>
                <a:latin typeface="+mn-ea"/>
                <a:cs typeface="Segoe UI Emoji" panose="020B0502040204020203" pitchFamily="34" charset="0"/>
              </a:rPr>
              <a:t>⭕</a:t>
            </a:r>
            <a:r>
              <a:rPr lang="zh-TW" altLang="en-US" sz="2800">
                <a:effectLst/>
                <a:latin typeface="+mn-ea"/>
                <a:cs typeface="Segoe UI Emoji" panose="020B0502040204020203" pitchFamily="34" charset="0"/>
              </a:rPr>
              <a:t> 優點</a:t>
            </a:r>
            <a:endParaRPr lang="zh-TW" altLang="en-US" sz="2800">
              <a:latin typeface="+mn-ea"/>
            </a:endParaRPr>
          </a:p>
        </p:txBody>
      </p:sp>
      <p:sp>
        <p:nvSpPr>
          <p:cNvPr id="80" name="文字方塊 79">
            <a:extLst>
              <a:ext uri="{FF2B5EF4-FFF2-40B4-BE49-F238E27FC236}">
                <a16:creationId xmlns:a16="http://schemas.microsoft.com/office/drawing/2014/main" id="{0B233999-1EDE-4FB8-8E97-2FF535840309}"/>
              </a:ext>
            </a:extLst>
          </p:cNvPr>
          <p:cNvSpPr txBox="1"/>
          <p:nvPr/>
        </p:nvSpPr>
        <p:spPr>
          <a:xfrm>
            <a:off x="8158002" y="2905780"/>
            <a:ext cx="1800000" cy="523220"/>
          </a:xfrm>
          <a:prstGeom prst="rect">
            <a:avLst/>
          </a:prstGeom>
          <a:noFill/>
        </p:spPr>
        <p:txBody>
          <a:bodyPr wrap="square">
            <a:spAutoFit/>
          </a:bodyPr>
          <a:lstStyle/>
          <a:p>
            <a:pPr algn="ctr"/>
            <a:r>
              <a:rPr lang="zh-TW" altLang="en-US" sz="2800">
                <a:latin typeface="+mn-ea"/>
              </a:rPr>
              <a:t>❌ 缺點</a:t>
            </a:r>
          </a:p>
        </p:txBody>
      </p:sp>
      <p:sp>
        <p:nvSpPr>
          <p:cNvPr id="20" name="文字方塊 19">
            <a:extLst>
              <a:ext uri="{FF2B5EF4-FFF2-40B4-BE49-F238E27FC236}">
                <a16:creationId xmlns:a16="http://schemas.microsoft.com/office/drawing/2014/main" id="{8E2F02BF-4202-4B57-AC79-2FA5270D419E}"/>
              </a:ext>
            </a:extLst>
          </p:cNvPr>
          <p:cNvSpPr txBox="1"/>
          <p:nvPr/>
        </p:nvSpPr>
        <p:spPr>
          <a:xfrm>
            <a:off x="6328000" y="3985722"/>
            <a:ext cx="5400000" cy="1423147"/>
          </a:xfrm>
          <a:prstGeom prst="rect">
            <a:avLst/>
          </a:prstGeom>
          <a:noFill/>
        </p:spPr>
        <p:txBody>
          <a:bodyPr wrap="square" anchor="ctr">
            <a:spAutoFit/>
          </a:bodyPr>
          <a:lstStyle>
            <a:defPPr>
              <a:defRPr lang="zh-TW"/>
            </a:defPPr>
            <a:lvl1pPr marL="360000" indent="-360000" algn="just" hangingPunct="0">
              <a:lnSpc>
                <a:spcPct val="150000"/>
              </a:lnSpc>
              <a:buFont typeface="+mj-lt"/>
              <a:buAutoNum type="arabicPeriod"/>
              <a:defRPr kern="100">
                <a:effectLst/>
                <a:latin typeface="+mn-ea"/>
                <a:cs typeface="Times New Roman" panose="02020603050405020304" pitchFamily="18" charset="0"/>
              </a:defRPr>
            </a:lvl1pPr>
          </a:lstStyle>
          <a:p>
            <a:r>
              <a:rPr lang="zh-TW" altLang="en-US" sz="2000"/>
              <a:t>互動性較薄弱，僅能透過留言與直播間互動</a:t>
            </a:r>
          </a:p>
          <a:p>
            <a:r>
              <a:rPr lang="en-US" altLang="zh-TW" sz="2000"/>
              <a:t>Facebook </a:t>
            </a:r>
            <a:r>
              <a:rPr lang="zh-TW" altLang="en-US" sz="2000"/>
              <a:t>會審查內容是否違反版權或是他們的政策， 若有違反可能會被取締</a:t>
            </a:r>
          </a:p>
        </p:txBody>
      </p:sp>
      <p:sp>
        <p:nvSpPr>
          <p:cNvPr id="22" name="文字方塊 21">
            <a:extLst>
              <a:ext uri="{FF2B5EF4-FFF2-40B4-BE49-F238E27FC236}">
                <a16:creationId xmlns:a16="http://schemas.microsoft.com/office/drawing/2014/main" id="{47B70CB2-FBDF-49EC-A9AD-FC487A5F68C6}"/>
              </a:ext>
            </a:extLst>
          </p:cNvPr>
          <p:cNvSpPr txBox="1"/>
          <p:nvPr/>
        </p:nvSpPr>
        <p:spPr>
          <a:xfrm>
            <a:off x="464000" y="3429000"/>
            <a:ext cx="5400000" cy="2536592"/>
          </a:xfrm>
          <a:prstGeom prst="rect">
            <a:avLst/>
          </a:prstGeom>
          <a:noFill/>
        </p:spPr>
        <p:txBody>
          <a:bodyPr wrap="square" lIns="91440" tIns="45720" rIns="91440" bIns="45720" anchor="ctr">
            <a:spAutoFit/>
          </a:bodyPr>
          <a:lstStyle>
            <a:defPPr>
              <a:defRPr lang="zh-TW"/>
            </a:defPPr>
            <a:lvl1pPr marL="360000" indent="-360000" algn="just" hangingPunct="0">
              <a:lnSpc>
                <a:spcPct val="150000"/>
              </a:lnSpc>
              <a:buFont typeface="+mj-lt"/>
              <a:buAutoNum type="arabicPeriod"/>
              <a:defRPr kern="100">
                <a:effectLst/>
                <a:latin typeface="+mn-ea"/>
                <a:cs typeface="Times New Roman" panose="02020603050405020304" pitchFamily="18" charset="0"/>
              </a:defRPr>
            </a:lvl1pPr>
          </a:lstStyle>
          <a:p>
            <a:pPr marL="359410" indent="-359410"/>
            <a:r>
              <a:rPr lang="zh-TW" altLang="en-US">
                <a:cs typeface="Times New Roman"/>
              </a:rPr>
              <a:t>人人都有 </a:t>
            </a:r>
            <a:r>
              <a:rPr lang="en-US" altLang="zh-TW">
                <a:cs typeface="Times New Roman"/>
              </a:rPr>
              <a:t>Facebook </a:t>
            </a:r>
            <a:r>
              <a:rPr lang="zh-TW" altLang="en-US">
                <a:cs typeface="Times New Roman"/>
              </a:rPr>
              <a:t>帳號，容易觸及到更廣大的族群</a:t>
            </a:r>
            <a:endParaRPr lang="zh-TW">
              <a:cs typeface="Times New Roman"/>
            </a:endParaRPr>
          </a:p>
          <a:p>
            <a:pPr marL="359410" indent="-359410"/>
            <a:r>
              <a:rPr lang="zh-TW" altLang="en-US"/>
              <a:t>直播影片會保留成一般影音，能在直播後進行更多的推播或利用</a:t>
            </a:r>
          </a:p>
          <a:p>
            <a:pPr marL="359410" indent="-359410"/>
            <a:r>
              <a:rPr lang="zh-TW" altLang="en-US">
                <a:cs typeface="Times New Roman"/>
              </a:rPr>
              <a:t>觀眾會主動追蹤有興趣的</a:t>
            </a:r>
            <a:r>
              <a:rPr lang="zh-TW" altLang="en-US" b="1">
                <a:cs typeface="Times New Roman"/>
              </a:rPr>
              <a:t>粉絲專頁</a:t>
            </a:r>
            <a:r>
              <a:rPr lang="zh-TW" altLang="en-US">
                <a:cs typeface="Times New Roman"/>
              </a:rPr>
              <a:t>，是有效培養忠實粉絲、加深互動的管道</a:t>
            </a:r>
          </a:p>
        </p:txBody>
      </p:sp>
    </p:spTree>
    <p:extLst>
      <p:ext uri="{BB962C8B-B14F-4D97-AF65-F5344CB8AC3E}">
        <p14:creationId xmlns:p14="http://schemas.microsoft.com/office/powerpoint/2010/main" val="20592153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0DEABDEF-CA80-433C-9E1F-0062BCE28710}"/>
              </a:ext>
            </a:extLst>
          </p:cNvPr>
          <p:cNvSpPr>
            <a:spLocks/>
          </p:cNvSpPr>
          <p:nvPr/>
        </p:nvSpPr>
        <p:spPr>
          <a:xfrm>
            <a:off x="1" y="972309"/>
            <a:ext cx="12191999" cy="1799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796DC0B-B9D7-443D-BD96-8CBA511B9A0A}"/>
              </a:ext>
            </a:extLst>
          </p:cNvPr>
          <p:cNvSpPr>
            <a:spLocks noGrp="1"/>
          </p:cNvSpPr>
          <p:nvPr>
            <p:ph type="title" idx="4294967295"/>
          </p:nvPr>
        </p:nvSpPr>
        <p:spPr>
          <a:xfrm>
            <a:off x="2593975" y="168275"/>
            <a:ext cx="7004050" cy="965200"/>
          </a:xfrm>
        </p:spPr>
        <p:txBody>
          <a:bodyPr/>
          <a:lstStyle/>
          <a:p>
            <a:pPr algn="ctr"/>
            <a:r>
              <a:rPr lang="en-US" altLang="zh-TW" err="1">
                <a:latin typeface="+mn-ea"/>
                <a:cs typeface="Times New Roman" panose="02020603050405020304" pitchFamily="18" charset="0"/>
              </a:rPr>
              <a:t>Instergram</a:t>
            </a:r>
            <a:r>
              <a:rPr lang="en-US" altLang="zh-TW">
                <a:latin typeface="+mn-ea"/>
                <a:cs typeface="Times New Roman" panose="02020603050405020304" pitchFamily="18" charset="0"/>
              </a:rPr>
              <a:t> Live</a:t>
            </a:r>
            <a:endParaRPr lang="zh-TW" altLang="en-US"/>
          </a:p>
        </p:txBody>
      </p:sp>
      <p:pic>
        <p:nvPicPr>
          <p:cNvPr id="71" name="圖片 70" descr="Youtube Live Png posted by Zoey Thompson">
            <a:extLst>
              <a:ext uri="{FF2B5EF4-FFF2-40B4-BE49-F238E27FC236}">
                <a16:creationId xmlns:a16="http://schemas.microsoft.com/office/drawing/2014/main" id="{C05CC333-BA2F-4DB3-8980-7D47C59C55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2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8" name="圖片 67">
            <a:extLst>
              <a:ext uri="{FF2B5EF4-FFF2-40B4-BE49-F238E27FC236}">
                <a16:creationId xmlns:a16="http://schemas.microsoft.com/office/drawing/2014/main" id="{0B8A77DF-5090-47F2-AAAF-B412160CB5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00000" y="1646511"/>
            <a:ext cx="1080000" cy="372941"/>
          </a:xfrm>
          <a:prstGeom prst="rect">
            <a:avLst/>
          </a:prstGeom>
          <a:extLst>
            <a:ext uri="{909E8E84-426E-40DD-AFC4-6F175D3DCCD1}">
              <a14:hiddenFill xmlns:a14="http://schemas.microsoft.com/office/drawing/2010/main">
                <a:solidFill>
                  <a:srgbClr val="FFFFFF"/>
                </a:solidFill>
              </a14:hiddenFill>
            </a:ext>
          </a:extLst>
        </p:spPr>
      </p:pic>
      <p:pic>
        <p:nvPicPr>
          <p:cNvPr id="69" name="圖片 68" descr="Instagram - Wikipedia">
            <a:extLst>
              <a:ext uri="{FF2B5EF4-FFF2-40B4-BE49-F238E27FC236}">
                <a16:creationId xmlns:a16="http://schemas.microsoft.com/office/drawing/2014/main" id="{3C6AE26C-4B96-4645-B6C4-745ED26A73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96000" y="1292981"/>
            <a:ext cx="1080000" cy="1080000"/>
          </a:xfrm>
          <a:prstGeom prst="rect">
            <a:avLst/>
          </a:prstGeom>
          <a:extLst>
            <a:ext uri="{909E8E84-426E-40DD-AFC4-6F175D3DCCD1}">
              <a14:hiddenFill xmlns:a14="http://schemas.microsoft.com/office/drawing/2010/main">
                <a:solidFill>
                  <a:srgbClr val="FFFFFF"/>
                </a:solidFill>
              </a14:hiddenFill>
            </a:ext>
          </a:extLst>
        </p:spPr>
      </p:pic>
      <p:pic>
        <p:nvPicPr>
          <p:cNvPr id="62" name="圖片 61" descr="17LIVE - YouTube">
            <a:extLst>
              <a:ext uri="{FF2B5EF4-FFF2-40B4-BE49-F238E27FC236}">
                <a16:creationId xmlns:a16="http://schemas.microsoft.com/office/drawing/2014/main" id="{3BCAE8A1-4584-4044-8462-46678D2696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08000" y="1292981"/>
            <a:ext cx="1080000" cy="1080000"/>
          </a:xfrm>
          <a:prstGeom prst="rect">
            <a:avLst/>
          </a:prstGeom>
        </p:spPr>
      </p:pic>
      <p:pic>
        <p:nvPicPr>
          <p:cNvPr id="70" name="圖片 69" descr="從蝦皮的市場策略談「商業開發」：沒有了免運，蝦皮憑什麼留下忠實客戶？ | TechOrange 科技報橘">
            <a:extLst>
              <a:ext uri="{FF2B5EF4-FFF2-40B4-BE49-F238E27FC236}">
                <a16:creationId xmlns:a16="http://schemas.microsoft.com/office/drawing/2014/main" id="{4DB6D17B-CC3A-46BF-9B33-FBABE769983F}"/>
              </a:ext>
            </a:extLst>
          </p:cNvPr>
          <p:cNvPicPr>
            <a:picLocks noChangeAspect="1"/>
          </p:cNvPicPr>
          <p:nvPr/>
        </p:nvPicPr>
        <p:blipFill>
          <a:blip r:embed="rId7">
            <a:extLst>
              <a:ext uri="{28A0092B-C50C-407E-A947-70E740481C1C}">
                <a14:useLocalDpi xmlns:a14="http://schemas.microsoft.com/office/drawing/2010/main" val="0"/>
              </a:ext>
            </a:extLst>
          </a:blip>
          <a:srcRect l="24779" t="9065" r="24779" b="9065"/>
          <a:stretch>
            <a:fillRect/>
          </a:stretch>
        </p:blipFill>
        <p:spPr bwMode="auto">
          <a:xfrm>
            <a:off x="6504000" y="1292981"/>
            <a:ext cx="1080000" cy="1080000"/>
          </a:xfrm>
          <a:prstGeom prst="rect">
            <a:avLst/>
          </a:prstGeom>
        </p:spPr>
      </p:pic>
      <p:pic>
        <p:nvPicPr>
          <p:cNvPr id="55" name="圖片 54" descr="Family recovers most of $20,000 lost from son's secret Twitch donations -  Dot Esports">
            <a:extLst>
              <a:ext uri="{FF2B5EF4-FFF2-40B4-BE49-F238E27FC236}">
                <a16:creationId xmlns:a16="http://schemas.microsoft.com/office/drawing/2014/main" id="{D64B41DA-4EF9-49B8-8DE2-A72C484FC48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6000" y="1472981"/>
            <a:ext cx="1080000" cy="720001"/>
          </a:xfrm>
          <a:prstGeom prst="rect">
            <a:avLst/>
          </a:prstGeom>
          <a:extLst>
            <a:ext uri="{909E8E84-426E-40DD-AFC4-6F175D3DCCD1}">
              <a14:hiddenFill xmlns:a14="http://schemas.microsoft.com/office/drawing/2010/main">
                <a:solidFill>
                  <a:srgbClr val="FFFFFF"/>
                </a:solidFill>
              </a14:hiddenFill>
            </a:ext>
          </a:extLst>
        </p:spPr>
      </p:pic>
      <p:pic>
        <p:nvPicPr>
          <p:cNvPr id="26" name="圖片 25">
            <a:extLst>
              <a:ext uri="{FF2B5EF4-FFF2-40B4-BE49-F238E27FC236}">
                <a16:creationId xmlns:a16="http://schemas.microsoft.com/office/drawing/2014/main" id="{B6A91CD8-EED4-434D-9E15-2F87DABFCBC7}"/>
              </a:ext>
            </a:extLst>
          </p:cNvPr>
          <p:cNvPicPr>
            <a:picLocks/>
          </p:cNvPicPr>
          <p:nvPr/>
        </p:nvPicPr>
        <p:blipFill rotWithShape="1">
          <a:blip r:embed="rId9">
            <a:extLst>
              <a:ext uri="{28A0092B-C50C-407E-A947-70E740481C1C}">
                <a14:useLocalDpi xmlns:a14="http://schemas.microsoft.com/office/drawing/2010/main" val="0"/>
              </a:ext>
            </a:extLst>
          </a:blip>
          <a:stretch/>
        </p:blipFill>
        <p:spPr>
          <a:xfrm>
            <a:off x="9936000" y="972309"/>
            <a:ext cx="1800000" cy="1800000"/>
          </a:xfrm>
          <a:prstGeom prst="rect">
            <a:avLst/>
          </a:prstGeom>
        </p:spPr>
      </p:pic>
      <p:sp>
        <p:nvSpPr>
          <p:cNvPr id="78" name="文字方塊 77">
            <a:extLst>
              <a:ext uri="{FF2B5EF4-FFF2-40B4-BE49-F238E27FC236}">
                <a16:creationId xmlns:a16="http://schemas.microsoft.com/office/drawing/2014/main" id="{8CAC7601-E6D3-4486-AD0D-910C65368194}"/>
              </a:ext>
            </a:extLst>
          </p:cNvPr>
          <p:cNvSpPr txBox="1"/>
          <p:nvPr/>
        </p:nvSpPr>
        <p:spPr>
          <a:xfrm>
            <a:off x="2234000" y="2905780"/>
            <a:ext cx="1800000" cy="523220"/>
          </a:xfrm>
          <a:prstGeom prst="rect">
            <a:avLst/>
          </a:prstGeom>
          <a:noFill/>
        </p:spPr>
        <p:txBody>
          <a:bodyPr wrap="square">
            <a:spAutoFit/>
          </a:bodyPr>
          <a:lstStyle/>
          <a:p>
            <a:pPr algn="ctr"/>
            <a:r>
              <a:rPr lang="en-US" altLang="zh-TW" sz="2800">
                <a:effectLst/>
                <a:latin typeface="+mn-ea"/>
                <a:cs typeface="Segoe UI Emoji" panose="020B0502040204020203" pitchFamily="34" charset="0"/>
              </a:rPr>
              <a:t>⭕</a:t>
            </a:r>
            <a:r>
              <a:rPr lang="zh-TW" altLang="en-US" sz="2800">
                <a:effectLst/>
                <a:latin typeface="+mn-ea"/>
                <a:cs typeface="Segoe UI Emoji" panose="020B0502040204020203" pitchFamily="34" charset="0"/>
              </a:rPr>
              <a:t> 優點</a:t>
            </a:r>
            <a:endParaRPr lang="zh-TW" altLang="en-US" sz="2800">
              <a:latin typeface="+mn-ea"/>
            </a:endParaRPr>
          </a:p>
        </p:txBody>
      </p:sp>
      <p:sp>
        <p:nvSpPr>
          <p:cNvPr id="80" name="文字方塊 79">
            <a:extLst>
              <a:ext uri="{FF2B5EF4-FFF2-40B4-BE49-F238E27FC236}">
                <a16:creationId xmlns:a16="http://schemas.microsoft.com/office/drawing/2014/main" id="{0B233999-1EDE-4FB8-8E97-2FF535840309}"/>
              </a:ext>
            </a:extLst>
          </p:cNvPr>
          <p:cNvSpPr txBox="1"/>
          <p:nvPr/>
        </p:nvSpPr>
        <p:spPr>
          <a:xfrm>
            <a:off x="8158002" y="2905780"/>
            <a:ext cx="1800000" cy="523220"/>
          </a:xfrm>
          <a:prstGeom prst="rect">
            <a:avLst/>
          </a:prstGeom>
          <a:noFill/>
        </p:spPr>
        <p:txBody>
          <a:bodyPr wrap="square">
            <a:spAutoFit/>
          </a:bodyPr>
          <a:lstStyle/>
          <a:p>
            <a:pPr algn="ctr"/>
            <a:r>
              <a:rPr lang="zh-TW" altLang="en-US" sz="2800">
                <a:latin typeface="+mn-ea"/>
              </a:rPr>
              <a:t>❌ 缺點</a:t>
            </a:r>
          </a:p>
        </p:txBody>
      </p:sp>
      <p:sp>
        <p:nvSpPr>
          <p:cNvPr id="20" name="文字方塊 19">
            <a:extLst>
              <a:ext uri="{FF2B5EF4-FFF2-40B4-BE49-F238E27FC236}">
                <a16:creationId xmlns:a16="http://schemas.microsoft.com/office/drawing/2014/main" id="{8E2F02BF-4202-4B57-AC79-2FA5270D419E}"/>
              </a:ext>
            </a:extLst>
          </p:cNvPr>
          <p:cNvSpPr txBox="1"/>
          <p:nvPr/>
        </p:nvSpPr>
        <p:spPr>
          <a:xfrm>
            <a:off x="6358002" y="3961233"/>
            <a:ext cx="5400000" cy="1705595"/>
          </a:xfrm>
          <a:prstGeom prst="rect">
            <a:avLst/>
          </a:prstGeom>
          <a:noFill/>
        </p:spPr>
        <p:txBody>
          <a:bodyPr wrap="square" anchor="ctr">
            <a:spAutoFit/>
          </a:bodyPr>
          <a:lstStyle>
            <a:defPPr>
              <a:defRPr lang="zh-TW"/>
            </a:defPPr>
            <a:lvl1pPr marL="360000" indent="-360000" algn="just" hangingPunct="0">
              <a:lnSpc>
                <a:spcPct val="150000"/>
              </a:lnSpc>
              <a:buFont typeface="+mj-lt"/>
              <a:buAutoNum type="arabicPeriod"/>
              <a:defRPr sz="2000" kern="100">
                <a:effectLst/>
                <a:latin typeface="+mn-ea"/>
                <a:cs typeface="Times New Roman" panose="02020603050405020304" pitchFamily="18" charset="0"/>
              </a:defRPr>
            </a:lvl1pPr>
          </a:lstStyle>
          <a:p>
            <a:r>
              <a:rPr lang="zh-TW" altLang="en-US" sz="1800"/>
              <a:t>用戶群體大，要想增加追蹤者、促使收看直播需要累積</a:t>
            </a:r>
          </a:p>
          <a:p>
            <a:r>
              <a:rPr lang="en-US" altLang="zh-TW" sz="1800"/>
              <a:t>Instagram </a:t>
            </a:r>
            <a:r>
              <a:rPr lang="zh-TW" altLang="en-US" sz="1800"/>
              <a:t>中針對直播所提供的分析資料相較 </a:t>
            </a:r>
            <a:r>
              <a:rPr lang="en-US" altLang="zh-TW" sz="1800"/>
              <a:t>Facebook </a:t>
            </a:r>
            <a:r>
              <a:rPr lang="zh-TW" altLang="en-US" sz="1800"/>
              <a:t>起來相當有限</a:t>
            </a:r>
          </a:p>
        </p:txBody>
      </p:sp>
      <p:sp>
        <p:nvSpPr>
          <p:cNvPr id="22" name="文字方塊 21">
            <a:extLst>
              <a:ext uri="{FF2B5EF4-FFF2-40B4-BE49-F238E27FC236}">
                <a16:creationId xmlns:a16="http://schemas.microsoft.com/office/drawing/2014/main" id="{47B70CB2-FBDF-49EC-A9AD-FC487A5F68C6}"/>
              </a:ext>
            </a:extLst>
          </p:cNvPr>
          <p:cNvSpPr txBox="1"/>
          <p:nvPr/>
        </p:nvSpPr>
        <p:spPr>
          <a:xfrm>
            <a:off x="164000" y="3922569"/>
            <a:ext cx="5940000" cy="1782924"/>
          </a:xfrm>
          <a:prstGeom prst="rect">
            <a:avLst/>
          </a:prstGeom>
          <a:noFill/>
        </p:spPr>
        <p:txBody>
          <a:bodyPr wrap="square" lIns="91440" tIns="45720" rIns="91440" bIns="45720" anchor="ctr">
            <a:spAutoFit/>
          </a:bodyPr>
          <a:lstStyle>
            <a:defPPr>
              <a:defRPr lang="zh-TW"/>
            </a:defPPr>
            <a:lvl1pPr marL="360000" indent="-360000" algn="just" hangingPunct="0">
              <a:lnSpc>
                <a:spcPct val="150000"/>
              </a:lnSpc>
              <a:buFont typeface="+mj-lt"/>
              <a:buAutoNum type="arabicPeriod"/>
              <a:defRPr sz="2000" kern="100">
                <a:effectLst/>
                <a:latin typeface="+mn-ea"/>
                <a:cs typeface="Times New Roman" panose="02020603050405020304" pitchFamily="18" charset="0"/>
              </a:defRPr>
            </a:lvl1pPr>
          </a:lstStyle>
          <a:p>
            <a:pPr marL="359410" indent="-359410"/>
            <a:r>
              <a:rPr lang="zh-TW" altLang="en-US" sz="1500"/>
              <a:t>用戶數龐大，為年輕族群黏著度高的社群軟體，能較精準的接觸到這些族群</a:t>
            </a:r>
            <a:endParaRPr lang="zh-TW"/>
          </a:p>
          <a:p>
            <a:pPr marL="359410" indent="-359410"/>
            <a:r>
              <a:rPr lang="zh-TW" altLang="en-US" sz="1500">
                <a:cs typeface="Times New Roman"/>
              </a:rPr>
              <a:t>標籤、</a:t>
            </a:r>
            <a:r>
              <a:rPr lang="zh-TW" altLang="en-US" sz="1500" b="1">
                <a:cs typeface="Times New Roman"/>
              </a:rPr>
              <a:t>探索的功能</a:t>
            </a:r>
            <a:r>
              <a:rPr lang="zh-TW" altLang="en-US" sz="1500">
                <a:cs typeface="Times New Roman"/>
              </a:rPr>
              <a:t>讓沒有追蹤帳號的人也能發現帳號與內容，加深擴散</a:t>
            </a:r>
          </a:p>
          <a:p>
            <a:pPr marL="359410" indent="-359410"/>
            <a:r>
              <a:rPr lang="zh-TW" altLang="en-US" sz="1500">
                <a:cs typeface="Times New Roman"/>
              </a:rPr>
              <a:t>直播影片會</a:t>
            </a:r>
            <a:r>
              <a:rPr lang="zh-TW" altLang="en-US" sz="1500" b="1">
                <a:cs typeface="Times New Roman"/>
              </a:rPr>
              <a:t>優先顯示</a:t>
            </a:r>
            <a:r>
              <a:rPr lang="zh-TW" altLang="en-US" sz="1500">
                <a:cs typeface="Times New Roman"/>
              </a:rPr>
              <a:t>在所有限時動態之前，有助於用戶提高點擊</a:t>
            </a:r>
          </a:p>
        </p:txBody>
      </p:sp>
    </p:spTree>
    <p:extLst>
      <p:ext uri="{BB962C8B-B14F-4D97-AF65-F5344CB8AC3E}">
        <p14:creationId xmlns:p14="http://schemas.microsoft.com/office/powerpoint/2010/main" val="36377382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9E21B0-C789-40E2-AAA6-5D7CD60B10BE}"/>
              </a:ext>
            </a:extLst>
          </p:cNvPr>
          <p:cNvSpPr>
            <a:spLocks noGrp="1"/>
          </p:cNvSpPr>
          <p:nvPr>
            <p:ph type="title" idx="4294967295"/>
          </p:nvPr>
        </p:nvSpPr>
        <p:spPr>
          <a:xfrm>
            <a:off x="2593340" y="168566"/>
            <a:ext cx="7005320" cy="965200"/>
          </a:xfrm>
        </p:spPr>
        <p:txBody>
          <a:bodyPr/>
          <a:lstStyle/>
          <a:p>
            <a:pPr algn="ctr"/>
            <a:r>
              <a:rPr lang="zh-TW" altLang="en-US"/>
              <a:t>目錄</a:t>
            </a:r>
          </a:p>
        </p:txBody>
      </p:sp>
      <p:sp>
        <p:nvSpPr>
          <p:cNvPr id="6" name="橢圓 5">
            <a:extLst>
              <a:ext uri="{FF2B5EF4-FFF2-40B4-BE49-F238E27FC236}">
                <a16:creationId xmlns:a16="http://schemas.microsoft.com/office/drawing/2014/main" id="{D481A3EC-1C4B-456C-A9CB-C7FA9530B1B5}"/>
              </a:ext>
            </a:extLst>
          </p:cNvPr>
          <p:cNvSpPr/>
          <p:nvPr/>
        </p:nvSpPr>
        <p:spPr>
          <a:xfrm>
            <a:off x="710400" y="2028501"/>
            <a:ext cx="2160000" cy="2160000"/>
          </a:xfrm>
          <a:prstGeom prst="ellipse">
            <a:avLst/>
          </a:prstGeom>
          <a:solidFill>
            <a:srgbClr val="FF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8" name="橢圓 7">
            <a:extLst>
              <a:ext uri="{FF2B5EF4-FFF2-40B4-BE49-F238E27FC236}">
                <a16:creationId xmlns:a16="http://schemas.microsoft.com/office/drawing/2014/main" id="{7CEF3039-0147-47D3-8F26-E4E347AD2B7E}"/>
              </a:ext>
            </a:extLst>
          </p:cNvPr>
          <p:cNvSpPr/>
          <p:nvPr/>
        </p:nvSpPr>
        <p:spPr>
          <a:xfrm>
            <a:off x="3580800" y="2028501"/>
            <a:ext cx="2160000" cy="2160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9" name="橢圓 8">
            <a:extLst>
              <a:ext uri="{FF2B5EF4-FFF2-40B4-BE49-F238E27FC236}">
                <a16:creationId xmlns:a16="http://schemas.microsoft.com/office/drawing/2014/main" id="{A02D5DD2-9477-42C1-A453-71856542612A}"/>
              </a:ext>
            </a:extLst>
          </p:cNvPr>
          <p:cNvSpPr/>
          <p:nvPr/>
        </p:nvSpPr>
        <p:spPr>
          <a:xfrm>
            <a:off x="6451200" y="2028501"/>
            <a:ext cx="2160000" cy="2160000"/>
          </a:xfrm>
          <a:prstGeom prst="ellipse">
            <a:avLst/>
          </a:prstGeom>
          <a:solidFill>
            <a:srgbClr val="B37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10" name="橢圓 9">
            <a:extLst>
              <a:ext uri="{FF2B5EF4-FFF2-40B4-BE49-F238E27FC236}">
                <a16:creationId xmlns:a16="http://schemas.microsoft.com/office/drawing/2014/main" id="{22FFEF44-DD2B-4EC4-8D25-50F66005AC01}"/>
              </a:ext>
            </a:extLst>
          </p:cNvPr>
          <p:cNvSpPr/>
          <p:nvPr/>
        </p:nvSpPr>
        <p:spPr>
          <a:xfrm>
            <a:off x="9321600" y="2028501"/>
            <a:ext cx="2160000" cy="2160000"/>
          </a:xfrm>
          <a:prstGeom prst="ellipse">
            <a:avLst/>
          </a:prstGeom>
          <a:solidFill>
            <a:srgbClr val="7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a:p>
        </p:txBody>
      </p:sp>
      <p:sp>
        <p:nvSpPr>
          <p:cNvPr id="14" name="文字方塊 13">
            <a:extLst>
              <a:ext uri="{FF2B5EF4-FFF2-40B4-BE49-F238E27FC236}">
                <a16:creationId xmlns:a16="http://schemas.microsoft.com/office/drawing/2014/main" id="{FEF0647F-4A2B-4F98-A44C-4C41E08D637A}"/>
              </a:ext>
            </a:extLst>
          </p:cNvPr>
          <p:cNvSpPr txBox="1"/>
          <p:nvPr/>
        </p:nvSpPr>
        <p:spPr>
          <a:xfrm>
            <a:off x="710400" y="4355650"/>
            <a:ext cx="2160000" cy="1080000"/>
          </a:xfrm>
          <a:prstGeom prst="rect">
            <a:avLst/>
          </a:prstGeom>
          <a:noFill/>
        </p:spPr>
        <p:txBody>
          <a:bodyPr wrap="square">
            <a:spAutoFit/>
          </a:bodyPr>
          <a:lstStyle/>
          <a:p>
            <a:pPr algn="ctr">
              <a:lnSpc>
                <a:spcPct val="150000"/>
              </a:lnSpc>
            </a:pPr>
            <a:r>
              <a:rPr lang="zh-TW" altLang="en-US" sz="2400"/>
              <a:t>公司背景</a:t>
            </a:r>
            <a:endParaRPr lang="en-US" altLang="zh-TW" sz="2400"/>
          </a:p>
          <a:p>
            <a:pPr algn="ctr">
              <a:lnSpc>
                <a:spcPct val="150000"/>
              </a:lnSpc>
            </a:pPr>
            <a:r>
              <a:rPr lang="zh-TW" altLang="en-US" sz="2400"/>
              <a:t>創辦人</a:t>
            </a:r>
          </a:p>
        </p:txBody>
      </p:sp>
      <p:sp>
        <p:nvSpPr>
          <p:cNvPr id="16" name="文字方塊 15">
            <a:extLst>
              <a:ext uri="{FF2B5EF4-FFF2-40B4-BE49-F238E27FC236}">
                <a16:creationId xmlns:a16="http://schemas.microsoft.com/office/drawing/2014/main" id="{038D957D-5135-463F-B63B-BCD034864057}"/>
              </a:ext>
            </a:extLst>
          </p:cNvPr>
          <p:cNvSpPr txBox="1"/>
          <p:nvPr/>
        </p:nvSpPr>
        <p:spPr>
          <a:xfrm>
            <a:off x="3580800" y="4355650"/>
            <a:ext cx="2160000" cy="1080000"/>
          </a:xfrm>
          <a:prstGeom prst="rect">
            <a:avLst/>
          </a:prstGeom>
          <a:noFill/>
        </p:spPr>
        <p:txBody>
          <a:bodyPr wrap="square">
            <a:spAutoFit/>
          </a:bodyPr>
          <a:lstStyle/>
          <a:p>
            <a:pPr algn="ctr">
              <a:lnSpc>
                <a:spcPct val="150000"/>
              </a:lnSpc>
            </a:pPr>
            <a:r>
              <a:rPr lang="zh-TW" altLang="en-US" sz="2400"/>
              <a:t>商業模式</a:t>
            </a:r>
          </a:p>
        </p:txBody>
      </p:sp>
      <p:sp>
        <p:nvSpPr>
          <p:cNvPr id="18" name="文字方塊 17">
            <a:extLst>
              <a:ext uri="{FF2B5EF4-FFF2-40B4-BE49-F238E27FC236}">
                <a16:creationId xmlns:a16="http://schemas.microsoft.com/office/drawing/2014/main" id="{309AC1A6-5329-497E-9C2A-C47584C8EB96}"/>
              </a:ext>
            </a:extLst>
          </p:cNvPr>
          <p:cNvSpPr txBox="1"/>
          <p:nvPr/>
        </p:nvSpPr>
        <p:spPr>
          <a:xfrm>
            <a:off x="6451200" y="4355650"/>
            <a:ext cx="2160000" cy="1080000"/>
          </a:xfrm>
          <a:prstGeom prst="rect">
            <a:avLst/>
          </a:prstGeom>
          <a:noFill/>
        </p:spPr>
        <p:txBody>
          <a:bodyPr wrap="square">
            <a:spAutoFit/>
          </a:bodyPr>
          <a:lstStyle/>
          <a:p>
            <a:pPr algn="ctr">
              <a:lnSpc>
                <a:spcPct val="150000"/>
              </a:lnSpc>
            </a:pPr>
            <a:r>
              <a:rPr lang="zh-TW" altLang="en-US" sz="2400"/>
              <a:t>競爭者</a:t>
            </a:r>
          </a:p>
        </p:txBody>
      </p:sp>
      <p:sp>
        <p:nvSpPr>
          <p:cNvPr id="20" name="文字方塊 19">
            <a:extLst>
              <a:ext uri="{FF2B5EF4-FFF2-40B4-BE49-F238E27FC236}">
                <a16:creationId xmlns:a16="http://schemas.microsoft.com/office/drawing/2014/main" id="{DD89DA20-F483-4E57-8C35-B3636DC12A7D}"/>
              </a:ext>
            </a:extLst>
          </p:cNvPr>
          <p:cNvSpPr txBox="1"/>
          <p:nvPr/>
        </p:nvSpPr>
        <p:spPr>
          <a:xfrm>
            <a:off x="9321600" y="4355650"/>
            <a:ext cx="2160000" cy="1080000"/>
          </a:xfrm>
          <a:prstGeom prst="rect">
            <a:avLst/>
          </a:prstGeom>
          <a:noFill/>
        </p:spPr>
        <p:txBody>
          <a:bodyPr wrap="square">
            <a:spAutoFit/>
          </a:bodyPr>
          <a:lstStyle/>
          <a:p>
            <a:pPr algn="ctr">
              <a:lnSpc>
                <a:spcPct val="150000"/>
              </a:lnSpc>
            </a:pPr>
            <a:r>
              <a:rPr lang="zh-TW" altLang="en-US" sz="2400"/>
              <a:t>未來發展</a:t>
            </a:r>
            <a:endParaRPr lang="en-US" altLang="zh-TW" sz="2400"/>
          </a:p>
          <a:p>
            <a:pPr algn="ctr">
              <a:lnSpc>
                <a:spcPct val="150000"/>
              </a:lnSpc>
            </a:pPr>
            <a:r>
              <a:rPr lang="zh-TW" altLang="en-US" sz="2400"/>
              <a:t>與問題</a:t>
            </a:r>
          </a:p>
        </p:txBody>
      </p:sp>
      <p:sp>
        <p:nvSpPr>
          <p:cNvPr id="4" name="文字方塊 3">
            <a:extLst>
              <a:ext uri="{FF2B5EF4-FFF2-40B4-BE49-F238E27FC236}">
                <a16:creationId xmlns:a16="http://schemas.microsoft.com/office/drawing/2014/main" id="{A92858A7-5B7E-41BF-8AB6-DD473490F4A3}"/>
              </a:ext>
            </a:extLst>
          </p:cNvPr>
          <p:cNvSpPr txBox="1"/>
          <p:nvPr/>
        </p:nvSpPr>
        <p:spPr>
          <a:xfrm>
            <a:off x="6451200" y="2446782"/>
            <a:ext cx="2160000" cy="1323439"/>
          </a:xfrm>
          <a:prstGeom prst="rect">
            <a:avLst/>
          </a:prstGeom>
          <a:noFill/>
        </p:spPr>
        <p:txBody>
          <a:bodyPr wrap="square" numCol="1" spcCol="2340000" rtlCol="0" anchor="ctr">
            <a:spAutoFit/>
          </a:bodyPr>
          <a:lstStyle/>
          <a:p>
            <a:pPr algn="ctr"/>
            <a:r>
              <a:rPr lang="en-US" altLang="zh-TW" sz="8000">
                <a:ln w="0"/>
                <a:effectLst>
                  <a:outerShdw blurRad="38100" dist="19050" dir="2700000" algn="tl" rotWithShape="0">
                    <a:schemeClr val="dk1">
                      <a:alpha val="40000"/>
                    </a:schemeClr>
                  </a:outerShdw>
                </a:effectLst>
                <a:latin typeface="+mn-ea"/>
              </a:rPr>
              <a:t>4</a:t>
            </a:r>
            <a:endParaRPr lang="zh-TW" altLang="en-US" sz="8000">
              <a:ln w="0"/>
              <a:effectLst>
                <a:outerShdw blurRad="38100" dist="19050" dir="2700000" algn="tl" rotWithShape="0">
                  <a:schemeClr val="dk1">
                    <a:alpha val="40000"/>
                  </a:schemeClr>
                </a:outerShdw>
              </a:effectLst>
              <a:latin typeface="+mn-ea"/>
            </a:endParaRPr>
          </a:p>
        </p:txBody>
      </p:sp>
      <p:sp>
        <p:nvSpPr>
          <p:cNvPr id="15" name="文字方塊 14">
            <a:extLst>
              <a:ext uri="{FF2B5EF4-FFF2-40B4-BE49-F238E27FC236}">
                <a16:creationId xmlns:a16="http://schemas.microsoft.com/office/drawing/2014/main" id="{27D623FE-9EB8-403F-9FB8-AE2EA5B74C1D}"/>
              </a:ext>
            </a:extLst>
          </p:cNvPr>
          <p:cNvSpPr txBox="1"/>
          <p:nvPr/>
        </p:nvSpPr>
        <p:spPr>
          <a:xfrm>
            <a:off x="35808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2</a:t>
            </a:r>
            <a:endParaRPr lang="zh-TW" altLang="en-US" sz="8000">
              <a:ln w="0"/>
              <a:effectLst>
                <a:outerShdw blurRad="38100" dist="19050" dir="2700000" algn="tl" rotWithShape="0">
                  <a:schemeClr val="dk1">
                    <a:alpha val="40000"/>
                  </a:schemeClr>
                </a:outerShdw>
              </a:effectLst>
              <a:latin typeface="+mn-ea"/>
            </a:endParaRPr>
          </a:p>
        </p:txBody>
      </p:sp>
      <p:sp>
        <p:nvSpPr>
          <p:cNvPr id="17" name="文字方塊 16">
            <a:extLst>
              <a:ext uri="{FF2B5EF4-FFF2-40B4-BE49-F238E27FC236}">
                <a16:creationId xmlns:a16="http://schemas.microsoft.com/office/drawing/2014/main" id="{B0D391B4-B384-43F8-99E9-99BC68823599}"/>
              </a:ext>
            </a:extLst>
          </p:cNvPr>
          <p:cNvSpPr txBox="1"/>
          <p:nvPr/>
        </p:nvSpPr>
        <p:spPr>
          <a:xfrm>
            <a:off x="93216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3</a:t>
            </a:r>
            <a:endParaRPr lang="zh-TW" altLang="en-US" sz="8000">
              <a:ln w="0"/>
              <a:effectLst>
                <a:outerShdw blurRad="38100" dist="19050" dir="2700000" algn="tl" rotWithShape="0">
                  <a:schemeClr val="dk1">
                    <a:alpha val="40000"/>
                  </a:schemeClr>
                </a:outerShdw>
              </a:effectLst>
              <a:latin typeface="+mn-ea"/>
            </a:endParaRPr>
          </a:p>
        </p:txBody>
      </p:sp>
      <p:sp>
        <p:nvSpPr>
          <p:cNvPr id="19" name="文字方塊 18">
            <a:extLst>
              <a:ext uri="{FF2B5EF4-FFF2-40B4-BE49-F238E27FC236}">
                <a16:creationId xmlns:a16="http://schemas.microsoft.com/office/drawing/2014/main" id="{CB22B63D-5BF9-476E-99A3-6FCA9BBA30CC}"/>
              </a:ext>
            </a:extLst>
          </p:cNvPr>
          <p:cNvSpPr txBox="1"/>
          <p:nvPr/>
        </p:nvSpPr>
        <p:spPr>
          <a:xfrm>
            <a:off x="710400" y="2446782"/>
            <a:ext cx="2160000" cy="1323439"/>
          </a:xfrm>
          <a:prstGeom prst="rect">
            <a:avLst/>
          </a:prstGeom>
          <a:noFill/>
        </p:spPr>
        <p:txBody>
          <a:bodyPr wrap="square" anchor="ctr">
            <a:spAutoFit/>
          </a:bodyPr>
          <a:lstStyle/>
          <a:p>
            <a:pPr algn="ctr"/>
            <a:r>
              <a:rPr lang="en-US" altLang="zh-TW" sz="8000">
                <a:ln w="0"/>
                <a:effectLst>
                  <a:outerShdw blurRad="38100" dist="19050" dir="2700000" algn="tl" rotWithShape="0">
                    <a:schemeClr val="dk1">
                      <a:alpha val="40000"/>
                    </a:schemeClr>
                  </a:outerShdw>
                </a:effectLst>
                <a:latin typeface="+mn-ea"/>
              </a:rPr>
              <a:t>1</a:t>
            </a:r>
            <a:endParaRPr lang="zh-TW" altLang="en-US" sz="8000">
              <a:ln w="0"/>
              <a:effectLst>
                <a:outerShdw blurRad="38100" dist="19050" dir="2700000" algn="tl" rotWithShape="0">
                  <a:schemeClr val="dk1">
                    <a:alpha val="40000"/>
                  </a:schemeClr>
                </a:outerShdw>
              </a:effectLst>
              <a:latin typeface="+mn-ea"/>
            </a:endParaRPr>
          </a:p>
        </p:txBody>
      </p:sp>
    </p:spTree>
    <p:extLst>
      <p:ext uri="{BB962C8B-B14F-4D97-AF65-F5344CB8AC3E}">
        <p14:creationId xmlns:p14="http://schemas.microsoft.com/office/powerpoint/2010/main" val="25844509"/>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橢圓 10">
            <a:extLst>
              <a:ext uri="{FF2B5EF4-FFF2-40B4-BE49-F238E27FC236}">
                <a16:creationId xmlns:a16="http://schemas.microsoft.com/office/drawing/2014/main" id="{6E78E797-B88C-4D39-A812-0D08D3723B43}"/>
              </a:ext>
            </a:extLst>
          </p:cNvPr>
          <p:cNvSpPr/>
          <p:nvPr/>
        </p:nvSpPr>
        <p:spPr>
          <a:xfrm>
            <a:off x="-923192" y="-3590192"/>
            <a:ext cx="14038385" cy="14038385"/>
          </a:xfrm>
          <a:prstGeom prst="ellipse">
            <a:avLst/>
          </a:prstGeom>
          <a:solidFill>
            <a:srgbClr val="7D86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7D86B3"/>
              </a:solidFill>
            </a:endParaRPr>
          </a:p>
        </p:txBody>
      </p:sp>
      <p:sp>
        <p:nvSpPr>
          <p:cNvPr id="12" name="文字方塊 11">
            <a:extLst>
              <a:ext uri="{FF2B5EF4-FFF2-40B4-BE49-F238E27FC236}">
                <a16:creationId xmlns:a16="http://schemas.microsoft.com/office/drawing/2014/main" id="{47E0DED9-5995-4342-A5F0-D8A76C46AE33}"/>
              </a:ext>
            </a:extLst>
          </p:cNvPr>
          <p:cNvSpPr txBox="1"/>
          <p:nvPr/>
        </p:nvSpPr>
        <p:spPr>
          <a:xfrm>
            <a:off x="4011486" y="3136613"/>
            <a:ext cx="4169028" cy="584775"/>
          </a:xfrm>
          <a:prstGeom prst="rect">
            <a:avLst/>
          </a:prstGeom>
          <a:noFill/>
        </p:spPr>
        <p:txBody>
          <a:bodyPr wrap="square">
            <a:spAutoFit/>
          </a:bodyPr>
          <a:lstStyle/>
          <a:p>
            <a:pPr algn="ctr"/>
            <a:r>
              <a:rPr lang="zh-TW" altLang="en-US" sz="3200">
                <a:ln w="0"/>
                <a:effectLst>
                  <a:outerShdw blurRad="38100" dist="19050" dir="2700000" algn="tl" rotWithShape="0">
                    <a:schemeClr val="dk1">
                      <a:alpha val="40000"/>
                    </a:schemeClr>
                  </a:outerShdw>
                </a:effectLst>
              </a:rPr>
              <a:t>未來發展與問題</a:t>
            </a:r>
          </a:p>
        </p:txBody>
      </p:sp>
    </p:spTree>
    <p:extLst>
      <p:ext uri="{BB962C8B-B14F-4D97-AF65-F5344CB8AC3E}">
        <p14:creationId xmlns:p14="http://schemas.microsoft.com/office/powerpoint/2010/main" val="219793947"/>
      </p:ext>
    </p:extLst>
  </p:cSld>
  <p:clrMapOvr>
    <a:masterClrMapping/>
  </p:clrMapOvr>
  <mc:AlternateContent xmlns:mc="http://schemas.openxmlformats.org/markup-compatibility/2006">
    <mc:Choice xmlns:p159="http://schemas.microsoft.com/office/powerpoint/2015/09/main" Requires="p159">
      <p:transition spd="med" advClick="0" advTm="0">
        <p159:morph option="byObject"/>
      </p:transition>
    </mc:Choice>
    <mc:Fallback>
      <p:transition spd="med"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D7A75812-520F-4102-8579-017F2F404E83}"/>
              </a:ext>
            </a:extLst>
          </p:cNvPr>
          <p:cNvSpPr/>
          <p:nvPr/>
        </p:nvSpPr>
        <p:spPr>
          <a:xfrm>
            <a:off x="0" y="0"/>
            <a:ext cx="12192000" cy="1229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標題 2">
            <a:extLst>
              <a:ext uri="{FF2B5EF4-FFF2-40B4-BE49-F238E27FC236}">
                <a16:creationId xmlns:a16="http://schemas.microsoft.com/office/drawing/2014/main" id="{A5A48179-9F7F-4A96-ADC5-9BF5D6217A88}"/>
              </a:ext>
            </a:extLst>
          </p:cNvPr>
          <p:cNvSpPr>
            <a:spLocks noGrp="1"/>
          </p:cNvSpPr>
          <p:nvPr>
            <p:ph type="title" idx="4294967295"/>
          </p:nvPr>
        </p:nvSpPr>
        <p:spPr>
          <a:xfrm>
            <a:off x="1948325" y="222175"/>
            <a:ext cx="2159377" cy="720000"/>
          </a:xfrm>
        </p:spPr>
        <p:txBody>
          <a:bodyPr>
            <a:normAutofit/>
          </a:bodyPr>
          <a:lstStyle/>
          <a:p>
            <a:pPr>
              <a:lnSpc>
                <a:spcPct val="100000"/>
              </a:lnSpc>
            </a:pPr>
            <a:r>
              <a:rPr lang="zh-TW" altLang="en-US" sz="3600"/>
              <a:t>電子商務</a:t>
            </a:r>
          </a:p>
        </p:txBody>
      </p:sp>
      <p:grpSp>
        <p:nvGrpSpPr>
          <p:cNvPr id="77" name="群組 76">
            <a:extLst>
              <a:ext uri="{FF2B5EF4-FFF2-40B4-BE49-F238E27FC236}">
                <a16:creationId xmlns:a16="http://schemas.microsoft.com/office/drawing/2014/main" id="{EDC0271B-5AA0-4EE3-9C4A-1AB6795C3EBB}"/>
              </a:ext>
            </a:extLst>
          </p:cNvPr>
          <p:cNvGrpSpPr/>
          <p:nvPr/>
        </p:nvGrpSpPr>
        <p:grpSpPr>
          <a:xfrm>
            <a:off x="1018293" y="166926"/>
            <a:ext cx="830498" cy="830498"/>
            <a:chOff x="864916" y="1972234"/>
            <a:chExt cx="751840" cy="751840"/>
          </a:xfrm>
        </p:grpSpPr>
        <p:pic>
          <p:nvPicPr>
            <p:cNvPr id="78" name="圖片 77" descr="一張含有 文字, 美工圖案 的圖片&#10;&#10;自動產生的描述">
              <a:extLst>
                <a:ext uri="{FF2B5EF4-FFF2-40B4-BE49-F238E27FC236}">
                  <a16:creationId xmlns:a16="http://schemas.microsoft.com/office/drawing/2014/main" id="{DC235A7E-E59F-446F-BD9C-7F3E1980B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03077" y="1995033"/>
              <a:ext cx="701101" cy="708721"/>
            </a:xfrm>
            <a:custGeom>
              <a:avLst/>
              <a:gdLst>
                <a:gd name="connsiteX0" fmla="*/ 205540 w 701101"/>
                <a:gd name="connsiteY0" fmla="*/ 0 h 708721"/>
                <a:gd name="connsiteX1" fmla="*/ 469978 w 701101"/>
                <a:gd name="connsiteY1" fmla="*/ 0 h 708721"/>
                <a:gd name="connsiteX2" fmla="*/ 484084 w 701101"/>
                <a:gd name="connsiteY2" fmla="*/ 4379 h 708721"/>
                <a:gd name="connsiteX3" fmla="*/ 684137 w 701101"/>
                <a:gd name="connsiteY3" fmla="*/ 204432 h 708721"/>
                <a:gd name="connsiteX4" fmla="*/ 701101 w 701101"/>
                <a:gd name="connsiteY4" fmla="*/ 259080 h 708721"/>
                <a:gd name="connsiteX5" fmla="*/ 701101 w 701101"/>
                <a:gd name="connsiteY5" fmla="*/ 442434 h 708721"/>
                <a:gd name="connsiteX6" fmla="*/ 684137 w 701101"/>
                <a:gd name="connsiteY6" fmla="*/ 497082 h 708721"/>
                <a:gd name="connsiteX7" fmla="*/ 484084 w 701101"/>
                <a:gd name="connsiteY7" fmla="*/ 697135 h 708721"/>
                <a:gd name="connsiteX8" fmla="*/ 446761 w 701101"/>
                <a:gd name="connsiteY8" fmla="*/ 708721 h 708721"/>
                <a:gd name="connsiteX9" fmla="*/ 228757 w 701101"/>
                <a:gd name="connsiteY9" fmla="*/ 708721 h 708721"/>
                <a:gd name="connsiteX10" fmla="*/ 191434 w 701101"/>
                <a:gd name="connsiteY10" fmla="*/ 697135 h 708721"/>
                <a:gd name="connsiteX11" fmla="*/ 26040 w 701101"/>
                <a:gd name="connsiteY11" fmla="*/ 560938 h 708721"/>
                <a:gd name="connsiteX12" fmla="*/ 0 w 701101"/>
                <a:gd name="connsiteY12" fmla="*/ 512962 h 708721"/>
                <a:gd name="connsiteX13" fmla="*/ 0 w 701101"/>
                <a:gd name="connsiteY13" fmla="*/ 188552 h 708721"/>
                <a:gd name="connsiteX14" fmla="*/ 26040 w 701101"/>
                <a:gd name="connsiteY14" fmla="*/ 140577 h 708721"/>
                <a:gd name="connsiteX15" fmla="*/ 191434 w 701101"/>
                <a:gd name="connsiteY15" fmla="*/ 4379 h 7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1101" h="708721">
                  <a:moveTo>
                    <a:pt x="205540" y="0"/>
                  </a:moveTo>
                  <a:lnTo>
                    <a:pt x="469978" y="0"/>
                  </a:lnTo>
                  <a:lnTo>
                    <a:pt x="484084" y="4379"/>
                  </a:lnTo>
                  <a:cubicBezTo>
                    <a:pt x="574033" y="42424"/>
                    <a:pt x="646092" y="114483"/>
                    <a:pt x="684137" y="204432"/>
                  </a:cubicBezTo>
                  <a:lnTo>
                    <a:pt x="701101" y="259080"/>
                  </a:lnTo>
                  <a:lnTo>
                    <a:pt x="701101" y="442434"/>
                  </a:lnTo>
                  <a:lnTo>
                    <a:pt x="684137" y="497082"/>
                  </a:lnTo>
                  <a:cubicBezTo>
                    <a:pt x="646092" y="587031"/>
                    <a:pt x="574033" y="659090"/>
                    <a:pt x="484084" y="697135"/>
                  </a:cubicBezTo>
                  <a:lnTo>
                    <a:pt x="446761" y="708721"/>
                  </a:lnTo>
                  <a:lnTo>
                    <a:pt x="228757" y="708721"/>
                  </a:lnTo>
                  <a:lnTo>
                    <a:pt x="191434" y="697135"/>
                  </a:lnTo>
                  <a:cubicBezTo>
                    <a:pt x="123972" y="668602"/>
                    <a:pt x="66574" y="620935"/>
                    <a:pt x="26040" y="560938"/>
                  </a:cubicBezTo>
                  <a:lnTo>
                    <a:pt x="0" y="512962"/>
                  </a:lnTo>
                  <a:lnTo>
                    <a:pt x="0" y="188552"/>
                  </a:lnTo>
                  <a:lnTo>
                    <a:pt x="26040" y="140577"/>
                  </a:lnTo>
                  <a:cubicBezTo>
                    <a:pt x="66574" y="80579"/>
                    <a:pt x="123972" y="32913"/>
                    <a:pt x="191434" y="4379"/>
                  </a:cubicBezTo>
                  <a:close/>
                </a:path>
              </a:pathLst>
            </a:custGeom>
          </p:spPr>
        </p:pic>
        <p:sp>
          <p:nvSpPr>
            <p:cNvPr id="79" name="橢圓 78">
              <a:extLst>
                <a:ext uri="{FF2B5EF4-FFF2-40B4-BE49-F238E27FC236}">
                  <a16:creationId xmlns:a16="http://schemas.microsoft.com/office/drawing/2014/main" id="{3E47EF82-A673-4910-A36C-2F21CE099FBD}"/>
                </a:ext>
              </a:extLst>
            </p:cNvPr>
            <p:cNvSpPr/>
            <p:nvPr/>
          </p:nvSpPr>
          <p:spPr>
            <a:xfrm>
              <a:off x="864916" y="1972234"/>
              <a:ext cx="751840" cy="75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600"/>
            </a:p>
          </p:txBody>
        </p:sp>
      </p:grpSp>
      <p:grpSp>
        <p:nvGrpSpPr>
          <p:cNvPr id="30" name="群組 29">
            <a:extLst>
              <a:ext uri="{FF2B5EF4-FFF2-40B4-BE49-F238E27FC236}">
                <a16:creationId xmlns:a16="http://schemas.microsoft.com/office/drawing/2014/main" id="{F0F21715-74DE-495A-80C7-C69C803AA0B7}"/>
              </a:ext>
            </a:extLst>
          </p:cNvPr>
          <p:cNvGrpSpPr/>
          <p:nvPr/>
        </p:nvGrpSpPr>
        <p:grpSpPr>
          <a:xfrm>
            <a:off x="1060446" y="3362875"/>
            <a:ext cx="2159377" cy="2159377"/>
            <a:chOff x="3623028" y="4800907"/>
            <a:chExt cx="1080000" cy="1080000"/>
          </a:xfrm>
        </p:grpSpPr>
        <p:sp>
          <p:nvSpPr>
            <p:cNvPr id="31" name="橢圓 30">
              <a:extLst>
                <a:ext uri="{FF2B5EF4-FFF2-40B4-BE49-F238E27FC236}">
                  <a16:creationId xmlns:a16="http://schemas.microsoft.com/office/drawing/2014/main" id="{5AFBC942-0E37-479C-B0EF-4D43A530E1EB}"/>
                </a:ext>
              </a:extLst>
            </p:cNvPr>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descr="一張含有 文字, 向量圖形 的圖片&#10;&#10;自動產生的描述">
              <a:extLst>
                <a:ext uri="{FF2B5EF4-FFF2-40B4-BE49-F238E27FC236}">
                  <a16:creationId xmlns:a16="http://schemas.microsoft.com/office/drawing/2014/main" id="{E863B2C0-B7C0-473D-91F5-B410395DD21F}"/>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
        <p:nvSpPr>
          <p:cNvPr id="46" name="標題 2">
            <a:extLst>
              <a:ext uri="{FF2B5EF4-FFF2-40B4-BE49-F238E27FC236}">
                <a16:creationId xmlns:a16="http://schemas.microsoft.com/office/drawing/2014/main" id="{481757D5-FFF2-419A-AEA3-89B2928AD731}"/>
              </a:ext>
            </a:extLst>
          </p:cNvPr>
          <p:cNvSpPr txBox="1"/>
          <p:nvPr/>
        </p:nvSpPr>
        <p:spPr>
          <a:xfrm>
            <a:off x="3521305" y="3169348"/>
            <a:ext cx="5838732" cy="2546430"/>
          </a:xfrm>
          <a:prstGeom prst="rect">
            <a:avLst/>
          </a:prstGeom>
        </p:spPr>
        <p:txBody>
          <a:bodyPr vert="horz" lIns="91440" tIns="45720" rIns="91440" bIns="45720" rtlCol="0" anchor="ctr">
            <a:normAutofit/>
          </a:bodyPr>
          <a:lstStyle>
            <a:defPPr>
              <a:defRPr lang="zh-TW"/>
            </a:defPPr>
            <a:lvl1pPr>
              <a:lnSpc>
                <a:spcPct val="100000"/>
              </a:lnSpc>
              <a:spcBef>
                <a:spcPct val="0"/>
              </a:spcBef>
              <a:buNone/>
              <a:defRPr sz="3600" b="1">
                <a:latin typeface="+mj-lt"/>
                <a:ea typeface="+mj-ea"/>
                <a:cs typeface="+mj-cs"/>
              </a:defRPr>
            </a:lvl1pPr>
          </a:lstStyle>
          <a:p>
            <a:pPr>
              <a:spcBef>
                <a:spcPts val="1200"/>
              </a:spcBef>
              <a:spcAft>
                <a:spcPts val="1200"/>
              </a:spcAft>
            </a:pPr>
            <a:r>
              <a:rPr lang="zh-TW" altLang="en-US" b="0">
                <a:latin typeface="+mn-ea"/>
                <a:ea typeface="+mn-ea"/>
              </a:rPr>
              <a:t>未來發展與問題</a:t>
            </a:r>
            <a:endParaRPr lang="en-US" altLang="zh-TW" b="0">
              <a:latin typeface="+mn-ea"/>
              <a:ea typeface="+mn-ea"/>
            </a:endParaRPr>
          </a:p>
          <a:p>
            <a:pPr>
              <a:spcBef>
                <a:spcPts val="1200"/>
              </a:spcBef>
              <a:spcAft>
                <a:spcPts val="1200"/>
              </a:spcAft>
            </a:pPr>
            <a:r>
              <a:rPr lang="zh-TW" altLang="en-US" b="0">
                <a:latin typeface="+mn-ea"/>
                <a:ea typeface="+mn-ea"/>
              </a:rPr>
              <a:t> </a:t>
            </a:r>
            <a:r>
              <a:rPr lang="en-US" altLang="zh-TW" b="0">
                <a:latin typeface="+mn-ea"/>
                <a:ea typeface="+mn-ea"/>
              </a:rPr>
              <a:t>: )</a:t>
            </a:r>
            <a:r>
              <a:rPr lang="zh-TW" altLang="en-US" b="0">
                <a:latin typeface="+mn-ea"/>
                <a:ea typeface="+mn-ea"/>
              </a:rPr>
              <a:t> </a:t>
            </a:r>
            <a:r>
              <a:rPr lang="en-US" altLang="zh-TW" sz="3200" b="0">
                <a:solidFill>
                  <a:schemeClr val="tx1">
                    <a:lumMod val="65000"/>
                    <a:lumOff val="35000"/>
                  </a:schemeClr>
                </a:solidFill>
                <a:latin typeface="+mn-ea"/>
                <a:ea typeface="+mn-ea"/>
              </a:rPr>
              <a:t>·</a:t>
            </a:r>
            <a:r>
              <a:rPr lang="zh-TW" altLang="en-US" sz="3200" b="0">
                <a:solidFill>
                  <a:schemeClr val="tx1">
                    <a:lumMod val="65000"/>
                    <a:lumOff val="35000"/>
                  </a:schemeClr>
                </a:solidFill>
                <a:latin typeface="+mn-ea"/>
                <a:ea typeface="+mn-ea"/>
              </a:rPr>
              <a:t>  </a:t>
            </a:r>
            <a:r>
              <a:rPr lang="en-US" altLang="zh-TW" sz="2400" b="0">
                <a:solidFill>
                  <a:schemeClr val="tx1">
                    <a:lumMod val="65000"/>
                    <a:lumOff val="35000"/>
                  </a:schemeClr>
                </a:solidFill>
                <a:latin typeface="+mn-ea"/>
                <a:ea typeface="+mn-ea"/>
              </a:rPr>
              <a:t>5</a:t>
            </a:r>
            <a:r>
              <a:rPr lang="zh-TW" altLang="en-US" sz="2400" b="0">
                <a:solidFill>
                  <a:schemeClr val="tx1">
                    <a:lumMod val="65000"/>
                    <a:lumOff val="35000"/>
                  </a:schemeClr>
                </a:solidFill>
                <a:latin typeface="+mn-ea"/>
                <a:ea typeface="+mn-ea"/>
              </a:rPr>
              <a:t>分鐘</a:t>
            </a:r>
          </a:p>
        </p:txBody>
      </p:sp>
      <p:sp>
        <p:nvSpPr>
          <p:cNvPr id="47" name="標題 2">
            <a:extLst>
              <a:ext uri="{FF2B5EF4-FFF2-40B4-BE49-F238E27FC236}">
                <a16:creationId xmlns:a16="http://schemas.microsoft.com/office/drawing/2014/main" id="{5ADAB546-D0E5-4FA9-90E2-0CFC1CC5EBCA}"/>
              </a:ext>
            </a:extLst>
          </p:cNvPr>
          <p:cNvSpPr txBox="1">
            <a:spLocks/>
          </p:cNvSpPr>
          <p:nvPr/>
        </p:nvSpPr>
        <p:spPr>
          <a:xfrm>
            <a:off x="353853" y="1715382"/>
            <a:ext cx="2159377"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TW" altLang="en-US" sz="3600"/>
              <a:t>訊息</a:t>
            </a:r>
          </a:p>
        </p:txBody>
      </p:sp>
      <p:pic>
        <p:nvPicPr>
          <p:cNvPr id="12" name="圖片 11">
            <a:extLst>
              <a:ext uri="{FF2B5EF4-FFF2-40B4-BE49-F238E27FC236}">
                <a16:creationId xmlns:a16="http://schemas.microsoft.com/office/drawing/2014/main" id="{64148676-C275-446F-8B33-8CC0AB332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9704" y="4076311"/>
            <a:ext cx="732504" cy="732504"/>
          </a:xfrm>
          <a:prstGeom prst="rect">
            <a:avLst/>
          </a:prstGeom>
        </p:spPr>
      </p:pic>
      <p:sp>
        <p:nvSpPr>
          <p:cNvPr id="13" name="橢圓 12">
            <a:extLst>
              <a:ext uri="{FF2B5EF4-FFF2-40B4-BE49-F238E27FC236}">
                <a16:creationId xmlns:a16="http://schemas.microsoft.com/office/drawing/2014/main" id="{7E687FCF-A7E1-4471-85D3-0FFA5D666855}"/>
              </a:ext>
            </a:extLst>
          </p:cNvPr>
          <p:cNvSpPr/>
          <p:nvPr/>
        </p:nvSpPr>
        <p:spPr>
          <a:xfrm>
            <a:off x="9844514" y="4338391"/>
            <a:ext cx="208344" cy="2083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標題 2">
            <a:extLst>
              <a:ext uri="{FF2B5EF4-FFF2-40B4-BE49-F238E27FC236}">
                <a16:creationId xmlns:a16="http://schemas.microsoft.com/office/drawing/2014/main" id="{05BED13A-5799-467D-9241-2F3D4F2A024D}"/>
              </a:ext>
            </a:extLst>
          </p:cNvPr>
          <p:cNvSpPr txBox="1"/>
          <p:nvPr/>
        </p:nvSpPr>
        <p:spPr>
          <a:xfrm>
            <a:off x="1" y="304562"/>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en-US" altLang="zh-TW" sz="2200">
                <a:latin typeface="Cavolini" panose="03000502040302020204" pitchFamily="66" charset="0"/>
                <a:ea typeface="+mn-ea"/>
                <a:cs typeface="Cavolini" panose="03000502040302020204" pitchFamily="66" charset="0"/>
              </a:rPr>
              <a:t> </a:t>
            </a:r>
          </a:p>
          <a:p>
            <a:pPr algn="ctr"/>
            <a:endParaRPr lang="zh-TW" altLang="en-US" sz="3200">
              <a:latin typeface="Cavolini" panose="03000502040302020204" pitchFamily="66" charset="0"/>
              <a:ea typeface="+mn-ea"/>
              <a:cs typeface="Cavolini" panose="03000502040302020204" pitchFamily="66" charset="0"/>
            </a:endParaRPr>
          </a:p>
        </p:txBody>
      </p:sp>
      <p:grpSp>
        <p:nvGrpSpPr>
          <p:cNvPr id="63" name="群組 62">
            <a:extLst>
              <a:ext uri="{FF2B5EF4-FFF2-40B4-BE49-F238E27FC236}">
                <a16:creationId xmlns:a16="http://schemas.microsoft.com/office/drawing/2014/main" id="{42D8408D-C902-45C6-920E-EFB8458EC1B3}"/>
              </a:ext>
            </a:extLst>
          </p:cNvPr>
          <p:cNvGrpSpPr>
            <a:grpSpLocks/>
          </p:cNvGrpSpPr>
          <p:nvPr/>
        </p:nvGrpSpPr>
        <p:grpSpPr>
          <a:xfrm>
            <a:off x="622271" y="6858000"/>
            <a:ext cx="900000" cy="900000"/>
            <a:chOff x="3623028" y="4800907"/>
            <a:chExt cx="1080000" cy="1080000"/>
          </a:xfrm>
        </p:grpSpPr>
        <p:sp>
          <p:nvSpPr>
            <p:cNvPr id="64" name="橢圓 63">
              <a:extLst>
                <a:ext uri="{FF2B5EF4-FFF2-40B4-BE49-F238E27FC236}">
                  <a16:creationId xmlns:a16="http://schemas.microsoft.com/office/drawing/2014/main" id="{5D620E5D-F684-4894-ADA3-39DEB576CDE9}"/>
                </a:ext>
              </a:extLst>
            </p:cNvPr>
            <p:cNvSpPr>
              <a:spLocks/>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5" name="圖片 64" descr="一張含有 文字, 向量圖形 的圖片&#10;&#10;自動產生的描述">
              <a:extLst>
                <a:ext uri="{FF2B5EF4-FFF2-40B4-BE49-F238E27FC236}">
                  <a16:creationId xmlns:a16="http://schemas.microsoft.com/office/drawing/2014/main" id="{E46365DD-9EAC-4370-8F45-975038AF400E}"/>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grpSp>
        <p:nvGrpSpPr>
          <p:cNvPr id="66" name="群組 65">
            <a:extLst>
              <a:ext uri="{FF2B5EF4-FFF2-40B4-BE49-F238E27FC236}">
                <a16:creationId xmlns:a16="http://schemas.microsoft.com/office/drawing/2014/main" id="{911452F4-3A1E-4948-91A1-AF37F0DF9E3B}"/>
              </a:ext>
            </a:extLst>
          </p:cNvPr>
          <p:cNvGrpSpPr>
            <a:grpSpLocks/>
          </p:cNvGrpSpPr>
          <p:nvPr/>
        </p:nvGrpSpPr>
        <p:grpSpPr>
          <a:xfrm>
            <a:off x="1471879" y="6862928"/>
            <a:ext cx="900000" cy="900000"/>
            <a:chOff x="3623028" y="4800907"/>
            <a:chExt cx="1080000" cy="1080000"/>
          </a:xfrm>
        </p:grpSpPr>
        <p:sp>
          <p:nvSpPr>
            <p:cNvPr id="67" name="橢圓 66">
              <a:extLst>
                <a:ext uri="{FF2B5EF4-FFF2-40B4-BE49-F238E27FC236}">
                  <a16:creationId xmlns:a16="http://schemas.microsoft.com/office/drawing/2014/main" id="{62E05E66-3AC2-41DB-B88F-8BD28E7AD3F0}"/>
                </a:ext>
              </a:extLst>
            </p:cNvPr>
            <p:cNvSpPr>
              <a:spLocks/>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8" name="圖片 67" descr="一張含有 文字, 向量圖形 的圖片&#10;&#10;自動產生的描述">
              <a:extLst>
                <a:ext uri="{FF2B5EF4-FFF2-40B4-BE49-F238E27FC236}">
                  <a16:creationId xmlns:a16="http://schemas.microsoft.com/office/drawing/2014/main" id="{D9A48629-1758-4E4C-847B-D70A939C9D6F}"/>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
        <p:nvSpPr>
          <p:cNvPr id="72" name="橢圓 71">
            <a:extLst>
              <a:ext uri="{FF2B5EF4-FFF2-40B4-BE49-F238E27FC236}">
                <a16:creationId xmlns:a16="http://schemas.microsoft.com/office/drawing/2014/main" id="{D86A29FA-0055-4CA4-8B4B-45A23633EC7F}"/>
              </a:ext>
            </a:extLst>
          </p:cNvPr>
          <p:cNvSpPr/>
          <p:nvPr/>
        </p:nvSpPr>
        <p:spPr>
          <a:xfrm>
            <a:off x="-14076902" y="-3590192"/>
            <a:ext cx="14038385" cy="14038385"/>
          </a:xfrm>
          <a:prstGeom prst="ellipse">
            <a:avLst/>
          </a:prstGeom>
          <a:solidFill>
            <a:srgbClr val="7D86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013534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07566 0 L 1.07566 0.00023 " pathEditMode="relative" rAng="0" ptsTypes="AA">
                                      <p:cBhvr>
                                        <p:cTn id="6" dur="10" spd="-100000" fill="hold"/>
                                        <p:tgtEl>
                                          <p:spTgt spid="72"/>
                                        </p:tgtEl>
                                        <p:attrNameLst>
                                          <p:attrName>ppt_x</p:attrName>
                                          <p:attrName>ppt_y</p:attrName>
                                        </p:attrNameLst>
                                      </p:cBhvr>
                                      <p:rCtr x="0" y="0"/>
                                    </p:animMotion>
                                  </p:childTnLst>
                                </p:cTn>
                              </p:par>
                            </p:childTnLst>
                          </p:cTn>
                        </p:par>
                        <p:par>
                          <p:cTn id="7" fill="hold">
                            <p:stCondLst>
                              <p:cond delay="10"/>
                            </p:stCondLst>
                            <p:childTnLst>
                              <p:par>
                                <p:cTn id="8" presetID="6" presetClass="exit" presetSubtype="16" fill="hold" grpId="1" nodeType="afterEffect">
                                  <p:stCondLst>
                                    <p:cond delay="0"/>
                                  </p:stCondLst>
                                  <p:childTnLst>
                                    <p:animEffect transition="out" filter="circle(in)">
                                      <p:cBhvr>
                                        <p:cTn id="9" dur="250"/>
                                        <p:tgtEl>
                                          <p:spTgt spid="72"/>
                                        </p:tgtEl>
                                      </p:cBhvr>
                                    </p:animEffect>
                                    <p:set>
                                      <p:cBhvr>
                                        <p:cTn id="10" dur="1" fill="hold">
                                          <p:stCondLst>
                                            <p:cond delay="249"/>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圓角 66">
            <a:extLst>
              <a:ext uri="{FF2B5EF4-FFF2-40B4-BE49-F238E27FC236}">
                <a16:creationId xmlns:a16="http://schemas.microsoft.com/office/drawing/2014/main" id="{8A158F85-3B23-4A67-8F74-4E2D01F98597}"/>
              </a:ext>
            </a:extLst>
          </p:cNvPr>
          <p:cNvSpPr/>
          <p:nvPr/>
        </p:nvSpPr>
        <p:spPr>
          <a:xfrm>
            <a:off x="2307600" y="5048786"/>
            <a:ext cx="2880000" cy="720000"/>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rPr>
              <a:t>…</a:t>
            </a:r>
            <a:endParaRPr lang="zh-TW" altLang="en-US" sz="2400">
              <a:solidFill>
                <a:schemeClr val="tx1"/>
              </a:solidFill>
            </a:endParaRPr>
          </a:p>
        </p:txBody>
      </p:sp>
      <p:grpSp>
        <p:nvGrpSpPr>
          <p:cNvPr id="91" name="群組 90">
            <a:extLst>
              <a:ext uri="{FF2B5EF4-FFF2-40B4-BE49-F238E27FC236}">
                <a16:creationId xmlns:a16="http://schemas.microsoft.com/office/drawing/2014/main" id="{CDDA7EAC-0F6D-485F-8F8C-7635DA2F0E89}"/>
              </a:ext>
            </a:extLst>
          </p:cNvPr>
          <p:cNvGrpSpPr/>
          <p:nvPr/>
        </p:nvGrpSpPr>
        <p:grpSpPr>
          <a:xfrm>
            <a:off x="855344" y="6896165"/>
            <a:ext cx="1080000" cy="1080000"/>
            <a:chOff x="3623028" y="4800907"/>
            <a:chExt cx="1080000" cy="1080000"/>
          </a:xfrm>
        </p:grpSpPr>
        <p:sp>
          <p:nvSpPr>
            <p:cNvPr id="92" name="橢圓 91">
              <a:extLst>
                <a:ext uri="{FF2B5EF4-FFF2-40B4-BE49-F238E27FC236}">
                  <a16:creationId xmlns:a16="http://schemas.microsoft.com/office/drawing/2014/main" id="{843B2E69-52C3-45B5-BA16-B7DEAF0702E8}"/>
                </a:ext>
              </a:extLst>
            </p:cNvPr>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3" name="圖片 92" descr="一張含有 文字, 向量圖形 的圖片&#10;&#10;自動產生的描述">
              <a:extLst>
                <a:ext uri="{FF2B5EF4-FFF2-40B4-BE49-F238E27FC236}">
                  <a16:creationId xmlns:a16="http://schemas.microsoft.com/office/drawing/2014/main" id="{A30AF8CE-E499-43C4-9A01-402AE046225E}"/>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grpSp>
        <p:nvGrpSpPr>
          <p:cNvPr id="88" name="群組 87">
            <a:extLst>
              <a:ext uri="{FF2B5EF4-FFF2-40B4-BE49-F238E27FC236}">
                <a16:creationId xmlns:a16="http://schemas.microsoft.com/office/drawing/2014/main" id="{91DAB552-8C4A-46CD-B71B-4DC5F456762F}"/>
              </a:ext>
            </a:extLst>
          </p:cNvPr>
          <p:cNvGrpSpPr/>
          <p:nvPr/>
        </p:nvGrpSpPr>
        <p:grpSpPr>
          <a:xfrm>
            <a:off x="849430" y="6896165"/>
            <a:ext cx="1080000" cy="1080000"/>
            <a:chOff x="3623028" y="4800907"/>
            <a:chExt cx="1080000" cy="1080000"/>
          </a:xfrm>
        </p:grpSpPr>
        <p:sp>
          <p:nvSpPr>
            <p:cNvPr id="89" name="橢圓 88">
              <a:extLst>
                <a:ext uri="{FF2B5EF4-FFF2-40B4-BE49-F238E27FC236}">
                  <a16:creationId xmlns:a16="http://schemas.microsoft.com/office/drawing/2014/main" id="{E1A049F2-994A-4F6F-B190-FFB35058C629}"/>
                </a:ext>
              </a:extLst>
            </p:cNvPr>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0" name="圖片 89" descr="一張含有 文字, 向量圖形 的圖片&#10;&#10;自動產生的描述">
              <a:extLst>
                <a:ext uri="{FF2B5EF4-FFF2-40B4-BE49-F238E27FC236}">
                  <a16:creationId xmlns:a16="http://schemas.microsoft.com/office/drawing/2014/main" id="{7C4B9CE0-EB5C-49B2-98AE-84F5632616D3}"/>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
        <p:nvSpPr>
          <p:cNvPr id="69" name="矩形: 圓角 68">
            <a:extLst>
              <a:ext uri="{FF2B5EF4-FFF2-40B4-BE49-F238E27FC236}">
                <a16:creationId xmlns:a16="http://schemas.microsoft.com/office/drawing/2014/main" id="{E07184DA-53F8-4693-BC48-45E3AF439FFF}"/>
              </a:ext>
            </a:extLst>
          </p:cNvPr>
          <p:cNvSpPr/>
          <p:nvPr/>
        </p:nvSpPr>
        <p:spPr>
          <a:xfrm>
            <a:off x="2307600" y="5052075"/>
            <a:ext cx="2880000" cy="720000"/>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a:solidFill>
                  <a:schemeClr val="tx1"/>
                </a:solidFill>
              </a:rPr>
              <a:t>直播導購</a:t>
            </a:r>
          </a:p>
        </p:txBody>
      </p:sp>
      <p:grpSp>
        <p:nvGrpSpPr>
          <p:cNvPr id="70" name="群組 69">
            <a:extLst>
              <a:ext uri="{FF2B5EF4-FFF2-40B4-BE49-F238E27FC236}">
                <a16:creationId xmlns:a16="http://schemas.microsoft.com/office/drawing/2014/main" id="{7292184C-43C5-4F05-B250-52632534DD1F}"/>
              </a:ext>
            </a:extLst>
          </p:cNvPr>
          <p:cNvGrpSpPr/>
          <p:nvPr/>
        </p:nvGrpSpPr>
        <p:grpSpPr>
          <a:xfrm>
            <a:off x="957600" y="4868786"/>
            <a:ext cx="1080000" cy="1080000"/>
            <a:chOff x="3623028" y="4800907"/>
            <a:chExt cx="1080000" cy="1080000"/>
          </a:xfrm>
        </p:grpSpPr>
        <p:sp>
          <p:nvSpPr>
            <p:cNvPr id="71" name="橢圓 70">
              <a:extLst>
                <a:ext uri="{FF2B5EF4-FFF2-40B4-BE49-F238E27FC236}">
                  <a16:creationId xmlns:a16="http://schemas.microsoft.com/office/drawing/2014/main" id="{27DB0294-E08C-47F2-A86D-D54283A880D1}"/>
                </a:ext>
              </a:extLst>
            </p:cNvPr>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2" name="圖片 71" descr="一張含有 文字, 向量圖形 的圖片&#10;&#10;自動產生的描述">
              <a:extLst>
                <a:ext uri="{FF2B5EF4-FFF2-40B4-BE49-F238E27FC236}">
                  <a16:creationId xmlns:a16="http://schemas.microsoft.com/office/drawing/2014/main" id="{62D8CF7C-C920-45BA-9B44-080907F5F9AD}"/>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
        <p:nvSpPr>
          <p:cNvPr id="73" name="矩形: 圓角 72">
            <a:extLst>
              <a:ext uri="{FF2B5EF4-FFF2-40B4-BE49-F238E27FC236}">
                <a16:creationId xmlns:a16="http://schemas.microsoft.com/office/drawing/2014/main" id="{82A26667-2E0D-44C0-AEC8-1A554BF73462}"/>
              </a:ext>
            </a:extLst>
          </p:cNvPr>
          <p:cNvSpPr/>
          <p:nvPr/>
        </p:nvSpPr>
        <p:spPr>
          <a:xfrm>
            <a:off x="8709600" y="5052075"/>
            <a:ext cx="2880000" cy="720000"/>
          </a:xfrm>
          <a:prstGeom prst="roundRect">
            <a:avLst>
              <a:gd name="adj"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ln w="0"/>
                <a:solidFill>
                  <a:schemeClr val="tx1"/>
                </a:solidFill>
                <a:effectLst>
                  <a:outerShdw blurRad="38100" dist="19050" dir="2700000" algn="tl" rotWithShape="0">
                    <a:schemeClr val="dk1">
                      <a:alpha val="40000"/>
                    </a:schemeClr>
                  </a:outerShdw>
                </a:effectLst>
              </a:rPr>
              <a:t>SHOPLINE</a:t>
            </a:r>
            <a:endParaRPr lang="zh-TW" altLang="en-US" sz="2400">
              <a:ln w="0"/>
              <a:solidFill>
                <a:schemeClr val="tx1"/>
              </a:solidFill>
              <a:effectLst>
                <a:outerShdw blurRad="38100" dist="19050" dir="2700000" algn="tl" rotWithShape="0">
                  <a:schemeClr val="dk1">
                    <a:alpha val="40000"/>
                  </a:schemeClr>
                </a:outerShdw>
              </a:effectLst>
            </a:endParaRPr>
          </a:p>
        </p:txBody>
      </p:sp>
      <p:grpSp>
        <p:nvGrpSpPr>
          <p:cNvPr id="135" name="群組 134">
            <a:extLst>
              <a:ext uri="{FF2B5EF4-FFF2-40B4-BE49-F238E27FC236}">
                <a16:creationId xmlns:a16="http://schemas.microsoft.com/office/drawing/2014/main" id="{D734CD9C-DE7A-4047-B858-50E3581A5243}"/>
              </a:ext>
            </a:extLst>
          </p:cNvPr>
          <p:cNvGrpSpPr>
            <a:grpSpLocks noGrp="1" noUngrp="1" noRot="1" noMove="1" noResize="1"/>
          </p:cNvGrpSpPr>
          <p:nvPr/>
        </p:nvGrpSpPr>
        <p:grpSpPr>
          <a:xfrm>
            <a:off x="0" y="0"/>
            <a:ext cx="12192000" cy="6858000"/>
            <a:chOff x="0" y="0"/>
            <a:chExt cx="12192000" cy="6858000"/>
          </a:xfrm>
        </p:grpSpPr>
        <p:sp>
          <p:nvSpPr>
            <p:cNvPr id="98" name="矩形 97">
              <a:extLst>
                <a:ext uri="{FF2B5EF4-FFF2-40B4-BE49-F238E27FC236}">
                  <a16:creationId xmlns:a16="http://schemas.microsoft.com/office/drawing/2014/main" id="{1E91BE93-B256-4670-8EAF-4ECD09418942}"/>
                </a:ext>
              </a:extLst>
            </p:cNvPr>
            <p:cNvSpPr>
              <a:spLocks noGrp="1" noRot="1" noMove="1" noResize="1" noEditPoints="1" noAdjustHandles="1" noChangeArrowheads="1" noChangeShapeType="1"/>
            </p:cNvSpPr>
            <p:nvPr/>
          </p:nvSpPr>
          <p:spPr>
            <a:xfrm>
              <a:off x="0" y="0"/>
              <a:ext cx="12192000" cy="1229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65E73534-7F85-470C-A047-21BCAACDD7C1}"/>
                </a:ext>
              </a:extLst>
            </p:cNvPr>
            <p:cNvSpPr>
              <a:spLocks noGrp="1" noRot="1" noMove="1" noResize="1" noEditPoints="1" noAdjustHandles="1" noChangeArrowheads="1" noChangeShapeType="1"/>
            </p:cNvSpPr>
            <p:nvPr/>
          </p:nvSpPr>
          <p:spPr>
            <a:xfrm>
              <a:off x="0" y="6125496"/>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標題 2">
              <a:extLst>
                <a:ext uri="{FF2B5EF4-FFF2-40B4-BE49-F238E27FC236}">
                  <a16:creationId xmlns:a16="http://schemas.microsoft.com/office/drawing/2014/main" id="{8C046926-0933-4098-B5CB-9D935C356B2C}"/>
                </a:ext>
              </a:extLst>
            </p:cNvPr>
            <p:cNvSpPr txBox="1">
              <a:spLocks noGrp="1" noRot="1" noMove="1" noResize="1" noEditPoints="1" noAdjustHandles="1" noChangeArrowheads="1" noChangeShapeType="1"/>
            </p:cNvSpPr>
            <p:nvPr/>
          </p:nvSpPr>
          <p:spPr>
            <a:xfrm>
              <a:off x="1" y="304562"/>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en-US" altLang="zh-TW" sz="2200">
                  <a:latin typeface="Cavolini" panose="03000502040302020204" pitchFamily="66" charset="0"/>
                  <a:ea typeface="+mn-ea"/>
                  <a:cs typeface="Cavolini" panose="03000502040302020204" pitchFamily="66" charset="0"/>
                </a:rPr>
                <a:t> </a:t>
              </a:r>
            </a:p>
            <a:p>
              <a:pPr algn="ctr"/>
              <a:endParaRPr lang="zh-TW" altLang="en-US" sz="3200">
                <a:latin typeface="Cavolini" panose="03000502040302020204" pitchFamily="66" charset="0"/>
                <a:ea typeface="+mn-ea"/>
                <a:cs typeface="Cavolini" panose="03000502040302020204" pitchFamily="66" charset="0"/>
              </a:endParaRPr>
            </a:p>
          </p:txBody>
        </p:sp>
        <p:sp>
          <p:nvSpPr>
            <p:cNvPr id="97" name="標題 2">
              <a:extLst>
                <a:ext uri="{FF2B5EF4-FFF2-40B4-BE49-F238E27FC236}">
                  <a16:creationId xmlns:a16="http://schemas.microsoft.com/office/drawing/2014/main" id="{78026FFA-8A48-4A7B-B021-9A30003A9E02}"/>
                </a:ext>
              </a:extLst>
            </p:cNvPr>
            <p:cNvSpPr txBox="1">
              <a:spLocks noGrp="1" noRot="1" noMove="1" noResize="1" noEditPoints="1" noAdjustHandles="1" noChangeArrowheads="1" noChangeShapeType="1"/>
            </p:cNvSpPr>
            <p:nvPr/>
          </p:nvSpPr>
          <p:spPr>
            <a:xfrm>
              <a:off x="2051914" y="289637"/>
              <a:ext cx="2880000" cy="720000"/>
            </a:xfrm>
            <a:prstGeom prst="rect">
              <a:avLst/>
            </a:prstGeom>
          </p:spPr>
          <p:txBody>
            <a:bodyPr vert="horz" lIns="91440" tIns="45720" rIns="91440" bIns="45720" rtlCol="0" anchor="ctr">
              <a:normAutofit fontScale="92500"/>
            </a:bodyPr>
            <a:lstStyle>
              <a:defPPr>
                <a:defRPr lang="zh-TW"/>
              </a:defPPr>
              <a:lvl1pPr>
                <a:lnSpc>
                  <a:spcPct val="100000"/>
                </a:lnSpc>
                <a:spcBef>
                  <a:spcPct val="0"/>
                </a:spcBef>
                <a:buNone/>
                <a:defRPr sz="3600" b="1">
                  <a:latin typeface="+mj-lt"/>
                  <a:ea typeface="+mj-ea"/>
                  <a:cs typeface="+mj-cs"/>
                </a:defRPr>
              </a:lvl1pPr>
            </a:lstStyle>
            <a:p>
              <a:r>
                <a:rPr lang="zh-TW" altLang="en-US" sz="3200"/>
                <a:t>未來發展與問題</a:t>
              </a:r>
            </a:p>
          </p:txBody>
        </p:sp>
        <p:pic>
          <p:nvPicPr>
            <p:cNvPr id="104" name="圖片 103">
              <a:extLst>
                <a:ext uri="{FF2B5EF4-FFF2-40B4-BE49-F238E27FC236}">
                  <a16:creationId xmlns:a16="http://schemas.microsoft.com/office/drawing/2014/main" id="{59C459DF-FAC7-4972-92F1-300804CCE32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292505" y="6168144"/>
              <a:ext cx="647210" cy="647210"/>
            </a:xfrm>
            <a:prstGeom prst="rect">
              <a:avLst/>
            </a:prstGeom>
          </p:spPr>
        </p:pic>
        <p:pic>
          <p:nvPicPr>
            <p:cNvPr id="106" name="圖片 105">
              <a:extLst>
                <a:ext uri="{FF2B5EF4-FFF2-40B4-BE49-F238E27FC236}">
                  <a16:creationId xmlns:a16="http://schemas.microsoft.com/office/drawing/2014/main" id="{BD209EF9-3EBB-45E8-999E-A0307DBDD667}"/>
                </a:ext>
              </a:extLst>
            </p:cNvPr>
            <p:cNvPicPr>
              <a:picLocks noGrp="1" noRot="1" noChangeAspect="1" noMove="1" noResize="1" noEditPoints="1" noAdjustHandles="1" noChangeArrowheads="1" noChangeShapeType="1" noCrop="1"/>
            </p:cNvPicPr>
            <p:nvPr/>
          </p:nvPicPr>
          <p:blipFill>
            <a:blip r:embed="rId5"/>
            <a:stretch>
              <a:fillRect/>
            </a:stretch>
          </p:blipFill>
          <p:spPr>
            <a:xfrm>
              <a:off x="11359495" y="6221749"/>
              <a:ext cx="540000" cy="540000"/>
            </a:xfrm>
            <a:prstGeom prst="rect">
              <a:avLst/>
            </a:prstGeom>
          </p:spPr>
        </p:pic>
        <p:pic>
          <p:nvPicPr>
            <p:cNvPr id="108" name="圖片 107">
              <a:extLst>
                <a:ext uri="{FF2B5EF4-FFF2-40B4-BE49-F238E27FC236}">
                  <a16:creationId xmlns:a16="http://schemas.microsoft.com/office/drawing/2014/main" id="{A9FD64F1-FEC8-457D-9B35-B4390E76B671}"/>
                </a:ext>
              </a:extLst>
            </p:cNvPr>
            <p:cNvPicPr>
              <a:picLocks noGrp="1" noRot="1" noChangeAspect="1" noMove="1" noResize="1" noEditPoints="1" noAdjustHandles="1" noChangeArrowheads="1" noChangeShapeType="1" noCrop="1"/>
            </p:cNvPicPr>
            <p:nvPr/>
          </p:nvPicPr>
          <p:blipFill>
            <a:blip r:embed="rId6"/>
            <a:stretch>
              <a:fillRect/>
            </a:stretch>
          </p:blipFill>
          <p:spPr>
            <a:xfrm>
              <a:off x="9297166" y="6168144"/>
              <a:ext cx="647210" cy="647210"/>
            </a:xfrm>
            <a:prstGeom prst="rect">
              <a:avLst/>
            </a:prstGeom>
          </p:spPr>
        </p:pic>
        <p:pic>
          <p:nvPicPr>
            <p:cNvPr id="112" name="圖片 111">
              <a:extLst>
                <a:ext uri="{FF2B5EF4-FFF2-40B4-BE49-F238E27FC236}">
                  <a16:creationId xmlns:a16="http://schemas.microsoft.com/office/drawing/2014/main" id="{797D1B3F-63D4-42D9-856A-5F2F85EED11D}"/>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10381936" y="6221749"/>
              <a:ext cx="540000" cy="540000"/>
            </a:xfrm>
            <a:prstGeom prst="rect">
              <a:avLst/>
            </a:prstGeom>
          </p:spPr>
        </p:pic>
        <p:pic>
          <p:nvPicPr>
            <p:cNvPr id="114" name="圖片 113">
              <a:extLst>
                <a:ext uri="{FF2B5EF4-FFF2-40B4-BE49-F238E27FC236}">
                  <a16:creationId xmlns:a16="http://schemas.microsoft.com/office/drawing/2014/main" id="{98A48EF9-A899-4BF2-8D8D-7C2B2D975870}"/>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10207106" y="255081"/>
              <a:ext cx="718871" cy="718871"/>
            </a:xfrm>
            <a:prstGeom prst="rect">
              <a:avLst/>
            </a:prstGeom>
          </p:spPr>
        </p:pic>
        <p:grpSp>
          <p:nvGrpSpPr>
            <p:cNvPr id="130" name="群組 129">
              <a:extLst>
                <a:ext uri="{FF2B5EF4-FFF2-40B4-BE49-F238E27FC236}">
                  <a16:creationId xmlns:a16="http://schemas.microsoft.com/office/drawing/2014/main" id="{93033D0B-7E54-4255-9E89-88B270E944C9}"/>
                </a:ext>
              </a:extLst>
            </p:cNvPr>
            <p:cNvGrpSpPr>
              <a:grpSpLocks noGrp="1" noUngrp="1" noRot="1" noMove="1" noResize="1"/>
            </p:cNvGrpSpPr>
            <p:nvPr/>
          </p:nvGrpSpPr>
          <p:grpSpPr>
            <a:xfrm>
              <a:off x="11229600" y="345636"/>
              <a:ext cx="720000" cy="537760"/>
              <a:chOff x="11229600" y="345636"/>
              <a:chExt cx="720000" cy="537760"/>
            </a:xfrm>
          </p:grpSpPr>
          <p:sp>
            <p:nvSpPr>
              <p:cNvPr id="125" name="手繪多邊形: 圖案 124">
                <a:extLst>
                  <a:ext uri="{FF2B5EF4-FFF2-40B4-BE49-F238E27FC236}">
                    <a16:creationId xmlns:a16="http://schemas.microsoft.com/office/drawing/2014/main" id="{AE44E524-DFFE-4CA7-9509-B7FE52C3E2B2}"/>
                  </a:ext>
                </a:extLst>
              </p:cNvPr>
              <p:cNvSpPr>
                <a:spLocks noGrp="1" noRot="1" noMove="1" noResize="1" noEditPoints="1" noAdjustHandles="1" noChangeArrowheads="1" noChangeShapeType="1"/>
              </p:cNvSpPr>
              <p:nvPr/>
            </p:nvSpPr>
            <p:spPr>
              <a:xfrm>
                <a:off x="11766143" y="421163"/>
                <a:ext cx="183457" cy="386705"/>
              </a:xfrm>
              <a:custGeom>
                <a:avLst/>
                <a:gdLst>
                  <a:gd name="connsiteX0" fmla="*/ 883920 w 1912771"/>
                  <a:gd name="connsiteY0" fmla="*/ 490323 h 2695555"/>
                  <a:gd name="connsiteX1" fmla="*/ 1757680 w 1912771"/>
                  <a:gd name="connsiteY1" fmla="*/ 144883 h 2695555"/>
                  <a:gd name="connsiteX2" fmla="*/ 1828800 w 1912771"/>
                  <a:gd name="connsiteY2" fmla="*/ 2583283 h 2695555"/>
                  <a:gd name="connsiteX3" fmla="*/ 873760 w 1912771"/>
                  <a:gd name="connsiteY3" fmla="*/ 2207363 h 2695555"/>
                  <a:gd name="connsiteX4" fmla="*/ 0 w 1912771"/>
                  <a:gd name="connsiteY4" fmla="*/ 1496163 h 2695555"/>
                  <a:gd name="connsiteX0" fmla="*/ 10160 w 1039011"/>
                  <a:gd name="connsiteY0" fmla="*/ 490323 h 2695555"/>
                  <a:gd name="connsiteX1" fmla="*/ 883920 w 1039011"/>
                  <a:gd name="connsiteY1" fmla="*/ 144883 h 2695555"/>
                  <a:gd name="connsiteX2" fmla="*/ 955040 w 1039011"/>
                  <a:gd name="connsiteY2" fmla="*/ 2583283 h 2695555"/>
                  <a:gd name="connsiteX3" fmla="*/ 0 w 1039011"/>
                  <a:gd name="connsiteY3" fmla="*/ 2207363 h 2695555"/>
                  <a:gd name="connsiteX0" fmla="*/ 58928 w 1036736"/>
                  <a:gd name="connsiteY0" fmla="*/ 634949 h 2651205"/>
                  <a:gd name="connsiteX1" fmla="*/ 883920 w 1036736"/>
                  <a:gd name="connsiteY1" fmla="*/ 100533 h 2651205"/>
                  <a:gd name="connsiteX2" fmla="*/ 955040 w 1036736"/>
                  <a:gd name="connsiteY2" fmla="*/ 2538933 h 2651205"/>
                  <a:gd name="connsiteX3" fmla="*/ 0 w 1036736"/>
                  <a:gd name="connsiteY3" fmla="*/ 2163013 h 2651205"/>
                  <a:gd name="connsiteX0" fmla="*/ 58928 w 1029609"/>
                  <a:gd name="connsiteY0" fmla="*/ 433744 h 2433412"/>
                  <a:gd name="connsiteX1" fmla="*/ 865632 w 1029609"/>
                  <a:gd name="connsiteY1" fmla="*/ 143168 h 2433412"/>
                  <a:gd name="connsiteX2" fmla="*/ 955040 w 1029609"/>
                  <a:gd name="connsiteY2" fmla="*/ 2337728 h 2433412"/>
                  <a:gd name="connsiteX3" fmla="*/ 0 w 1029609"/>
                  <a:gd name="connsiteY3" fmla="*/ 1961808 h 2433412"/>
                  <a:gd name="connsiteX0" fmla="*/ 58928 w 943964"/>
                  <a:gd name="connsiteY0" fmla="*/ 417519 h 2236635"/>
                  <a:gd name="connsiteX1" fmla="*/ 865632 w 943964"/>
                  <a:gd name="connsiteY1" fmla="*/ 126943 h 2236635"/>
                  <a:gd name="connsiteX2" fmla="*/ 814832 w 943964"/>
                  <a:gd name="connsiteY2" fmla="*/ 2102047 h 2236635"/>
                  <a:gd name="connsiteX3" fmla="*/ 0 w 943964"/>
                  <a:gd name="connsiteY3" fmla="*/ 1945583 h 2236635"/>
                  <a:gd name="connsiteX0" fmla="*/ 40640 w 924734"/>
                  <a:gd name="connsiteY0" fmla="*/ 417519 h 2177598"/>
                  <a:gd name="connsiteX1" fmla="*/ 847344 w 924734"/>
                  <a:gd name="connsiteY1" fmla="*/ 126943 h 2177598"/>
                  <a:gd name="connsiteX2" fmla="*/ 796544 w 924734"/>
                  <a:gd name="connsiteY2" fmla="*/ 2102047 h 2177598"/>
                  <a:gd name="connsiteX3" fmla="*/ 0 w 924734"/>
                  <a:gd name="connsiteY3" fmla="*/ 1695647 h 2177598"/>
                  <a:gd name="connsiteX0" fmla="*/ 40640 w 847344"/>
                  <a:gd name="connsiteY0" fmla="*/ 417519 h 2177598"/>
                  <a:gd name="connsiteX1" fmla="*/ 847344 w 847344"/>
                  <a:gd name="connsiteY1" fmla="*/ 126943 h 2177598"/>
                  <a:gd name="connsiteX2" fmla="*/ 796544 w 847344"/>
                  <a:gd name="connsiteY2" fmla="*/ 2102047 h 2177598"/>
                  <a:gd name="connsiteX3" fmla="*/ 0 w 847344"/>
                  <a:gd name="connsiteY3" fmla="*/ 1695647 h 2177598"/>
                  <a:gd name="connsiteX0" fmla="*/ 40640 w 1089152"/>
                  <a:gd name="connsiteY0" fmla="*/ 409409 h 2073687"/>
                  <a:gd name="connsiteX1" fmla="*/ 847344 w 1089152"/>
                  <a:gd name="connsiteY1" fmla="*/ 118833 h 2073687"/>
                  <a:gd name="connsiteX2" fmla="*/ 1089152 w 1089152"/>
                  <a:gd name="connsiteY2" fmla="*/ 1984209 h 2073687"/>
                  <a:gd name="connsiteX3" fmla="*/ 0 w 1089152"/>
                  <a:gd name="connsiteY3" fmla="*/ 1687537 h 2073687"/>
                  <a:gd name="connsiteX0" fmla="*/ 65024 w 1161845"/>
                  <a:gd name="connsiteY0" fmla="*/ 409409 h 2143347"/>
                  <a:gd name="connsiteX1" fmla="*/ 871728 w 1161845"/>
                  <a:gd name="connsiteY1" fmla="*/ 118833 h 2143347"/>
                  <a:gd name="connsiteX2" fmla="*/ 1113536 w 1161845"/>
                  <a:gd name="connsiteY2" fmla="*/ 1984209 h 2143347"/>
                  <a:gd name="connsiteX3" fmla="*/ 0 w 1161845"/>
                  <a:gd name="connsiteY3" fmla="*/ 1919185 h 2143347"/>
                  <a:gd name="connsiteX0" fmla="*/ 65024 w 1161845"/>
                  <a:gd name="connsiteY0" fmla="*/ 409409 h 2371283"/>
                  <a:gd name="connsiteX1" fmla="*/ 871728 w 1161845"/>
                  <a:gd name="connsiteY1" fmla="*/ 118833 h 2371283"/>
                  <a:gd name="connsiteX2" fmla="*/ 1113536 w 1161845"/>
                  <a:gd name="connsiteY2" fmla="*/ 1984209 h 2371283"/>
                  <a:gd name="connsiteX3" fmla="*/ 0 w 1161845"/>
                  <a:gd name="connsiteY3" fmla="*/ 1919185 h 2371283"/>
                  <a:gd name="connsiteX0" fmla="*/ 65024 w 1059437"/>
                  <a:gd name="connsiteY0" fmla="*/ 417518 h 2425415"/>
                  <a:gd name="connsiteX1" fmla="*/ 871728 w 1059437"/>
                  <a:gd name="connsiteY1" fmla="*/ 126942 h 2425415"/>
                  <a:gd name="connsiteX2" fmla="*/ 991616 w 1059437"/>
                  <a:gd name="connsiteY2" fmla="*/ 2102046 h 2425415"/>
                  <a:gd name="connsiteX3" fmla="*/ 0 w 1059437"/>
                  <a:gd name="connsiteY3" fmla="*/ 1927294 h 2425415"/>
                  <a:gd name="connsiteX0" fmla="*/ 65024 w 1124694"/>
                  <a:gd name="connsiteY0" fmla="*/ 418870 h 2435159"/>
                  <a:gd name="connsiteX1" fmla="*/ 871728 w 1124694"/>
                  <a:gd name="connsiteY1" fmla="*/ 128294 h 2435159"/>
                  <a:gd name="connsiteX2" fmla="*/ 1070864 w 1124694"/>
                  <a:gd name="connsiteY2" fmla="*/ 2121686 h 2435159"/>
                  <a:gd name="connsiteX3" fmla="*/ 0 w 1124694"/>
                  <a:gd name="connsiteY3" fmla="*/ 1928646 h 2435159"/>
                  <a:gd name="connsiteX0" fmla="*/ 65024 w 1119497"/>
                  <a:gd name="connsiteY0" fmla="*/ 418870 h 2383257"/>
                  <a:gd name="connsiteX1" fmla="*/ 871728 w 1119497"/>
                  <a:gd name="connsiteY1" fmla="*/ 128294 h 2383257"/>
                  <a:gd name="connsiteX2" fmla="*/ 1070864 w 1119497"/>
                  <a:gd name="connsiteY2" fmla="*/ 2121686 h 2383257"/>
                  <a:gd name="connsiteX3" fmla="*/ 0 w 1119497"/>
                  <a:gd name="connsiteY3" fmla="*/ 1928646 h 2383257"/>
                  <a:gd name="connsiteX0" fmla="*/ 65024 w 1195178"/>
                  <a:gd name="connsiteY0" fmla="*/ 521767 h 2545709"/>
                  <a:gd name="connsiteX1" fmla="*/ 1060704 w 1195178"/>
                  <a:gd name="connsiteY1" fmla="*/ 103175 h 2545709"/>
                  <a:gd name="connsiteX2" fmla="*/ 1070864 w 1195178"/>
                  <a:gd name="connsiteY2" fmla="*/ 2224583 h 2545709"/>
                  <a:gd name="connsiteX3" fmla="*/ 0 w 1195178"/>
                  <a:gd name="connsiteY3" fmla="*/ 2031543 h 2545709"/>
                  <a:gd name="connsiteX0" fmla="*/ 65024 w 1174680"/>
                  <a:gd name="connsiteY0" fmla="*/ 508876 h 2532818"/>
                  <a:gd name="connsiteX1" fmla="*/ 1060704 w 1174680"/>
                  <a:gd name="connsiteY1" fmla="*/ 90284 h 2532818"/>
                  <a:gd name="connsiteX2" fmla="*/ 1070864 w 1174680"/>
                  <a:gd name="connsiteY2" fmla="*/ 2211692 h 2532818"/>
                  <a:gd name="connsiteX3" fmla="*/ 0 w 1174680"/>
                  <a:gd name="connsiteY3" fmla="*/ 2018652 h 2532818"/>
                  <a:gd name="connsiteX0" fmla="*/ 65024 w 1070864"/>
                  <a:gd name="connsiteY0" fmla="*/ 508876 h 2532818"/>
                  <a:gd name="connsiteX1" fmla="*/ 1060704 w 1070864"/>
                  <a:gd name="connsiteY1" fmla="*/ 90284 h 2532818"/>
                  <a:gd name="connsiteX2" fmla="*/ 1070864 w 1070864"/>
                  <a:gd name="connsiteY2" fmla="*/ 2211692 h 2532818"/>
                  <a:gd name="connsiteX3" fmla="*/ 0 w 1070864"/>
                  <a:gd name="connsiteY3" fmla="*/ 2018652 h 2532818"/>
                  <a:gd name="connsiteX0" fmla="*/ 65024 w 1153882"/>
                  <a:gd name="connsiteY0" fmla="*/ 513590 h 2487005"/>
                  <a:gd name="connsiteX1" fmla="*/ 1060704 w 1153882"/>
                  <a:gd name="connsiteY1" fmla="*/ 94998 h 2487005"/>
                  <a:gd name="connsiteX2" fmla="*/ 1113536 w 1153882"/>
                  <a:gd name="connsiteY2" fmla="*/ 2100582 h 2487005"/>
                  <a:gd name="connsiteX3" fmla="*/ 0 w 1153882"/>
                  <a:gd name="connsiteY3" fmla="*/ 2023366 h 2487005"/>
                  <a:gd name="connsiteX0" fmla="*/ 65024 w 1221990"/>
                  <a:gd name="connsiteY0" fmla="*/ 272103 h 2227983"/>
                  <a:gd name="connsiteX1" fmla="*/ 1060704 w 1221990"/>
                  <a:gd name="connsiteY1" fmla="*/ 188791 h 2227983"/>
                  <a:gd name="connsiteX2" fmla="*/ 1113536 w 1221990"/>
                  <a:gd name="connsiteY2" fmla="*/ 1859095 h 2227983"/>
                  <a:gd name="connsiteX3" fmla="*/ 0 w 1221990"/>
                  <a:gd name="connsiteY3" fmla="*/ 1781879 h 2227983"/>
                  <a:gd name="connsiteX0" fmla="*/ 65024 w 1102866"/>
                  <a:gd name="connsiteY0" fmla="*/ 266452 h 2191662"/>
                  <a:gd name="connsiteX1" fmla="*/ 1060704 w 1102866"/>
                  <a:gd name="connsiteY1" fmla="*/ 183140 h 2191662"/>
                  <a:gd name="connsiteX2" fmla="*/ 827024 w 1102866"/>
                  <a:gd name="connsiteY2" fmla="*/ 1768100 h 2191662"/>
                  <a:gd name="connsiteX3" fmla="*/ 0 w 1102866"/>
                  <a:gd name="connsiteY3" fmla="*/ 1776228 h 2191662"/>
                  <a:gd name="connsiteX0" fmla="*/ 65024 w 1111051"/>
                  <a:gd name="connsiteY0" fmla="*/ 274539 h 2244771"/>
                  <a:gd name="connsiteX1" fmla="*/ 1060704 w 1111051"/>
                  <a:gd name="connsiteY1" fmla="*/ 191227 h 2244771"/>
                  <a:gd name="connsiteX2" fmla="*/ 863600 w 1111051"/>
                  <a:gd name="connsiteY2" fmla="*/ 1898107 h 2244771"/>
                  <a:gd name="connsiteX3" fmla="*/ 0 w 1111051"/>
                  <a:gd name="connsiteY3" fmla="*/ 1784315 h 2244771"/>
                  <a:gd name="connsiteX0" fmla="*/ 65024 w 1206293"/>
                  <a:gd name="connsiteY0" fmla="*/ 271698 h 2225259"/>
                  <a:gd name="connsiteX1" fmla="*/ 1060704 w 1206293"/>
                  <a:gd name="connsiteY1" fmla="*/ 188386 h 2225259"/>
                  <a:gd name="connsiteX2" fmla="*/ 1089152 w 1206293"/>
                  <a:gd name="connsiteY2" fmla="*/ 1852594 h 2225259"/>
                  <a:gd name="connsiteX3" fmla="*/ 0 w 1206293"/>
                  <a:gd name="connsiteY3" fmla="*/ 1781474 h 2225259"/>
                  <a:gd name="connsiteX0" fmla="*/ 65024 w 1225808"/>
                  <a:gd name="connsiteY0" fmla="*/ 433518 h 2399357"/>
                  <a:gd name="connsiteX1" fmla="*/ 1097280 w 1225808"/>
                  <a:gd name="connsiteY1" fmla="*/ 112462 h 2399357"/>
                  <a:gd name="connsiteX2" fmla="*/ 1089152 w 1225808"/>
                  <a:gd name="connsiteY2" fmla="*/ 2014414 h 2399357"/>
                  <a:gd name="connsiteX3" fmla="*/ 0 w 1225808"/>
                  <a:gd name="connsiteY3" fmla="*/ 1943294 h 2399357"/>
                  <a:gd name="connsiteX0" fmla="*/ 65024 w 1097280"/>
                  <a:gd name="connsiteY0" fmla="*/ 433518 h 2399357"/>
                  <a:gd name="connsiteX1" fmla="*/ 1097280 w 1097280"/>
                  <a:gd name="connsiteY1" fmla="*/ 112462 h 2399357"/>
                  <a:gd name="connsiteX2" fmla="*/ 1089152 w 1097280"/>
                  <a:gd name="connsiteY2" fmla="*/ 2014414 h 2399357"/>
                  <a:gd name="connsiteX3" fmla="*/ 0 w 1097280"/>
                  <a:gd name="connsiteY3" fmla="*/ 1943294 h 2399357"/>
                  <a:gd name="connsiteX0" fmla="*/ 22352 w 1174827"/>
                  <a:gd name="connsiteY0" fmla="*/ 327040 h 2457471"/>
                  <a:gd name="connsiteX1" fmla="*/ 1097280 w 1174827"/>
                  <a:gd name="connsiteY1" fmla="*/ 170576 h 2457471"/>
                  <a:gd name="connsiteX2" fmla="*/ 1089152 w 1174827"/>
                  <a:gd name="connsiteY2" fmla="*/ 2072528 h 2457471"/>
                  <a:gd name="connsiteX3" fmla="*/ 0 w 1174827"/>
                  <a:gd name="connsiteY3" fmla="*/ 2001408 h 2457471"/>
                  <a:gd name="connsiteX0" fmla="*/ 22352 w 1280474"/>
                  <a:gd name="connsiteY0" fmla="*/ 454949 h 2585380"/>
                  <a:gd name="connsiteX1" fmla="*/ 1097280 w 1280474"/>
                  <a:gd name="connsiteY1" fmla="*/ 298485 h 2585380"/>
                  <a:gd name="connsiteX2" fmla="*/ 1089152 w 1280474"/>
                  <a:gd name="connsiteY2" fmla="*/ 2200437 h 2585380"/>
                  <a:gd name="connsiteX3" fmla="*/ 0 w 1280474"/>
                  <a:gd name="connsiteY3" fmla="*/ 2129317 h 2585380"/>
                  <a:gd name="connsiteX0" fmla="*/ 22352 w 1097280"/>
                  <a:gd name="connsiteY0" fmla="*/ 454949 h 2585380"/>
                  <a:gd name="connsiteX1" fmla="*/ 1097280 w 1097280"/>
                  <a:gd name="connsiteY1" fmla="*/ 298485 h 2585380"/>
                  <a:gd name="connsiteX2" fmla="*/ 1089152 w 1097280"/>
                  <a:gd name="connsiteY2" fmla="*/ 2200437 h 2585380"/>
                  <a:gd name="connsiteX3" fmla="*/ 0 w 1097280"/>
                  <a:gd name="connsiteY3" fmla="*/ 2129317 h 2585380"/>
                  <a:gd name="connsiteX0" fmla="*/ 22352 w 1097280"/>
                  <a:gd name="connsiteY0" fmla="*/ 454949 h 2561179"/>
                  <a:gd name="connsiteX1" fmla="*/ 1097280 w 1097280"/>
                  <a:gd name="connsiteY1" fmla="*/ 298485 h 2561179"/>
                  <a:gd name="connsiteX2" fmla="*/ 1089152 w 1097280"/>
                  <a:gd name="connsiteY2" fmla="*/ 2200437 h 2561179"/>
                  <a:gd name="connsiteX3" fmla="*/ 0 w 1097280"/>
                  <a:gd name="connsiteY3" fmla="*/ 2129317 h 2561179"/>
                  <a:gd name="connsiteX0" fmla="*/ 22352 w 1097280"/>
                  <a:gd name="connsiteY0" fmla="*/ 454949 h 2561179"/>
                  <a:gd name="connsiteX1" fmla="*/ 1097280 w 1097280"/>
                  <a:gd name="connsiteY1" fmla="*/ 298485 h 2561179"/>
                  <a:gd name="connsiteX2" fmla="*/ 1089152 w 1097280"/>
                  <a:gd name="connsiteY2" fmla="*/ 2200437 h 2561179"/>
                  <a:gd name="connsiteX3" fmla="*/ 0 w 1097280"/>
                  <a:gd name="connsiteY3" fmla="*/ 2129317 h 2561179"/>
                  <a:gd name="connsiteX0" fmla="*/ 22352 w 1194840"/>
                  <a:gd name="connsiteY0" fmla="*/ 394101 h 2500331"/>
                  <a:gd name="connsiteX1" fmla="*/ 1097280 w 1194840"/>
                  <a:gd name="connsiteY1" fmla="*/ 237637 h 2500331"/>
                  <a:gd name="connsiteX2" fmla="*/ 1089152 w 1194840"/>
                  <a:gd name="connsiteY2" fmla="*/ 2139589 h 2500331"/>
                  <a:gd name="connsiteX3" fmla="*/ 0 w 1194840"/>
                  <a:gd name="connsiteY3" fmla="*/ 2068469 h 2500331"/>
                  <a:gd name="connsiteX0" fmla="*/ 22352 w 1265273"/>
                  <a:gd name="connsiteY0" fmla="*/ 463752 h 2569982"/>
                  <a:gd name="connsiteX1" fmla="*/ 1097280 w 1265273"/>
                  <a:gd name="connsiteY1" fmla="*/ 307288 h 2569982"/>
                  <a:gd name="connsiteX2" fmla="*/ 1089152 w 1265273"/>
                  <a:gd name="connsiteY2" fmla="*/ 2209240 h 2569982"/>
                  <a:gd name="connsiteX3" fmla="*/ 0 w 1265273"/>
                  <a:gd name="connsiteY3" fmla="*/ 2138120 h 2569982"/>
                  <a:gd name="connsiteX0" fmla="*/ 22352 w 1097280"/>
                  <a:gd name="connsiteY0" fmla="*/ 463752 h 2569982"/>
                  <a:gd name="connsiteX1" fmla="*/ 1097280 w 1097280"/>
                  <a:gd name="connsiteY1" fmla="*/ 307288 h 2569982"/>
                  <a:gd name="connsiteX2" fmla="*/ 1089152 w 1097280"/>
                  <a:gd name="connsiteY2" fmla="*/ 2209240 h 2569982"/>
                  <a:gd name="connsiteX3" fmla="*/ 0 w 1097280"/>
                  <a:gd name="connsiteY3" fmla="*/ 2138120 h 2569982"/>
                  <a:gd name="connsiteX0" fmla="*/ 22352 w 1162239"/>
                  <a:gd name="connsiteY0" fmla="*/ 463752 h 2594183"/>
                  <a:gd name="connsiteX1" fmla="*/ 1066800 w 1162239"/>
                  <a:gd name="connsiteY1" fmla="*/ 307288 h 2594183"/>
                  <a:gd name="connsiteX2" fmla="*/ 1089152 w 1162239"/>
                  <a:gd name="connsiteY2" fmla="*/ 2209240 h 2594183"/>
                  <a:gd name="connsiteX3" fmla="*/ 0 w 1162239"/>
                  <a:gd name="connsiteY3" fmla="*/ 2138120 h 2594183"/>
                  <a:gd name="connsiteX0" fmla="*/ 22352 w 1089152"/>
                  <a:gd name="connsiteY0" fmla="*/ 463752 h 2594183"/>
                  <a:gd name="connsiteX1" fmla="*/ 1066800 w 1089152"/>
                  <a:gd name="connsiteY1" fmla="*/ 307288 h 2594183"/>
                  <a:gd name="connsiteX2" fmla="*/ 1089152 w 1089152"/>
                  <a:gd name="connsiteY2" fmla="*/ 2209240 h 2594183"/>
                  <a:gd name="connsiteX3" fmla="*/ 0 w 1089152"/>
                  <a:gd name="connsiteY3" fmla="*/ 2138120 h 2594183"/>
                  <a:gd name="connsiteX0" fmla="*/ 22352 w 1142090"/>
                  <a:gd name="connsiteY0" fmla="*/ 327918 h 2463178"/>
                  <a:gd name="connsiteX1" fmla="*/ 1066800 w 1142090"/>
                  <a:gd name="connsiteY1" fmla="*/ 171454 h 2463178"/>
                  <a:gd name="connsiteX2" fmla="*/ 1058672 w 1142090"/>
                  <a:gd name="connsiteY2" fmla="*/ 2085598 h 2463178"/>
                  <a:gd name="connsiteX3" fmla="*/ 0 w 1142090"/>
                  <a:gd name="connsiteY3" fmla="*/ 2002286 h 2463178"/>
                  <a:gd name="connsiteX0" fmla="*/ 22352 w 1148284"/>
                  <a:gd name="connsiteY0" fmla="*/ 327918 h 2463178"/>
                  <a:gd name="connsiteX1" fmla="*/ 1066800 w 1148284"/>
                  <a:gd name="connsiteY1" fmla="*/ 171454 h 2463178"/>
                  <a:gd name="connsiteX2" fmla="*/ 1076960 w 1148284"/>
                  <a:gd name="connsiteY2" fmla="*/ 2085598 h 2463178"/>
                  <a:gd name="connsiteX3" fmla="*/ 0 w 1148284"/>
                  <a:gd name="connsiteY3" fmla="*/ 2002286 h 2463178"/>
                  <a:gd name="connsiteX0" fmla="*/ 22352 w 1186029"/>
                  <a:gd name="connsiteY0" fmla="*/ 327918 h 2463178"/>
                  <a:gd name="connsiteX1" fmla="*/ 1030224 w 1186029"/>
                  <a:gd name="connsiteY1" fmla="*/ 171454 h 2463178"/>
                  <a:gd name="connsiteX2" fmla="*/ 1076960 w 1186029"/>
                  <a:gd name="connsiteY2" fmla="*/ 2085598 h 2463178"/>
                  <a:gd name="connsiteX3" fmla="*/ 0 w 1186029"/>
                  <a:gd name="connsiteY3" fmla="*/ 2002286 h 2463178"/>
                  <a:gd name="connsiteX0" fmla="*/ 22352 w 1189699"/>
                  <a:gd name="connsiteY0" fmla="*/ 363800 h 2501900"/>
                  <a:gd name="connsiteX1" fmla="*/ 1037844 w 1189699"/>
                  <a:gd name="connsiteY1" fmla="*/ 153996 h 2501900"/>
                  <a:gd name="connsiteX2" fmla="*/ 1076960 w 1189699"/>
                  <a:gd name="connsiteY2" fmla="*/ 2121480 h 2501900"/>
                  <a:gd name="connsiteX3" fmla="*/ 0 w 1189699"/>
                  <a:gd name="connsiteY3" fmla="*/ 2038168 h 2501900"/>
                  <a:gd name="connsiteX0" fmla="*/ 22352 w 1177310"/>
                  <a:gd name="connsiteY0" fmla="*/ 361148 h 2499044"/>
                  <a:gd name="connsiteX1" fmla="*/ 1011174 w 1177310"/>
                  <a:gd name="connsiteY1" fmla="*/ 155154 h 2499044"/>
                  <a:gd name="connsiteX2" fmla="*/ 1076960 w 1177310"/>
                  <a:gd name="connsiteY2" fmla="*/ 2118828 h 2499044"/>
                  <a:gd name="connsiteX3" fmla="*/ 0 w 1177310"/>
                  <a:gd name="connsiteY3" fmla="*/ 2035516 h 2499044"/>
                  <a:gd name="connsiteX0" fmla="*/ 22352 w 1187851"/>
                  <a:gd name="connsiteY0" fmla="*/ 358508 h 2496201"/>
                  <a:gd name="connsiteX1" fmla="*/ 1034034 w 1187851"/>
                  <a:gd name="connsiteY1" fmla="*/ 156324 h 2496201"/>
                  <a:gd name="connsiteX2" fmla="*/ 1076960 w 1187851"/>
                  <a:gd name="connsiteY2" fmla="*/ 2116188 h 2496201"/>
                  <a:gd name="connsiteX3" fmla="*/ 0 w 1187851"/>
                  <a:gd name="connsiteY3" fmla="*/ 2032876 h 2496201"/>
                  <a:gd name="connsiteX0" fmla="*/ 22352 w 1076960"/>
                  <a:gd name="connsiteY0" fmla="*/ 358508 h 2496201"/>
                  <a:gd name="connsiteX1" fmla="*/ 1034034 w 1076960"/>
                  <a:gd name="connsiteY1" fmla="*/ 156324 h 2496201"/>
                  <a:gd name="connsiteX2" fmla="*/ 1076960 w 1076960"/>
                  <a:gd name="connsiteY2" fmla="*/ 2116188 h 2496201"/>
                  <a:gd name="connsiteX3" fmla="*/ 0 w 1076960"/>
                  <a:gd name="connsiteY3" fmla="*/ 2032876 h 2496201"/>
                  <a:gd name="connsiteX0" fmla="*/ 22352 w 1158467"/>
                  <a:gd name="connsiteY0" fmla="*/ 279686 h 2410717"/>
                  <a:gd name="connsiteX1" fmla="*/ 1083564 w 1158467"/>
                  <a:gd name="connsiteY1" fmla="*/ 203232 h 2410717"/>
                  <a:gd name="connsiteX2" fmla="*/ 1076960 w 1158467"/>
                  <a:gd name="connsiteY2" fmla="*/ 2037366 h 2410717"/>
                  <a:gd name="connsiteX3" fmla="*/ 0 w 1158467"/>
                  <a:gd name="connsiteY3" fmla="*/ 1954054 h 2410717"/>
                  <a:gd name="connsiteX0" fmla="*/ 22352 w 1153452"/>
                  <a:gd name="connsiteY0" fmla="*/ 281818 h 2413050"/>
                  <a:gd name="connsiteX1" fmla="*/ 1068324 w 1153452"/>
                  <a:gd name="connsiteY1" fmla="*/ 201554 h 2413050"/>
                  <a:gd name="connsiteX2" fmla="*/ 1076960 w 1153452"/>
                  <a:gd name="connsiteY2" fmla="*/ 2039498 h 2413050"/>
                  <a:gd name="connsiteX3" fmla="*/ 0 w 1153452"/>
                  <a:gd name="connsiteY3" fmla="*/ 1956186 h 2413050"/>
                  <a:gd name="connsiteX0" fmla="*/ 22352 w 1076960"/>
                  <a:gd name="connsiteY0" fmla="*/ 281818 h 2413050"/>
                  <a:gd name="connsiteX1" fmla="*/ 1068324 w 1076960"/>
                  <a:gd name="connsiteY1" fmla="*/ 201554 h 2413050"/>
                  <a:gd name="connsiteX2" fmla="*/ 1076960 w 1076960"/>
                  <a:gd name="connsiteY2" fmla="*/ 2039498 h 2413050"/>
                  <a:gd name="connsiteX3" fmla="*/ 0 w 1076960"/>
                  <a:gd name="connsiteY3" fmla="*/ 1956186 h 2413050"/>
                  <a:gd name="connsiteX0" fmla="*/ 22352 w 1083929"/>
                  <a:gd name="connsiteY0" fmla="*/ 348226 h 2479458"/>
                  <a:gd name="connsiteX1" fmla="*/ 1068324 w 1083929"/>
                  <a:gd name="connsiteY1" fmla="*/ 267962 h 2479458"/>
                  <a:gd name="connsiteX2" fmla="*/ 1076960 w 1083929"/>
                  <a:gd name="connsiteY2" fmla="*/ 2105906 h 2479458"/>
                  <a:gd name="connsiteX3" fmla="*/ 0 w 1083929"/>
                  <a:gd name="connsiteY3" fmla="*/ 2022594 h 2479458"/>
                  <a:gd name="connsiteX0" fmla="*/ 22352 w 1102412"/>
                  <a:gd name="connsiteY0" fmla="*/ 353073 h 2484305"/>
                  <a:gd name="connsiteX1" fmla="*/ 1068324 w 1102412"/>
                  <a:gd name="connsiteY1" fmla="*/ 272809 h 2484305"/>
                  <a:gd name="connsiteX2" fmla="*/ 1076960 w 1102412"/>
                  <a:gd name="connsiteY2" fmla="*/ 2110753 h 2484305"/>
                  <a:gd name="connsiteX3" fmla="*/ 0 w 1102412"/>
                  <a:gd name="connsiteY3" fmla="*/ 2027441 h 2484305"/>
                  <a:gd name="connsiteX0" fmla="*/ 22352 w 1101262"/>
                  <a:gd name="connsiteY0" fmla="*/ 361508 h 2492740"/>
                  <a:gd name="connsiteX1" fmla="*/ 655155 w 1101262"/>
                  <a:gd name="connsiteY1" fmla="*/ 14831 h 2492740"/>
                  <a:gd name="connsiteX2" fmla="*/ 1068324 w 1101262"/>
                  <a:gd name="connsiteY2" fmla="*/ 281244 h 2492740"/>
                  <a:gd name="connsiteX3" fmla="*/ 1076960 w 1101262"/>
                  <a:gd name="connsiteY3" fmla="*/ 2119188 h 2492740"/>
                  <a:gd name="connsiteX4" fmla="*/ 0 w 1101262"/>
                  <a:gd name="connsiteY4" fmla="*/ 2035876 h 2492740"/>
                  <a:gd name="connsiteX0" fmla="*/ 22352 w 1101543"/>
                  <a:gd name="connsiteY0" fmla="*/ 423861 h 2555093"/>
                  <a:gd name="connsiteX1" fmla="*/ 651345 w 1101543"/>
                  <a:gd name="connsiteY1" fmla="*/ 4794 h 2555093"/>
                  <a:gd name="connsiteX2" fmla="*/ 1068324 w 1101543"/>
                  <a:gd name="connsiteY2" fmla="*/ 343597 h 2555093"/>
                  <a:gd name="connsiteX3" fmla="*/ 1076960 w 1101543"/>
                  <a:gd name="connsiteY3" fmla="*/ 2181541 h 2555093"/>
                  <a:gd name="connsiteX4" fmla="*/ 0 w 1101543"/>
                  <a:gd name="connsiteY4" fmla="*/ 2098229 h 2555093"/>
                  <a:gd name="connsiteX0" fmla="*/ 22352 w 1101543"/>
                  <a:gd name="connsiteY0" fmla="*/ 422491 h 2553723"/>
                  <a:gd name="connsiteX1" fmla="*/ 651345 w 1101543"/>
                  <a:gd name="connsiteY1" fmla="*/ 3424 h 2553723"/>
                  <a:gd name="connsiteX2" fmla="*/ 1068324 w 1101543"/>
                  <a:gd name="connsiteY2" fmla="*/ 342227 h 2553723"/>
                  <a:gd name="connsiteX3" fmla="*/ 1076960 w 1101543"/>
                  <a:gd name="connsiteY3" fmla="*/ 2180171 h 2553723"/>
                  <a:gd name="connsiteX4" fmla="*/ 0 w 1101543"/>
                  <a:gd name="connsiteY4" fmla="*/ 2096859 h 2553723"/>
                  <a:gd name="connsiteX0" fmla="*/ 22352 w 1089752"/>
                  <a:gd name="connsiteY0" fmla="*/ 419618 h 2550850"/>
                  <a:gd name="connsiteX1" fmla="*/ 651345 w 1089752"/>
                  <a:gd name="connsiteY1" fmla="*/ 551 h 2550850"/>
                  <a:gd name="connsiteX2" fmla="*/ 1068324 w 1089752"/>
                  <a:gd name="connsiteY2" fmla="*/ 339354 h 2550850"/>
                  <a:gd name="connsiteX3" fmla="*/ 1076960 w 1089752"/>
                  <a:gd name="connsiteY3" fmla="*/ 2177298 h 2550850"/>
                  <a:gd name="connsiteX4" fmla="*/ 0 w 1089752"/>
                  <a:gd name="connsiteY4" fmla="*/ 2093986 h 2550850"/>
                  <a:gd name="connsiteX0" fmla="*/ 22352 w 1094798"/>
                  <a:gd name="connsiteY0" fmla="*/ 419690 h 2550922"/>
                  <a:gd name="connsiteX1" fmla="*/ 651345 w 1094798"/>
                  <a:gd name="connsiteY1" fmla="*/ 623 h 2550922"/>
                  <a:gd name="connsiteX2" fmla="*/ 1068324 w 1094798"/>
                  <a:gd name="connsiteY2" fmla="*/ 339426 h 2550922"/>
                  <a:gd name="connsiteX3" fmla="*/ 1076960 w 1094798"/>
                  <a:gd name="connsiteY3" fmla="*/ 2177370 h 2550922"/>
                  <a:gd name="connsiteX4" fmla="*/ 0 w 1094798"/>
                  <a:gd name="connsiteY4" fmla="*/ 2094058 h 2550922"/>
                  <a:gd name="connsiteX0" fmla="*/ 22352 w 1093114"/>
                  <a:gd name="connsiteY0" fmla="*/ 419784 h 2551016"/>
                  <a:gd name="connsiteX1" fmla="*/ 651345 w 1093114"/>
                  <a:gd name="connsiteY1" fmla="*/ 717 h 2551016"/>
                  <a:gd name="connsiteX2" fmla="*/ 1068324 w 1093114"/>
                  <a:gd name="connsiteY2" fmla="*/ 339520 h 2551016"/>
                  <a:gd name="connsiteX3" fmla="*/ 1076960 w 1093114"/>
                  <a:gd name="connsiteY3" fmla="*/ 2177464 h 2551016"/>
                  <a:gd name="connsiteX4" fmla="*/ 0 w 1093114"/>
                  <a:gd name="connsiteY4" fmla="*/ 2094152 h 2551016"/>
                  <a:gd name="connsiteX0" fmla="*/ 22352 w 1093114"/>
                  <a:gd name="connsiteY0" fmla="*/ 419784 h 2551016"/>
                  <a:gd name="connsiteX1" fmla="*/ 651345 w 1093114"/>
                  <a:gd name="connsiteY1" fmla="*/ 717 h 2551016"/>
                  <a:gd name="connsiteX2" fmla="*/ 1068324 w 1093114"/>
                  <a:gd name="connsiteY2" fmla="*/ 339520 h 2551016"/>
                  <a:gd name="connsiteX3" fmla="*/ 1076960 w 1093114"/>
                  <a:gd name="connsiteY3" fmla="*/ 2177464 h 2551016"/>
                  <a:gd name="connsiteX4" fmla="*/ 0 w 1093114"/>
                  <a:gd name="connsiteY4" fmla="*/ 2094152 h 2551016"/>
                  <a:gd name="connsiteX0" fmla="*/ 22352 w 1076960"/>
                  <a:gd name="connsiteY0" fmla="*/ 419784 h 2551016"/>
                  <a:gd name="connsiteX1" fmla="*/ 651345 w 1076960"/>
                  <a:gd name="connsiteY1" fmla="*/ 717 h 2551016"/>
                  <a:gd name="connsiteX2" fmla="*/ 1068324 w 1076960"/>
                  <a:gd name="connsiteY2" fmla="*/ 339520 h 2551016"/>
                  <a:gd name="connsiteX3" fmla="*/ 1076960 w 1076960"/>
                  <a:gd name="connsiteY3" fmla="*/ 2177464 h 2551016"/>
                  <a:gd name="connsiteX4" fmla="*/ 0 w 1076960"/>
                  <a:gd name="connsiteY4" fmla="*/ 2094152 h 2551016"/>
                  <a:gd name="connsiteX0" fmla="*/ 22352 w 1076960"/>
                  <a:gd name="connsiteY0" fmla="*/ 419784 h 2551016"/>
                  <a:gd name="connsiteX1" fmla="*/ 651345 w 1076960"/>
                  <a:gd name="connsiteY1" fmla="*/ 717 h 2551016"/>
                  <a:gd name="connsiteX2" fmla="*/ 1068324 w 1076960"/>
                  <a:gd name="connsiteY2" fmla="*/ 339520 h 2551016"/>
                  <a:gd name="connsiteX3" fmla="*/ 1076960 w 1076960"/>
                  <a:gd name="connsiteY3" fmla="*/ 2177464 h 2551016"/>
                  <a:gd name="connsiteX4" fmla="*/ 0 w 1076960"/>
                  <a:gd name="connsiteY4" fmla="*/ 2094152 h 2551016"/>
                  <a:gd name="connsiteX0" fmla="*/ 22352 w 1076960"/>
                  <a:gd name="connsiteY0" fmla="*/ 419067 h 2550299"/>
                  <a:gd name="connsiteX1" fmla="*/ 651345 w 1076960"/>
                  <a:gd name="connsiteY1" fmla="*/ 0 h 2550299"/>
                  <a:gd name="connsiteX2" fmla="*/ 1068324 w 1076960"/>
                  <a:gd name="connsiteY2" fmla="*/ 338803 h 2550299"/>
                  <a:gd name="connsiteX3" fmla="*/ 1076960 w 1076960"/>
                  <a:gd name="connsiteY3" fmla="*/ 2176747 h 2550299"/>
                  <a:gd name="connsiteX4" fmla="*/ 0 w 1076960"/>
                  <a:gd name="connsiteY4" fmla="*/ 2093435 h 2550299"/>
                  <a:gd name="connsiteX0" fmla="*/ 22352 w 1091432"/>
                  <a:gd name="connsiteY0" fmla="*/ 419067 h 2550299"/>
                  <a:gd name="connsiteX1" fmla="*/ 651345 w 1091432"/>
                  <a:gd name="connsiteY1" fmla="*/ 0 h 2550299"/>
                  <a:gd name="connsiteX2" fmla="*/ 1068324 w 1091432"/>
                  <a:gd name="connsiteY2" fmla="*/ 338803 h 2550299"/>
                  <a:gd name="connsiteX3" fmla="*/ 1076960 w 1091432"/>
                  <a:gd name="connsiteY3" fmla="*/ 2176747 h 2550299"/>
                  <a:gd name="connsiteX4" fmla="*/ 0 w 1091432"/>
                  <a:gd name="connsiteY4" fmla="*/ 2093435 h 2550299"/>
                  <a:gd name="connsiteX0" fmla="*/ 22352 w 1099855"/>
                  <a:gd name="connsiteY0" fmla="*/ 419067 h 2550299"/>
                  <a:gd name="connsiteX1" fmla="*/ 651345 w 1099855"/>
                  <a:gd name="connsiteY1" fmla="*/ 0 h 2550299"/>
                  <a:gd name="connsiteX2" fmla="*/ 1068324 w 1099855"/>
                  <a:gd name="connsiteY2" fmla="*/ 338803 h 2550299"/>
                  <a:gd name="connsiteX3" fmla="*/ 1076960 w 1099855"/>
                  <a:gd name="connsiteY3" fmla="*/ 2176747 h 2550299"/>
                  <a:gd name="connsiteX4" fmla="*/ 0 w 1099855"/>
                  <a:gd name="connsiteY4" fmla="*/ 2093435 h 2550299"/>
                  <a:gd name="connsiteX0" fmla="*/ 22352 w 1084735"/>
                  <a:gd name="connsiteY0" fmla="*/ 419067 h 2550299"/>
                  <a:gd name="connsiteX1" fmla="*/ 651345 w 1084735"/>
                  <a:gd name="connsiteY1" fmla="*/ 0 h 2550299"/>
                  <a:gd name="connsiteX2" fmla="*/ 1068324 w 1084735"/>
                  <a:gd name="connsiteY2" fmla="*/ 338803 h 2550299"/>
                  <a:gd name="connsiteX3" fmla="*/ 1076960 w 1084735"/>
                  <a:gd name="connsiteY3" fmla="*/ 2176747 h 2550299"/>
                  <a:gd name="connsiteX4" fmla="*/ 0 w 1084735"/>
                  <a:gd name="connsiteY4" fmla="*/ 2093435 h 2550299"/>
                  <a:gd name="connsiteX0" fmla="*/ 22352 w 1088075"/>
                  <a:gd name="connsiteY0" fmla="*/ 419067 h 2550299"/>
                  <a:gd name="connsiteX1" fmla="*/ 651345 w 1088075"/>
                  <a:gd name="connsiteY1" fmla="*/ 0 h 2550299"/>
                  <a:gd name="connsiteX2" fmla="*/ 1068324 w 1088075"/>
                  <a:gd name="connsiteY2" fmla="*/ 338803 h 2550299"/>
                  <a:gd name="connsiteX3" fmla="*/ 1076960 w 1088075"/>
                  <a:gd name="connsiteY3" fmla="*/ 2176747 h 2550299"/>
                  <a:gd name="connsiteX4" fmla="*/ 0 w 1088075"/>
                  <a:gd name="connsiteY4" fmla="*/ 2093435 h 2550299"/>
                  <a:gd name="connsiteX0" fmla="*/ 22352 w 1093114"/>
                  <a:gd name="connsiteY0" fmla="*/ 419067 h 2550299"/>
                  <a:gd name="connsiteX1" fmla="*/ 651345 w 1093114"/>
                  <a:gd name="connsiteY1" fmla="*/ 0 h 2550299"/>
                  <a:gd name="connsiteX2" fmla="*/ 1068324 w 1093114"/>
                  <a:gd name="connsiteY2" fmla="*/ 338803 h 2550299"/>
                  <a:gd name="connsiteX3" fmla="*/ 1076960 w 1093114"/>
                  <a:gd name="connsiteY3" fmla="*/ 2176747 h 2550299"/>
                  <a:gd name="connsiteX4" fmla="*/ 0 w 1093114"/>
                  <a:gd name="connsiteY4" fmla="*/ 2093435 h 2550299"/>
                  <a:gd name="connsiteX0" fmla="*/ 22352 w 1083076"/>
                  <a:gd name="connsiteY0" fmla="*/ 41906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2352 w 1083076"/>
                  <a:gd name="connsiteY0" fmla="*/ 41906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83076"/>
                  <a:gd name="connsiteY0" fmla="*/ 44573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83076"/>
                  <a:gd name="connsiteY0" fmla="*/ 44573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83076"/>
                  <a:gd name="connsiteY0" fmla="*/ 44573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76960"/>
                  <a:gd name="connsiteY0" fmla="*/ 445737 h 2550299"/>
                  <a:gd name="connsiteX1" fmla="*/ 651345 w 1076960"/>
                  <a:gd name="connsiteY1" fmla="*/ 0 h 2550299"/>
                  <a:gd name="connsiteX2" fmla="*/ 1068324 w 1076960"/>
                  <a:gd name="connsiteY2" fmla="*/ 338803 h 2550299"/>
                  <a:gd name="connsiteX3" fmla="*/ 1076960 w 1076960"/>
                  <a:gd name="connsiteY3" fmla="*/ 2176747 h 2550299"/>
                  <a:gd name="connsiteX4" fmla="*/ 0 w 1076960"/>
                  <a:gd name="connsiteY4" fmla="*/ 2093435 h 2550299"/>
                  <a:gd name="connsiteX0" fmla="*/ 29972 w 1159640"/>
                  <a:gd name="connsiteY0" fmla="*/ 445737 h 2550299"/>
                  <a:gd name="connsiteX1" fmla="*/ 651345 w 1159640"/>
                  <a:gd name="connsiteY1" fmla="*/ 0 h 2550299"/>
                  <a:gd name="connsiteX2" fmla="*/ 1083564 w 1159640"/>
                  <a:gd name="connsiteY2" fmla="*/ 338803 h 2550299"/>
                  <a:gd name="connsiteX3" fmla="*/ 1076960 w 1159640"/>
                  <a:gd name="connsiteY3" fmla="*/ 2176747 h 2550299"/>
                  <a:gd name="connsiteX4" fmla="*/ 0 w 1159640"/>
                  <a:gd name="connsiteY4" fmla="*/ 2093435 h 2550299"/>
                  <a:gd name="connsiteX0" fmla="*/ 29972 w 1152114"/>
                  <a:gd name="connsiteY0" fmla="*/ 445737 h 2550299"/>
                  <a:gd name="connsiteX1" fmla="*/ 651345 w 1152114"/>
                  <a:gd name="connsiteY1" fmla="*/ 0 h 2550299"/>
                  <a:gd name="connsiteX2" fmla="*/ 1060704 w 1152114"/>
                  <a:gd name="connsiteY2" fmla="*/ 338803 h 2550299"/>
                  <a:gd name="connsiteX3" fmla="*/ 1076960 w 1152114"/>
                  <a:gd name="connsiteY3" fmla="*/ 2176747 h 2550299"/>
                  <a:gd name="connsiteX4" fmla="*/ 0 w 1152114"/>
                  <a:gd name="connsiteY4" fmla="*/ 2093435 h 2550299"/>
                  <a:gd name="connsiteX0" fmla="*/ 29972 w 1158326"/>
                  <a:gd name="connsiteY0" fmla="*/ 445737 h 2550299"/>
                  <a:gd name="connsiteX1" fmla="*/ 651345 w 1158326"/>
                  <a:gd name="connsiteY1" fmla="*/ 0 h 2550299"/>
                  <a:gd name="connsiteX2" fmla="*/ 1079754 w 1158326"/>
                  <a:gd name="connsiteY2" fmla="*/ 338803 h 2550299"/>
                  <a:gd name="connsiteX3" fmla="*/ 1076960 w 1158326"/>
                  <a:gd name="connsiteY3" fmla="*/ 2176747 h 2550299"/>
                  <a:gd name="connsiteX4" fmla="*/ 0 w 1158326"/>
                  <a:gd name="connsiteY4" fmla="*/ 2093435 h 2550299"/>
                  <a:gd name="connsiteX0" fmla="*/ 29972 w 1158326"/>
                  <a:gd name="connsiteY0" fmla="*/ 445737 h 2550299"/>
                  <a:gd name="connsiteX1" fmla="*/ 651345 w 1158326"/>
                  <a:gd name="connsiteY1" fmla="*/ 0 h 2550299"/>
                  <a:gd name="connsiteX2" fmla="*/ 1079754 w 1158326"/>
                  <a:gd name="connsiteY2" fmla="*/ 338803 h 2550299"/>
                  <a:gd name="connsiteX3" fmla="*/ 1076960 w 1158326"/>
                  <a:gd name="connsiteY3" fmla="*/ 2176747 h 2550299"/>
                  <a:gd name="connsiteX4" fmla="*/ 0 w 1158326"/>
                  <a:gd name="connsiteY4" fmla="*/ 2093435 h 2550299"/>
                  <a:gd name="connsiteX0" fmla="*/ 29972 w 1171754"/>
                  <a:gd name="connsiteY0" fmla="*/ 445737 h 2550299"/>
                  <a:gd name="connsiteX1" fmla="*/ 651345 w 1171754"/>
                  <a:gd name="connsiteY1" fmla="*/ 0 h 2550299"/>
                  <a:gd name="connsiteX2" fmla="*/ 1079754 w 1171754"/>
                  <a:gd name="connsiteY2" fmla="*/ 338803 h 2550299"/>
                  <a:gd name="connsiteX3" fmla="*/ 1076960 w 1171754"/>
                  <a:gd name="connsiteY3" fmla="*/ 2176747 h 2550299"/>
                  <a:gd name="connsiteX4" fmla="*/ 0 w 1171754"/>
                  <a:gd name="connsiteY4" fmla="*/ 2093435 h 2550299"/>
                  <a:gd name="connsiteX0" fmla="*/ 29972 w 1079754"/>
                  <a:gd name="connsiteY0" fmla="*/ 445737 h 2550299"/>
                  <a:gd name="connsiteX1" fmla="*/ 651345 w 1079754"/>
                  <a:gd name="connsiteY1" fmla="*/ 0 h 2550299"/>
                  <a:gd name="connsiteX2" fmla="*/ 1079754 w 1079754"/>
                  <a:gd name="connsiteY2" fmla="*/ 338803 h 2550299"/>
                  <a:gd name="connsiteX3" fmla="*/ 1076960 w 1079754"/>
                  <a:gd name="connsiteY3" fmla="*/ 2176747 h 2550299"/>
                  <a:gd name="connsiteX4" fmla="*/ 0 w 1079754"/>
                  <a:gd name="connsiteY4" fmla="*/ 2093435 h 2550299"/>
                  <a:gd name="connsiteX0" fmla="*/ 29972 w 1156191"/>
                  <a:gd name="connsiteY0" fmla="*/ 445737 h 2550299"/>
                  <a:gd name="connsiteX1" fmla="*/ 651345 w 1156191"/>
                  <a:gd name="connsiteY1" fmla="*/ 0 h 2550299"/>
                  <a:gd name="connsiteX2" fmla="*/ 1075944 w 1156191"/>
                  <a:gd name="connsiteY2" fmla="*/ 338803 h 2550299"/>
                  <a:gd name="connsiteX3" fmla="*/ 1076960 w 1156191"/>
                  <a:gd name="connsiteY3" fmla="*/ 2176747 h 2550299"/>
                  <a:gd name="connsiteX4" fmla="*/ 0 w 1156191"/>
                  <a:gd name="connsiteY4" fmla="*/ 2093435 h 2550299"/>
                  <a:gd name="connsiteX0" fmla="*/ 29972 w 1076960"/>
                  <a:gd name="connsiteY0" fmla="*/ 445737 h 2550299"/>
                  <a:gd name="connsiteX1" fmla="*/ 651345 w 1076960"/>
                  <a:gd name="connsiteY1" fmla="*/ 0 h 2550299"/>
                  <a:gd name="connsiteX2" fmla="*/ 1075944 w 1076960"/>
                  <a:gd name="connsiteY2" fmla="*/ 338803 h 2550299"/>
                  <a:gd name="connsiteX3" fmla="*/ 1076960 w 1076960"/>
                  <a:gd name="connsiteY3" fmla="*/ 2176747 h 2550299"/>
                  <a:gd name="connsiteX4" fmla="*/ 0 w 1076960"/>
                  <a:gd name="connsiteY4" fmla="*/ 2093435 h 2550299"/>
                  <a:gd name="connsiteX0" fmla="*/ 29972 w 1100887"/>
                  <a:gd name="connsiteY0" fmla="*/ 445737 h 2550299"/>
                  <a:gd name="connsiteX1" fmla="*/ 651345 w 1100887"/>
                  <a:gd name="connsiteY1" fmla="*/ 0 h 2550299"/>
                  <a:gd name="connsiteX2" fmla="*/ 1075944 w 1100887"/>
                  <a:gd name="connsiteY2" fmla="*/ 338803 h 2550299"/>
                  <a:gd name="connsiteX3" fmla="*/ 1076960 w 1100887"/>
                  <a:gd name="connsiteY3" fmla="*/ 2176747 h 2550299"/>
                  <a:gd name="connsiteX4" fmla="*/ 0 w 1100887"/>
                  <a:gd name="connsiteY4" fmla="*/ 2093435 h 2550299"/>
                  <a:gd name="connsiteX0" fmla="*/ 29972 w 1100887"/>
                  <a:gd name="connsiteY0" fmla="*/ 446059 h 2550621"/>
                  <a:gd name="connsiteX1" fmla="*/ 651345 w 1100887"/>
                  <a:gd name="connsiteY1" fmla="*/ 322 h 2550621"/>
                  <a:gd name="connsiteX2" fmla="*/ 1075944 w 1100887"/>
                  <a:gd name="connsiteY2" fmla="*/ 339125 h 2550621"/>
                  <a:gd name="connsiteX3" fmla="*/ 1076960 w 1100887"/>
                  <a:gd name="connsiteY3" fmla="*/ 2177069 h 2550621"/>
                  <a:gd name="connsiteX4" fmla="*/ 0 w 1100887"/>
                  <a:gd name="connsiteY4" fmla="*/ 2093757 h 2550621"/>
                  <a:gd name="connsiteX0" fmla="*/ 29972 w 1100887"/>
                  <a:gd name="connsiteY0" fmla="*/ 448847 h 2553409"/>
                  <a:gd name="connsiteX1" fmla="*/ 651345 w 1100887"/>
                  <a:gd name="connsiteY1" fmla="*/ 3110 h 2553409"/>
                  <a:gd name="connsiteX2" fmla="*/ 1075944 w 1100887"/>
                  <a:gd name="connsiteY2" fmla="*/ 341913 h 2553409"/>
                  <a:gd name="connsiteX3" fmla="*/ 1076960 w 1100887"/>
                  <a:gd name="connsiteY3" fmla="*/ 2179857 h 2553409"/>
                  <a:gd name="connsiteX4" fmla="*/ 0 w 1100887"/>
                  <a:gd name="connsiteY4" fmla="*/ 2096545 h 2553409"/>
                  <a:gd name="connsiteX0" fmla="*/ 29972 w 1100887"/>
                  <a:gd name="connsiteY0" fmla="*/ 447510 h 2552072"/>
                  <a:gd name="connsiteX1" fmla="*/ 651345 w 1100887"/>
                  <a:gd name="connsiteY1" fmla="*/ 1773 h 2552072"/>
                  <a:gd name="connsiteX2" fmla="*/ 1075944 w 1100887"/>
                  <a:gd name="connsiteY2" fmla="*/ 340576 h 2552072"/>
                  <a:gd name="connsiteX3" fmla="*/ 1076960 w 1100887"/>
                  <a:gd name="connsiteY3" fmla="*/ 2178520 h 2552072"/>
                  <a:gd name="connsiteX4" fmla="*/ 0 w 1100887"/>
                  <a:gd name="connsiteY4" fmla="*/ 2095208 h 2552072"/>
                  <a:gd name="connsiteX0" fmla="*/ 29972 w 1100887"/>
                  <a:gd name="connsiteY0" fmla="*/ 447510 h 2552072"/>
                  <a:gd name="connsiteX1" fmla="*/ 651345 w 1100887"/>
                  <a:gd name="connsiteY1" fmla="*/ 1773 h 2552072"/>
                  <a:gd name="connsiteX2" fmla="*/ 1075944 w 1100887"/>
                  <a:gd name="connsiteY2" fmla="*/ 340576 h 2552072"/>
                  <a:gd name="connsiteX3" fmla="*/ 1076960 w 1100887"/>
                  <a:gd name="connsiteY3" fmla="*/ 2178520 h 2552072"/>
                  <a:gd name="connsiteX4" fmla="*/ 0 w 1100887"/>
                  <a:gd name="connsiteY4" fmla="*/ 2095208 h 2552072"/>
                  <a:gd name="connsiteX0" fmla="*/ 29972 w 1100887"/>
                  <a:gd name="connsiteY0" fmla="*/ 447137 h 2551699"/>
                  <a:gd name="connsiteX1" fmla="*/ 651345 w 1100887"/>
                  <a:gd name="connsiteY1" fmla="*/ 1400 h 2551699"/>
                  <a:gd name="connsiteX2" fmla="*/ 1075944 w 1100887"/>
                  <a:gd name="connsiteY2" fmla="*/ 340203 h 2551699"/>
                  <a:gd name="connsiteX3" fmla="*/ 1076960 w 1100887"/>
                  <a:gd name="connsiteY3" fmla="*/ 2178147 h 2551699"/>
                  <a:gd name="connsiteX4" fmla="*/ 0 w 1100887"/>
                  <a:gd name="connsiteY4" fmla="*/ 2094835 h 2551699"/>
                  <a:gd name="connsiteX0" fmla="*/ 29972 w 1100887"/>
                  <a:gd name="connsiteY0" fmla="*/ 447137 h 2551699"/>
                  <a:gd name="connsiteX1" fmla="*/ 651345 w 1100887"/>
                  <a:gd name="connsiteY1" fmla="*/ 1400 h 2551699"/>
                  <a:gd name="connsiteX2" fmla="*/ 1075944 w 1100887"/>
                  <a:gd name="connsiteY2" fmla="*/ 340203 h 2551699"/>
                  <a:gd name="connsiteX3" fmla="*/ 1076960 w 1100887"/>
                  <a:gd name="connsiteY3" fmla="*/ 2178147 h 2551699"/>
                  <a:gd name="connsiteX4" fmla="*/ 0 w 1100887"/>
                  <a:gd name="connsiteY4" fmla="*/ 2094835 h 2551699"/>
                  <a:gd name="connsiteX0" fmla="*/ 29972 w 1100887"/>
                  <a:gd name="connsiteY0" fmla="*/ 447786 h 2552348"/>
                  <a:gd name="connsiteX1" fmla="*/ 651345 w 1100887"/>
                  <a:gd name="connsiteY1" fmla="*/ 2049 h 2552348"/>
                  <a:gd name="connsiteX2" fmla="*/ 1075944 w 1100887"/>
                  <a:gd name="connsiteY2" fmla="*/ 340852 h 2552348"/>
                  <a:gd name="connsiteX3" fmla="*/ 1076960 w 1100887"/>
                  <a:gd name="connsiteY3" fmla="*/ 2178796 h 2552348"/>
                  <a:gd name="connsiteX4" fmla="*/ 0 w 1100887"/>
                  <a:gd name="connsiteY4" fmla="*/ 2095484 h 2552348"/>
                  <a:gd name="connsiteX0" fmla="*/ 29972 w 1113275"/>
                  <a:gd name="connsiteY0" fmla="*/ 447786 h 2538145"/>
                  <a:gd name="connsiteX1" fmla="*/ 651345 w 1113275"/>
                  <a:gd name="connsiteY1" fmla="*/ 2049 h 2538145"/>
                  <a:gd name="connsiteX2" fmla="*/ 1075944 w 1113275"/>
                  <a:gd name="connsiteY2" fmla="*/ 340852 h 2538145"/>
                  <a:gd name="connsiteX3" fmla="*/ 1076960 w 1113275"/>
                  <a:gd name="connsiteY3" fmla="*/ 2178796 h 2538145"/>
                  <a:gd name="connsiteX4" fmla="*/ 0 w 1113275"/>
                  <a:gd name="connsiteY4" fmla="*/ 2095484 h 2538145"/>
                  <a:gd name="connsiteX0" fmla="*/ 29972 w 1113275"/>
                  <a:gd name="connsiteY0" fmla="*/ 215895 h 2306254"/>
                  <a:gd name="connsiteX1" fmla="*/ 1075944 w 1113275"/>
                  <a:gd name="connsiteY1" fmla="*/ 108961 h 2306254"/>
                  <a:gd name="connsiteX2" fmla="*/ 1076960 w 1113275"/>
                  <a:gd name="connsiteY2" fmla="*/ 1946905 h 2306254"/>
                  <a:gd name="connsiteX3" fmla="*/ 0 w 1113275"/>
                  <a:gd name="connsiteY3" fmla="*/ 1863593 h 2306254"/>
                  <a:gd name="connsiteX0" fmla="*/ 29972 w 1417345"/>
                  <a:gd name="connsiteY0" fmla="*/ 464325 h 2554684"/>
                  <a:gd name="connsiteX1" fmla="*/ 1075944 w 1417345"/>
                  <a:gd name="connsiteY1" fmla="*/ 357391 h 2554684"/>
                  <a:gd name="connsiteX2" fmla="*/ 1076960 w 1417345"/>
                  <a:gd name="connsiteY2" fmla="*/ 2195335 h 2554684"/>
                  <a:gd name="connsiteX3" fmla="*/ 0 w 1417345"/>
                  <a:gd name="connsiteY3" fmla="*/ 2112023 h 2554684"/>
                  <a:gd name="connsiteX0" fmla="*/ 29972 w 1270199"/>
                  <a:gd name="connsiteY0" fmla="*/ 428895 h 2519254"/>
                  <a:gd name="connsiteX1" fmla="*/ 1075944 w 1270199"/>
                  <a:gd name="connsiteY1" fmla="*/ 321961 h 2519254"/>
                  <a:gd name="connsiteX2" fmla="*/ 1076960 w 1270199"/>
                  <a:gd name="connsiteY2" fmla="*/ 2159905 h 2519254"/>
                  <a:gd name="connsiteX3" fmla="*/ 0 w 1270199"/>
                  <a:gd name="connsiteY3" fmla="*/ 2076593 h 2519254"/>
                  <a:gd name="connsiteX0" fmla="*/ 29972 w 1283718"/>
                  <a:gd name="connsiteY0" fmla="*/ 427208 h 2517567"/>
                  <a:gd name="connsiteX1" fmla="*/ 1075944 w 1283718"/>
                  <a:gd name="connsiteY1" fmla="*/ 320274 h 2517567"/>
                  <a:gd name="connsiteX2" fmla="*/ 1076960 w 1283718"/>
                  <a:gd name="connsiteY2" fmla="*/ 2158218 h 2517567"/>
                  <a:gd name="connsiteX3" fmla="*/ 0 w 1283718"/>
                  <a:gd name="connsiteY3" fmla="*/ 2074906 h 2517567"/>
                  <a:gd name="connsiteX0" fmla="*/ 29972 w 1295551"/>
                  <a:gd name="connsiteY0" fmla="*/ 447450 h 2537809"/>
                  <a:gd name="connsiteX1" fmla="*/ 1075944 w 1295551"/>
                  <a:gd name="connsiteY1" fmla="*/ 340516 h 2537809"/>
                  <a:gd name="connsiteX2" fmla="*/ 1076960 w 1295551"/>
                  <a:gd name="connsiteY2" fmla="*/ 2178460 h 2537809"/>
                  <a:gd name="connsiteX3" fmla="*/ 0 w 1295551"/>
                  <a:gd name="connsiteY3" fmla="*/ 2095148 h 2537809"/>
                  <a:gd name="connsiteX0" fmla="*/ 29972 w 1260062"/>
                  <a:gd name="connsiteY0" fmla="*/ 430582 h 2520941"/>
                  <a:gd name="connsiteX1" fmla="*/ 1075944 w 1260062"/>
                  <a:gd name="connsiteY1" fmla="*/ 323648 h 2520941"/>
                  <a:gd name="connsiteX2" fmla="*/ 1076960 w 1260062"/>
                  <a:gd name="connsiteY2" fmla="*/ 2161592 h 2520941"/>
                  <a:gd name="connsiteX3" fmla="*/ 0 w 1260062"/>
                  <a:gd name="connsiteY3" fmla="*/ 2078280 h 2520941"/>
                  <a:gd name="connsiteX0" fmla="*/ 29972 w 1260062"/>
                  <a:gd name="connsiteY0" fmla="*/ 523116 h 2613475"/>
                  <a:gd name="connsiteX1" fmla="*/ 1075944 w 1260062"/>
                  <a:gd name="connsiteY1" fmla="*/ 416182 h 2613475"/>
                  <a:gd name="connsiteX2" fmla="*/ 1076960 w 1260062"/>
                  <a:gd name="connsiteY2" fmla="*/ 2254126 h 2613475"/>
                  <a:gd name="connsiteX3" fmla="*/ 0 w 1260062"/>
                  <a:gd name="connsiteY3" fmla="*/ 2170814 h 2613475"/>
                  <a:gd name="connsiteX0" fmla="*/ 29972 w 1195961"/>
                  <a:gd name="connsiteY0" fmla="*/ 430988 h 2521347"/>
                  <a:gd name="connsiteX1" fmla="*/ 1075944 w 1195961"/>
                  <a:gd name="connsiteY1" fmla="*/ 324054 h 2521347"/>
                  <a:gd name="connsiteX2" fmla="*/ 1076960 w 1195961"/>
                  <a:gd name="connsiteY2" fmla="*/ 2161998 h 2521347"/>
                  <a:gd name="connsiteX3" fmla="*/ 0 w 1195961"/>
                  <a:gd name="connsiteY3" fmla="*/ 2078686 h 2521347"/>
                  <a:gd name="connsiteX0" fmla="*/ 29972 w 1195961"/>
                  <a:gd name="connsiteY0" fmla="*/ 447313 h 2537672"/>
                  <a:gd name="connsiteX1" fmla="*/ 1075944 w 1195961"/>
                  <a:gd name="connsiteY1" fmla="*/ 340379 h 2537672"/>
                  <a:gd name="connsiteX2" fmla="*/ 1076960 w 1195961"/>
                  <a:gd name="connsiteY2" fmla="*/ 2178323 h 2537672"/>
                  <a:gd name="connsiteX3" fmla="*/ 0 w 1195961"/>
                  <a:gd name="connsiteY3" fmla="*/ 2095011 h 2537672"/>
                  <a:gd name="connsiteX0" fmla="*/ 29972 w 1195961"/>
                  <a:gd name="connsiteY0" fmla="*/ 439057 h 2529416"/>
                  <a:gd name="connsiteX1" fmla="*/ 1075944 w 1195961"/>
                  <a:gd name="connsiteY1" fmla="*/ 332123 h 2529416"/>
                  <a:gd name="connsiteX2" fmla="*/ 1076960 w 1195961"/>
                  <a:gd name="connsiteY2" fmla="*/ 2170067 h 2529416"/>
                  <a:gd name="connsiteX3" fmla="*/ 0 w 1195961"/>
                  <a:gd name="connsiteY3" fmla="*/ 2086755 h 2529416"/>
                  <a:gd name="connsiteX0" fmla="*/ 29972 w 1179151"/>
                  <a:gd name="connsiteY0" fmla="*/ 398965 h 2489324"/>
                  <a:gd name="connsiteX1" fmla="*/ 1075944 w 1179151"/>
                  <a:gd name="connsiteY1" fmla="*/ 292031 h 2489324"/>
                  <a:gd name="connsiteX2" fmla="*/ 1076960 w 1179151"/>
                  <a:gd name="connsiteY2" fmla="*/ 2129975 h 2489324"/>
                  <a:gd name="connsiteX3" fmla="*/ 0 w 1179151"/>
                  <a:gd name="connsiteY3" fmla="*/ 2046663 h 2489324"/>
                  <a:gd name="connsiteX0" fmla="*/ 29972 w 1179151"/>
                  <a:gd name="connsiteY0" fmla="*/ 434644 h 2525003"/>
                  <a:gd name="connsiteX1" fmla="*/ 1075944 w 1179151"/>
                  <a:gd name="connsiteY1" fmla="*/ 327710 h 2525003"/>
                  <a:gd name="connsiteX2" fmla="*/ 1076960 w 1179151"/>
                  <a:gd name="connsiteY2" fmla="*/ 2165654 h 2525003"/>
                  <a:gd name="connsiteX3" fmla="*/ 0 w 1179151"/>
                  <a:gd name="connsiteY3" fmla="*/ 2082342 h 2525003"/>
                  <a:gd name="connsiteX0" fmla="*/ 29972 w 1169089"/>
                  <a:gd name="connsiteY0" fmla="*/ 384329 h 2474688"/>
                  <a:gd name="connsiteX1" fmla="*/ 1075944 w 1169089"/>
                  <a:gd name="connsiteY1" fmla="*/ 277395 h 2474688"/>
                  <a:gd name="connsiteX2" fmla="*/ 1076960 w 1169089"/>
                  <a:gd name="connsiteY2" fmla="*/ 2115339 h 2474688"/>
                  <a:gd name="connsiteX3" fmla="*/ 0 w 1169089"/>
                  <a:gd name="connsiteY3" fmla="*/ 2032027 h 2474688"/>
                  <a:gd name="connsiteX0" fmla="*/ 29972 w 1169089"/>
                  <a:gd name="connsiteY0" fmla="*/ 441817 h 2532176"/>
                  <a:gd name="connsiteX1" fmla="*/ 1075944 w 1169089"/>
                  <a:gd name="connsiteY1" fmla="*/ 334883 h 2532176"/>
                  <a:gd name="connsiteX2" fmla="*/ 1076960 w 1169089"/>
                  <a:gd name="connsiteY2" fmla="*/ 2172827 h 2532176"/>
                  <a:gd name="connsiteX3" fmla="*/ 0 w 1169089"/>
                  <a:gd name="connsiteY3" fmla="*/ 2089515 h 2532176"/>
                  <a:gd name="connsiteX0" fmla="*/ 29972 w 1110573"/>
                  <a:gd name="connsiteY0" fmla="*/ 428700 h 2519059"/>
                  <a:gd name="connsiteX1" fmla="*/ 1075944 w 1110573"/>
                  <a:gd name="connsiteY1" fmla="*/ 321766 h 2519059"/>
                  <a:gd name="connsiteX2" fmla="*/ 1076960 w 1110573"/>
                  <a:gd name="connsiteY2" fmla="*/ 2159710 h 2519059"/>
                  <a:gd name="connsiteX3" fmla="*/ 0 w 1110573"/>
                  <a:gd name="connsiteY3" fmla="*/ 2076398 h 2519059"/>
                  <a:gd name="connsiteX0" fmla="*/ 29972 w 1126095"/>
                  <a:gd name="connsiteY0" fmla="*/ 428700 h 2519059"/>
                  <a:gd name="connsiteX1" fmla="*/ 1075944 w 1126095"/>
                  <a:gd name="connsiteY1" fmla="*/ 321766 h 2519059"/>
                  <a:gd name="connsiteX2" fmla="*/ 1076960 w 1126095"/>
                  <a:gd name="connsiteY2" fmla="*/ 2159710 h 2519059"/>
                  <a:gd name="connsiteX3" fmla="*/ 0 w 1126095"/>
                  <a:gd name="connsiteY3" fmla="*/ 2076398 h 2519059"/>
                  <a:gd name="connsiteX0" fmla="*/ 29972 w 1142438"/>
                  <a:gd name="connsiteY0" fmla="*/ 437847 h 2528206"/>
                  <a:gd name="connsiteX1" fmla="*/ 1075944 w 1142438"/>
                  <a:gd name="connsiteY1" fmla="*/ 330913 h 2528206"/>
                  <a:gd name="connsiteX2" fmla="*/ 1076960 w 1142438"/>
                  <a:gd name="connsiteY2" fmla="*/ 2168857 h 2528206"/>
                  <a:gd name="connsiteX3" fmla="*/ 0 w 1142438"/>
                  <a:gd name="connsiteY3" fmla="*/ 2085545 h 2528206"/>
                  <a:gd name="connsiteX0" fmla="*/ 29972 w 1142438"/>
                  <a:gd name="connsiteY0" fmla="*/ 437847 h 2528206"/>
                  <a:gd name="connsiteX1" fmla="*/ 1075944 w 1142438"/>
                  <a:gd name="connsiteY1" fmla="*/ 330913 h 2528206"/>
                  <a:gd name="connsiteX2" fmla="*/ 1076960 w 1142438"/>
                  <a:gd name="connsiteY2" fmla="*/ 2168857 h 2528206"/>
                  <a:gd name="connsiteX3" fmla="*/ 0 w 1142438"/>
                  <a:gd name="connsiteY3" fmla="*/ 2085545 h 2528206"/>
                  <a:gd name="connsiteX0" fmla="*/ 29972 w 1142438"/>
                  <a:gd name="connsiteY0" fmla="*/ 413705 h 2504064"/>
                  <a:gd name="connsiteX1" fmla="*/ 1075944 w 1142438"/>
                  <a:gd name="connsiteY1" fmla="*/ 306771 h 2504064"/>
                  <a:gd name="connsiteX2" fmla="*/ 1076960 w 1142438"/>
                  <a:gd name="connsiteY2" fmla="*/ 2144715 h 2504064"/>
                  <a:gd name="connsiteX3" fmla="*/ 0 w 1142438"/>
                  <a:gd name="connsiteY3" fmla="*/ 2061403 h 2504064"/>
                  <a:gd name="connsiteX0" fmla="*/ 29972 w 1142438"/>
                  <a:gd name="connsiteY0" fmla="*/ 447024 h 2537383"/>
                  <a:gd name="connsiteX1" fmla="*/ 1075944 w 1142438"/>
                  <a:gd name="connsiteY1" fmla="*/ 340090 h 2537383"/>
                  <a:gd name="connsiteX2" fmla="*/ 1076960 w 1142438"/>
                  <a:gd name="connsiteY2" fmla="*/ 2178034 h 2537383"/>
                  <a:gd name="connsiteX3" fmla="*/ 0 w 1142438"/>
                  <a:gd name="connsiteY3" fmla="*/ 2094722 h 2537383"/>
                  <a:gd name="connsiteX0" fmla="*/ 29972 w 1110573"/>
                  <a:gd name="connsiteY0" fmla="*/ 447024 h 2537383"/>
                  <a:gd name="connsiteX1" fmla="*/ 1075944 w 1110573"/>
                  <a:gd name="connsiteY1" fmla="*/ 340090 h 2537383"/>
                  <a:gd name="connsiteX2" fmla="*/ 1076960 w 1110573"/>
                  <a:gd name="connsiteY2" fmla="*/ 2178034 h 2537383"/>
                  <a:gd name="connsiteX3" fmla="*/ 0 w 1110573"/>
                  <a:gd name="connsiteY3" fmla="*/ 2094722 h 2537383"/>
                  <a:gd name="connsiteX0" fmla="*/ 29972 w 1134214"/>
                  <a:gd name="connsiteY0" fmla="*/ 447024 h 2537383"/>
                  <a:gd name="connsiteX1" fmla="*/ 1075944 w 1134214"/>
                  <a:gd name="connsiteY1" fmla="*/ 340090 h 2537383"/>
                  <a:gd name="connsiteX2" fmla="*/ 1076960 w 1134214"/>
                  <a:gd name="connsiteY2" fmla="*/ 2178034 h 2537383"/>
                  <a:gd name="connsiteX3" fmla="*/ 0 w 1134214"/>
                  <a:gd name="connsiteY3" fmla="*/ 2094722 h 2537383"/>
                  <a:gd name="connsiteX0" fmla="*/ 29972 w 1144091"/>
                  <a:gd name="connsiteY0" fmla="*/ 453585 h 2543944"/>
                  <a:gd name="connsiteX1" fmla="*/ 1075944 w 1144091"/>
                  <a:gd name="connsiteY1" fmla="*/ 346651 h 2543944"/>
                  <a:gd name="connsiteX2" fmla="*/ 1076960 w 1144091"/>
                  <a:gd name="connsiteY2" fmla="*/ 2184595 h 2543944"/>
                  <a:gd name="connsiteX3" fmla="*/ 0 w 1144091"/>
                  <a:gd name="connsiteY3" fmla="*/ 2101283 h 2543944"/>
                  <a:gd name="connsiteX0" fmla="*/ 29972 w 1154054"/>
                  <a:gd name="connsiteY0" fmla="*/ 484715 h 2575074"/>
                  <a:gd name="connsiteX1" fmla="*/ 1075944 w 1154054"/>
                  <a:gd name="connsiteY1" fmla="*/ 377781 h 2575074"/>
                  <a:gd name="connsiteX2" fmla="*/ 1076960 w 1154054"/>
                  <a:gd name="connsiteY2" fmla="*/ 2215725 h 2575074"/>
                  <a:gd name="connsiteX3" fmla="*/ 0 w 1154054"/>
                  <a:gd name="connsiteY3" fmla="*/ 2132413 h 2575074"/>
                  <a:gd name="connsiteX0" fmla="*/ 29972 w 1132580"/>
                  <a:gd name="connsiteY0" fmla="*/ 432873 h 2523232"/>
                  <a:gd name="connsiteX1" fmla="*/ 1075944 w 1132580"/>
                  <a:gd name="connsiteY1" fmla="*/ 325939 h 2523232"/>
                  <a:gd name="connsiteX2" fmla="*/ 1076960 w 1132580"/>
                  <a:gd name="connsiteY2" fmla="*/ 2163883 h 2523232"/>
                  <a:gd name="connsiteX3" fmla="*/ 0 w 1132580"/>
                  <a:gd name="connsiteY3" fmla="*/ 2080571 h 2523232"/>
                  <a:gd name="connsiteX0" fmla="*/ 29972 w 1132580"/>
                  <a:gd name="connsiteY0" fmla="*/ 415815 h 2506174"/>
                  <a:gd name="connsiteX1" fmla="*/ 1075944 w 1132580"/>
                  <a:gd name="connsiteY1" fmla="*/ 308881 h 2506174"/>
                  <a:gd name="connsiteX2" fmla="*/ 1076960 w 1132580"/>
                  <a:gd name="connsiteY2" fmla="*/ 2146825 h 2506174"/>
                  <a:gd name="connsiteX3" fmla="*/ 0 w 1132580"/>
                  <a:gd name="connsiteY3" fmla="*/ 2063513 h 2506174"/>
                  <a:gd name="connsiteX0" fmla="*/ 29972 w 1132580"/>
                  <a:gd name="connsiteY0" fmla="*/ 409661 h 2500020"/>
                  <a:gd name="connsiteX1" fmla="*/ 1075944 w 1132580"/>
                  <a:gd name="connsiteY1" fmla="*/ 302727 h 2500020"/>
                  <a:gd name="connsiteX2" fmla="*/ 1076960 w 1132580"/>
                  <a:gd name="connsiteY2" fmla="*/ 2140671 h 2500020"/>
                  <a:gd name="connsiteX3" fmla="*/ 0 w 1132580"/>
                  <a:gd name="connsiteY3" fmla="*/ 2057359 h 2500020"/>
                  <a:gd name="connsiteX0" fmla="*/ 29972 w 1132580"/>
                  <a:gd name="connsiteY0" fmla="*/ 409661 h 2500020"/>
                  <a:gd name="connsiteX1" fmla="*/ 1075944 w 1132580"/>
                  <a:gd name="connsiteY1" fmla="*/ 302727 h 2500020"/>
                  <a:gd name="connsiteX2" fmla="*/ 1076960 w 1132580"/>
                  <a:gd name="connsiteY2" fmla="*/ 2140671 h 2500020"/>
                  <a:gd name="connsiteX3" fmla="*/ 0 w 1132580"/>
                  <a:gd name="connsiteY3" fmla="*/ 2057359 h 2500020"/>
                  <a:gd name="connsiteX0" fmla="*/ 29972 w 1189232"/>
                  <a:gd name="connsiteY0" fmla="*/ 440515 h 2530874"/>
                  <a:gd name="connsiteX1" fmla="*/ 1075944 w 1189232"/>
                  <a:gd name="connsiteY1" fmla="*/ 333581 h 2530874"/>
                  <a:gd name="connsiteX2" fmla="*/ 1076960 w 1189232"/>
                  <a:gd name="connsiteY2" fmla="*/ 2171525 h 2530874"/>
                  <a:gd name="connsiteX3" fmla="*/ 0 w 1189232"/>
                  <a:gd name="connsiteY3" fmla="*/ 2088213 h 2530874"/>
                  <a:gd name="connsiteX0" fmla="*/ 29972 w 1149064"/>
                  <a:gd name="connsiteY0" fmla="*/ 436397 h 2526756"/>
                  <a:gd name="connsiteX1" fmla="*/ 1075944 w 1149064"/>
                  <a:gd name="connsiteY1" fmla="*/ 329463 h 2526756"/>
                  <a:gd name="connsiteX2" fmla="*/ 1076960 w 1149064"/>
                  <a:gd name="connsiteY2" fmla="*/ 2167407 h 2526756"/>
                  <a:gd name="connsiteX3" fmla="*/ 0 w 1149064"/>
                  <a:gd name="connsiteY3" fmla="*/ 2084095 h 2526756"/>
                  <a:gd name="connsiteX0" fmla="*/ 29972 w 1149064"/>
                  <a:gd name="connsiteY0" fmla="*/ 427532 h 2517891"/>
                  <a:gd name="connsiteX1" fmla="*/ 1075944 w 1149064"/>
                  <a:gd name="connsiteY1" fmla="*/ 320598 h 2517891"/>
                  <a:gd name="connsiteX2" fmla="*/ 1076960 w 1149064"/>
                  <a:gd name="connsiteY2" fmla="*/ 2158542 h 2517891"/>
                  <a:gd name="connsiteX3" fmla="*/ 0 w 1149064"/>
                  <a:gd name="connsiteY3" fmla="*/ 2075230 h 2517891"/>
                  <a:gd name="connsiteX0" fmla="*/ 29972 w 1149064"/>
                  <a:gd name="connsiteY0" fmla="*/ 439369 h 2529728"/>
                  <a:gd name="connsiteX1" fmla="*/ 1075944 w 1149064"/>
                  <a:gd name="connsiteY1" fmla="*/ 332435 h 2529728"/>
                  <a:gd name="connsiteX2" fmla="*/ 1076960 w 1149064"/>
                  <a:gd name="connsiteY2" fmla="*/ 2170379 h 2529728"/>
                  <a:gd name="connsiteX3" fmla="*/ 0 w 1149064"/>
                  <a:gd name="connsiteY3" fmla="*/ 2087067 h 2529728"/>
                  <a:gd name="connsiteX0" fmla="*/ 29972 w 1149064"/>
                  <a:gd name="connsiteY0" fmla="*/ 436397 h 2526756"/>
                  <a:gd name="connsiteX1" fmla="*/ 1075944 w 1149064"/>
                  <a:gd name="connsiteY1" fmla="*/ 329463 h 2526756"/>
                  <a:gd name="connsiteX2" fmla="*/ 1076960 w 1149064"/>
                  <a:gd name="connsiteY2" fmla="*/ 2167407 h 2526756"/>
                  <a:gd name="connsiteX3" fmla="*/ 0 w 1149064"/>
                  <a:gd name="connsiteY3" fmla="*/ 2084095 h 2526756"/>
                  <a:gd name="connsiteX0" fmla="*/ 29972 w 1160508"/>
                  <a:gd name="connsiteY0" fmla="*/ 436397 h 2493359"/>
                  <a:gd name="connsiteX1" fmla="*/ 1075944 w 1160508"/>
                  <a:gd name="connsiteY1" fmla="*/ 329463 h 2493359"/>
                  <a:gd name="connsiteX2" fmla="*/ 1076960 w 1160508"/>
                  <a:gd name="connsiteY2" fmla="*/ 2167407 h 2493359"/>
                  <a:gd name="connsiteX3" fmla="*/ 0 w 1160508"/>
                  <a:gd name="connsiteY3" fmla="*/ 2084095 h 2493359"/>
                  <a:gd name="connsiteX0" fmla="*/ 29972 w 1156891"/>
                  <a:gd name="connsiteY0" fmla="*/ 436397 h 2499792"/>
                  <a:gd name="connsiteX1" fmla="*/ 1075944 w 1156891"/>
                  <a:gd name="connsiteY1" fmla="*/ 329463 h 2499792"/>
                  <a:gd name="connsiteX2" fmla="*/ 1076960 w 1156891"/>
                  <a:gd name="connsiteY2" fmla="*/ 2167407 h 2499792"/>
                  <a:gd name="connsiteX3" fmla="*/ 0 w 1156891"/>
                  <a:gd name="connsiteY3" fmla="*/ 2084095 h 2499792"/>
                  <a:gd name="connsiteX0" fmla="*/ 29972 w 1156891"/>
                  <a:gd name="connsiteY0" fmla="*/ 436397 h 2430918"/>
                  <a:gd name="connsiteX1" fmla="*/ 1075944 w 1156891"/>
                  <a:gd name="connsiteY1" fmla="*/ 329463 h 2430918"/>
                  <a:gd name="connsiteX2" fmla="*/ 1076960 w 1156891"/>
                  <a:gd name="connsiteY2" fmla="*/ 2167407 h 2430918"/>
                  <a:gd name="connsiteX3" fmla="*/ 0 w 1156891"/>
                  <a:gd name="connsiteY3" fmla="*/ 2084095 h 2430918"/>
                  <a:gd name="connsiteX0" fmla="*/ 29972 w 1156891"/>
                  <a:gd name="connsiteY0" fmla="*/ 436397 h 2465221"/>
                  <a:gd name="connsiteX1" fmla="*/ 1075944 w 1156891"/>
                  <a:gd name="connsiteY1" fmla="*/ 329463 h 2465221"/>
                  <a:gd name="connsiteX2" fmla="*/ 1076960 w 1156891"/>
                  <a:gd name="connsiteY2" fmla="*/ 2167407 h 2465221"/>
                  <a:gd name="connsiteX3" fmla="*/ 0 w 1156891"/>
                  <a:gd name="connsiteY3" fmla="*/ 2084095 h 2465221"/>
                  <a:gd name="connsiteX0" fmla="*/ 29972 w 1156891"/>
                  <a:gd name="connsiteY0" fmla="*/ 436397 h 2480010"/>
                  <a:gd name="connsiteX1" fmla="*/ 1075944 w 1156891"/>
                  <a:gd name="connsiteY1" fmla="*/ 329463 h 2480010"/>
                  <a:gd name="connsiteX2" fmla="*/ 1076960 w 1156891"/>
                  <a:gd name="connsiteY2" fmla="*/ 2167407 h 2480010"/>
                  <a:gd name="connsiteX3" fmla="*/ 0 w 1156891"/>
                  <a:gd name="connsiteY3" fmla="*/ 2084095 h 2480010"/>
                  <a:gd name="connsiteX0" fmla="*/ 3302 w 1168337"/>
                  <a:gd name="connsiteY0" fmla="*/ 436397 h 2504716"/>
                  <a:gd name="connsiteX1" fmla="*/ 1049274 w 1168337"/>
                  <a:gd name="connsiteY1" fmla="*/ 329463 h 2504716"/>
                  <a:gd name="connsiteX2" fmla="*/ 1050290 w 1168337"/>
                  <a:gd name="connsiteY2" fmla="*/ 2167407 h 2504716"/>
                  <a:gd name="connsiteX3" fmla="*/ 0 w 1168337"/>
                  <a:gd name="connsiteY3" fmla="*/ 2057425 h 2504716"/>
                  <a:gd name="connsiteX0" fmla="*/ 0 w 1163283"/>
                  <a:gd name="connsiteY0" fmla="*/ 436397 h 2471546"/>
                  <a:gd name="connsiteX1" fmla="*/ 1045972 w 1163283"/>
                  <a:gd name="connsiteY1" fmla="*/ 329463 h 2471546"/>
                  <a:gd name="connsiteX2" fmla="*/ 1046988 w 1163283"/>
                  <a:gd name="connsiteY2" fmla="*/ 2167407 h 2471546"/>
                  <a:gd name="connsiteX3" fmla="*/ 23368 w 1163283"/>
                  <a:gd name="connsiteY3" fmla="*/ 2004085 h 2471546"/>
                  <a:gd name="connsiteX0" fmla="*/ 0 w 1164033"/>
                  <a:gd name="connsiteY0" fmla="*/ 436397 h 2497481"/>
                  <a:gd name="connsiteX1" fmla="*/ 1045972 w 1164033"/>
                  <a:gd name="connsiteY1" fmla="*/ 329463 h 2497481"/>
                  <a:gd name="connsiteX2" fmla="*/ 1046988 w 1164033"/>
                  <a:gd name="connsiteY2" fmla="*/ 2167407 h 2497481"/>
                  <a:gd name="connsiteX3" fmla="*/ 11938 w 1164033"/>
                  <a:gd name="connsiteY3" fmla="*/ 2045995 h 2497481"/>
                  <a:gd name="connsiteX0" fmla="*/ 0 w 1164033"/>
                  <a:gd name="connsiteY0" fmla="*/ 436397 h 2497481"/>
                  <a:gd name="connsiteX1" fmla="*/ 1045972 w 1164033"/>
                  <a:gd name="connsiteY1" fmla="*/ 329463 h 2497481"/>
                  <a:gd name="connsiteX2" fmla="*/ 1046988 w 1164033"/>
                  <a:gd name="connsiteY2" fmla="*/ 2167407 h 2497481"/>
                  <a:gd name="connsiteX3" fmla="*/ 11938 w 1164033"/>
                  <a:gd name="connsiteY3" fmla="*/ 2045995 h 2497481"/>
                  <a:gd name="connsiteX0" fmla="*/ 0 w 1164033"/>
                  <a:gd name="connsiteY0" fmla="*/ 436397 h 2494374"/>
                  <a:gd name="connsiteX1" fmla="*/ 1045972 w 1164033"/>
                  <a:gd name="connsiteY1" fmla="*/ 329463 h 2494374"/>
                  <a:gd name="connsiteX2" fmla="*/ 1046988 w 1164033"/>
                  <a:gd name="connsiteY2" fmla="*/ 2167407 h 2494374"/>
                  <a:gd name="connsiteX3" fmla="*/ 11938 w 1164033"/>
                  <a:gd name="connsiteY3" fmla="*/ 2045995 h 2494374"/>
                  <a:gd name="connsiteX0" fmla="*/ 0 w 1145195"/>
                  <a:gd name="connsiteY0" fmla="*/ 436397 h 2499513"/>
                  <a:gd name="connsiteX1" fmla="*/ 1045972 w 1145195"/>
                  <a:gd name="connsiteY1" fmla="*/ 329463 h 2499513"/>
                  <a:gd name="connsiteX2" fmla="*/ 1046988 w 1145195"/>
                  <a:gd name="connsiteY2" fmla="*/ 2167407 h 2499513"/>
                  <a:gd name="connsiteX3" fmla="*/ 11938 w 1145195"/>
                  <a:gd name="connsiteY3" fmla="*/ 2045995 h 2499513"/>
                  <a:gd name="connsiteX0" fmla="*/ 0 w 1134512"/>
                  <a:gd name="connsiteY0" fmla="*/ 436397 h 2499513"/>
                  <a:gd name="connsiteX1" fmla="*/ 1045972 w 1134512"/>
                  <a:gd name="connsiteY1" fmla="*/ 329463 h 2499513"/>
                  <a:gd name="connsiteX2" fmla="*/ 1046988 w 1134512"/>
                  <a:gd name="connsiteY2" fmla="*/ 2167407 h 2499513"/>
                  <a:gd name="connsiteX3" fmla="*/ 11938 w 1134512"/>
                  <a:gd name="connsiteY3" fmla="*/ 2045995 h 2499513"/>
                  <a:gd name="connsiteX0" fmla="*/ 0 w 1163283"/>
                  <a:gd name="connsiteY0" fmla="*/ 436397 h 2504010"/>
                  <a:gd name="connsiteX1" fmla="*/ 1045972 w 1163283"/>
                  <a:gd name="connsiteY1" fmla="*/ 329463 h 2504010"/>
                  <a:gd name="connsiteX2" fmla="*/ 1046988 w 1163283"/>
                  <a:gd name="connsiteY2" fmla="*/ 2167407 h 2504010"/>
                  <a:gd name="connsiteX3" fmla="*/ 23368 w 1163283"/>
                  <a:gd name="connsiteY3" fmla="*/ 2061235 h 2504010"/>
                  <a:gd name="connsiteX0" fmla="*/ 0 w 1164283"/>
                  <a:gd name="connsiteY0" fmla="*/ 436397 h 2506438"/>
                  <a:gd name="connsiteX1" fmla="*/ 1045972 w 1164283"/>
                  <a:gd name="connsiteY1" fmla="*/ 329463 h 2506438"/>
                  <a:gd name="connsiteX2" fmla="*/ 1046988 w 1164283"/>
                  <a:gd name="connsiteY2" fmla="*/ 2167407 h 2506438"/>
                  <a:gd name="connsiteX3" fmla="*/ 8128 w 1164283"/>
                  <a:gd name="connsiteY3" fmla="*/ 2065045 h 2506438"/>
                  <a:gd name="connsiteX0" fmla="*/ 0 w 1164283"/>
                  <a:gd name="connsiteY0" fmla="*/ 436397 h 2467683"/>
                  <a:gd name="connsiteX1" fmla="*/ 1045972 w 1164283"/>
                  <a:gd name="connsiteY1" fmla="*/ 329463 h 2467683"/>
                  <a:gd name="connsiteX2" fmla="*/ 1046988 w 1164283"/>
                  <a:gd name="connsiteY2" fmla="*/ 2167407 h 2467683"/>
                  <a:gd name="connsiteX3" fmla="*/ 8128 w 1164283"/>
                  <a:gd name="connsiteY3" fmla="*/ 2065045 h 2467683"/>
                  <a:gd name="connsiteX0" fmla="*/ 0 w 1164283"/>
                  <a:gd name="connsiteY0" fmla="*/ 436397 h 2472280"/>
                  <a:gd name="connsiteX1" fmla="*/ 1045972 w 1164283"/>
                  <a:gd name="connsiteY1" fmla="*/ 329463 h 2472280"/>
                  <a:gd name="connsiteX2" fmla="*/ 1046988 w 1164283"/>
                  <a:gd name="connsiteY2" fmla="*/ 2167407 h 2472280"/>
                  <a:gd name="connsiteX3" fmla="*/ 8128 w 1164283"/>
                  <a:gd name="connsiteY3" fmla="*/ 2065045 h 2472280"/>
                  <a:gd name="connsiteX0" fmla="*/ 0 w 1163783"/>
                  <a:gd name="connsiteY0" fmla="*/ 436397 h 2460616"/>
                  <a:gd name="connsiteX1" fmla="*/ 1045972 w 1163783"/>
                  <a:gd name="connsiteY1" fmla="*/ 329463 h 2460616"/>
                  <a:gd name="connsiteX2" fmla="*/ 1046988 w 1163783"/>
                  <a:gd name="connsiteY2" fmla="*/ 2167407 h 2460616"/>
                  <a:gd name="connsiteX3" fmla="*/ 15748 w 1163783"/>
                  <a:gd name="connsiteY3" fmla="*/ 2045995 h 2460616"/>
                  <a:gd name="connsiteX0" fmla="*/ 0 w 1163783"/>
                  <a:gd name="connsiteY0" fmla="*/ 436397 h 2474324"/>
                  <a:gd name="connsiteX1" fmla="*/ 1045972 w 1163783"/>
                  <a:gd name="connsiteY1" fmla="*/ 329463 h 2474324"/>
                  <a:gd name="connsiteX2" fmla="*/ 1046988 w 1163783"/>
                  <a:gd name="connsiteY2" fmla="*/ 2167407 h 2474324"/>
                  <a:gd name="connsiteX3" fmla="*/ 15748 w 1163783"/>
                  <a:gd name="connsiteY3" fmla="*/ 2045995 h 2474324"/>
                  <a:gd name="connsiteX0" fmla="*/ 0 w 1163783"/>
                  <a:gd name="connsiteY0" fmla="*/ 436397 h 2475857"/>
                  <a:gd name="connsiteX1" fmla="*/ 1045972 w 1163783"/>
                  <a:gd name="connsiteY1" fmla="*/ 329463 h 2475857"/>
                  <a:gd name="connsiteX2" fmla="*/ 1046988 w 1163783"/>
                  <a:gd name="connsiteY2" fmla="*/ 2167407 h 2475857"/>
                  <a:gd name="connsiteX3" fmla="*/ 15748 w 1163783"/>
                  <a:gd name="connsiteY3" fmla="*/ 2045995 h 2475857"/>
                  <a:gd name="connsiteX0" fmla="*/ 0 w 1163783"/>
                  <a:gd name="connsiteY0" fmla="*/ 436397 h 2505275"/>
                  <a:gd name="connsiteX1" fmla="*/ 1045972 w 1163783"/>
                  <a:gd name="connsiteY1" fmla="*/ 329463 h 2505275"/>
                  <a:gd name="connsiteX2" fmla="*/ 1046988 w 1163783"/>
                  <a:gd name="connsiteY2" fmla="*/ 2167407 h 2505275"/>
                  <a:gd name="connsiteX3" fmla="*/ 15748 w 1163783"/>
                  <a:gd name="connsiteY3" fmla="*/ 2045995 h 2505275"/>
                  <a:gd name="connsiteX0" fmla="*/ 0 w 1135584"/>
                  <a:gd name="connsiteY0" fmla="*/ 436397 h 2492802"/>
                  <a:gd name="connsiteX1" fmla="*/ 1045972 w 1135584"/>
                  <a:gd name="connsiteY1" fmla="*/ 329463 h 2492802"/>
                  <a:gd name="connsiteX2" fmla="*/ 1046988 w 1135584"/>
                  <a:gd name="connsiteY2" fmla="*/ 2167407 h 2492802"/>
                  <a:gd name="connsiteX3" fmla="*/ 15748 w 1135584"/>
                  <a:gd name="connsiteY3" fmla="*/ 2045995 h 2492802"/>
                  <a:gd name="connsiteX0" fmla="*/ 0 w 1168313"/>
                  <a:gd name="connsiteY0" fmla="*/ 436397 h 2510354"/>
                  <a:gd name="connsiteX1" fmla="*/ 1045972 w 1168313"/>
                  <a:gd name="connsiteY1" fmla="*/ 329463 h 2510354"/>
                  <a:gd name="connsiteX2" fmla="*/ 1046988 w 1168313"/>
                  <a:gd name="connsiteY2" fmla="*/ 2167407 h 2510354"/>
                  <a:gd name="connsiteX3" fmla="*/ 15748 w 1168313"/>
                  <a:gd name="connsiteY3" fmla="*/ 2045995 h 2510354"/>
                  <a:gd name="connsiteX0" fmla="*/ 0 w 1180621"/>
                  <a:gd name="connsiteY0" fmla="*/ 414903 h 2519635"/>
                  <a:gd name="connsiteX1" fmla="*/ 1045972 w 1180621"/>
                  <a:gd name="connsiteY1" fmla="*/ 307969 h 2519635"/>
                  <a:gd name="connsiteX2" fmla="*/ 1046988 w 1180621"/>
                  <a:gd name="connsiteY2" fmla="*/ 2214493 h 2519635"/>
                  <a:gd name="connsiteX3" fmla="*/ 15748 w 1180621"/>
                  <a:gd name="connsiteY3" fmla="*/ 2024501 h 2519635"/>
                  <a:gd name="connsiteX0" fmla="*/ 0 w 1185002"/>
                  <a:gd name="connsiteY0" fmla="*/ 414903 h 2499382"/>
                  <a:gd name="connsiteX1" fmla="*/ 1045972 w 1185002"/>
                  <a:gd name="connsiteY1" fmla="*/ 307969 h 2499382"/>
                  <a:gd name="connsiteX2" fmla="*/ 1046988 w 1185002"/>
                  <a:gd name="connsiteY2" fmla="*/ 2214493 h 2499382"/>
                  <a:gd name="connsiteX3" fmla="*/ 15748 w 1185002"/>
                  <a:gd name="connsiteY3" fmla="*/ 2024501 h 2499382"/>
                  <a:gd name="connsiteX0" fmla="*/ 0 w 1185002"/>
                  <a:gd name="connsiteY0" fmla="*/ 414903 h 2459173"/>
                  <a:gd name="connsiteX1" fmla="*/ 1045972 w 1185002"/>
                  <a:gd name="connsiteY1" fmla="*/ 307969 h 2459173"/>
                  <a:gd name="connsiteX2" fmla="*/ 1046988 w 1185002"/>
                  <a:gd name="connsiteY2" fmla="*/ 2214493 h 2459173"/>
                  <a:gd name="connsiteX3" fmla="*/ 15748 w 1185002"/>
                  <a:gd name="connsiteY3" fmla="*/ 2024501 h 2459173"/>
                  <a:gd name="connsiteX0" fmla="*/ 0 w 1185002"/>
                  <a:gd name="connsiteY0" fmla="*/ 414903 h 2462092"/>
                  <a:gd name="connsiteX1" fmla="*/ 1045972 w 1185002"/>
                  <a:gd name="connsiteY1" fmla="*/ 307969 h 2462092"/>
                  <a:gd name="connsiteX2" fmla="*/ 1046988 w 1185002"/>
                  <a:gd name="connsiteY2" fmla="*/ 2214493 h 2462092"/>
                  <a:gd name="connsiteX3" fmla="*/ 15748 w 1185002"/>
                  <a:gd name="connsiteY3" fmla="*/ 2024501 h 2462092"/>
                  <a:gd name="connsiteX0" fmla="*/ 0 w 1185002"/>
                  <a:gd name="connsiteY0" fmla="*/ 414903 h 2462092"/>
                  <a:gd name="connsiteX1" fmla="*/ 1045972 w 1185002"/>
                  <a:gd name="connsiteY1" fmla="*/ 307969 h 2462092"/>
                  <a:gd name="connsiteX2" fmla="*/ 1046988 w 1185002"/>
                  <a:gd name="connsiteY2" fmla="*/ 2214493 h 2462092"/>
                  <a:gd name="connsiteX3" fmla="*/ 15748 w 1185002"/>
                  <a:gd name="connsiteY3" fmla="*/ 2024501 h 2462092"/>
                  <a:gd name="connsiteX0" fmla="*/ 14732 w 1192947"/>
                  <a:gd name="connsiteY0" fmla="*/ 414903 h 2497310"/>
                  <a:gd name="connsiteX1" fmla="*/ 1060704 w 1192947"/>
                  <a:gd name="connsiteY1" fmla="*/ 307969 h 2497310"/>
                  <a:gd name="connsiteX2" fmla="*/ 1061720 w 1192947"/>
                  <a:gd name="connsiteY2" fmla="*/ 2214493 h 2497310"/>
                  <a:gd name="connsiteX3" fmla="*/ 0 w 1192947"/>
                  <a:gd name="connsiteY3" fmla="*/ 2058791 h 2497310"/>
                  <a:gd name="connsiteX0" fmla="*/ 14732 w 1192947"/>
                  <a:gd name="connsiteY0" fmla="*/ 414903 h 2384695"/>
                  <a:gd name="connsiteX1" fmla="*/ 1060704 w 1192947"/>
                  <a:gd name="connsiteY1" fmla="*/ 307969 h 2384695"/>
                  <a:gd name="connsiteX2" fmla="*/ 1061720 w 1192947"/>
                  <a:gd name="connsiteY2" fmla="*/ 2214493 h 2384695"/>
                  <a:gd name="connsiteX3" fmla="*/ 0 w 1192947"/>
                  <a:gd name="connsiteY3" fmla="*/ 1837811 h 2384695"/>
                  <a:gd name="connsiteX0" fmla="*/ 45212 w 1225350"/>
                  <a:gd name="connsiteY0" fmla="*/ 414903 h 2357123"/>
                  <a:gd name="connsiteX1" fmla="*/ 1091184 w 1225350"/>
                  <a:gd name="connsiteY1" fmla="*/ 307969 h 2357123"/>
                  <a:gd name="connsiteX2" fmla="*/ 1092200 w 1225350"/>
                  <a:gd name="connsiteY2" fmla="*/ 2214493 h 2357123"/>
                  <a:gd name="connsiteX3" fmla="*/ 0 w 1225350"/>
                  <a:gd name="connsiteY3" fmla="*/ 1769231 h 2357123"/>
                  <a:gd name="connsiteX0" fmla="*/ 64262 w 1245609"/>
                  <a:gd name="connsiteY0" fmla="*/ 414903 h 2347372"/>
                  <a:gd name="connsiteX1" fmla="*/ 1110234 w 1245609"/>
                  <a:gd name="connsiteY1" fmla="*/ 307969 h 2347372"/>
                  <a:gd name="connsiteX2" fmla="*/ 1111250 w 1245609"/>
                  <a:gd name="connsiteY2" fmla="*/ 2214493 h 2347372"/>
                  <a:gd name="connsiteX3" fmla="*/ 0 w 1245609"/>
                  <a:gd name="connsiteY3" fmla="*/ 1742561 h 2347372"/>
                  <a:gd name="connsiteX0" fmla="*/ 56642 w 1237505"/>
                  <a:gd name="connsiteY0" fmla="*/ 414903 h 2344684"/>
                  <a:gd name="connsiteX1" fmla="*/ 1102614 w 1237505"/>
                  <a:gd name="connsiteY1" fmla="*/ 307969 h 2344684"/>
                  <a:gd name="connsiteX2" fmla="*/ 1103630 w 1237505"/>
                  <a:gd name="connsiteY2" fmla="*/ 2214493 h 2344684"/>
                  <a:gd name="connsiteX3" fmla="*/ 0 w 1237505"/>
                  <a:gd name="connsiteY3" fmla="*/ 1734941 h 2344684"/>
                  <a:gd name="connsiteX0" fmla="*/ 45212 w 1238209"/>
                  <a:gd name="connsiteY0" fmla="*/ 533476 h 2211797"/>
                  <a:gd name="connsiteX1" fmla="*/ 1102614 w 1238209"/>
                  <a:gd name="connsiteY1" fmla="*/ 175082 h 2211797"/>
                  <a:gd name="connsiteX2" fmla="*/ 1103630 w 1238209"/>
                  <a:gd name="connsiteY2" fmla="*/ 2081606 h 2211797"/>
                  <a:gd name="connsiteX3" fmla="*/ 0 w 1238209"/>
                  <a:gd name="connsiteY3" fmla="*/ 1602054 h 2211797"/>
                  <a:gd name="connsiteX0" fmla="*/ 22352 w 1239623"/>
                  <a:gd name="connsiteY0" fmla="*/ 553236 h 2197267"/>
                  <a:gd name="connsiteX1" fmla="*/ 1102614 w 1239623"/>
                  <a:gd name="connsiteY1" fmla="*/ 160552 h 2197267"/>
                  <a:gd name="connsiteX2" fmla="*/ 1103630 w 1239623"/>
                  <a:gd name="connsiteY2" fmla="*/ 2067076 h 2197267"/>
                  <a:gd name="connsiteX3" fmla="*/ 0 w 1239623"/>
                  <a:gd name="connsiteY3" fmla="*/ 1587524 h 2197267"/>
                  <a:gd name="connsiteX0" fmla="*/ 22352 w 1139642"/>
                  <a:gd name="connsiteY0" fmla="*/ 556276 h 2231312"/>
                  <a:gd name="connsiteX1" fmla="*/ 1102614 w 1139642"/>
                  <a:gd name="connsiteY1" fmla="*/ 163592 h 2231312"/>
                  <a:gd name="connsiteX2" fmla="*/ 806450 w 1139642"/>
                  <a:gd name="connsiteY2" fmla="*/ 2112026 h 2231312"/>
                  <a:gd name="connsiteX3" fmla="*/ 0 w 1139642"/>
                  <a:gd name="connsiteY3" fmla="*/ 1590564 h 2231312"/>
                  <a:gd name="connsiteX0" fmla="*/ 22352 w 1152011"/>
                  <a:gd name="connsiteY0" fmla="*/ 553236 h 2197267"/>
                  <a:gd name="connsiteX1" fmla="*/ 1102614 w 1152011"/>
                  <a:gd name="connsiteY1" fmla="*/ 160552 h 2197267"/>
                  <a:gd name="connsiteX2" fmla="*/ 871220 w 1152011"/>
                  <a:gd name="connsiteY2" fmla="*/ 2067076 h 2197267"/>
                  <a:gd name="connsiteX3" fmla="*/ 0 w 1152011"/>
                  <a:gd name="connsiteY3" fmla="*/ 1587524 h 2197267"/>
                  <a:gd name="connsiteX0" fmla="*/ 22352 w 971956"/>
                  <a:gd name="connsiteY0" fmla="*/ 611555 h 2261789"/>
                  <a:gd name="connsiteX1" fmla="*/ 858774 w 971956"/>
                  <a:gd name="connsiteY1" fmla="*/ 135051 h 2261789"/>
                  <a:gd name="connsiteX2" fmla="*/ 871220 w 971956"/>
                  <a:gd name="connsiteY2" fmla="*/ 2125395 h 2261789"/>
                  <a:gd name="connsiteX3" fmla="*/ 0 w 971956"/>
                  <a:gd name="connsiteY3" fmla="*/ 1645843 h 2261789"/>
                  <a:gd name="connsiteX0" fmla="*/ 22352 w 1011162"/>
                  <a:gd name="connsiteY0" fmla="*/ 586737 h 2236971"/>
                  <a:gd name="connsiteX1" fmla="*/ 858774 w 1011162"/>
                  <a:gd name="connsiteY1" fmla="*/ 110233 h 2236971"/>
                  <a:gd name="connsiteX2" fmla="*/ 871220 w 1011162"/>
                  <a:gd name="connsiteY2" fmla="*/ 2100577 h 2236971"/>
                  <a:gd name="connsiteX3" fmla="*/ 0 w 1011162"/>
                  <a:gd name="connsiteY3" fmla="*/ 1621025 h 2236971"/>
                  <a:gd name="connsiteX0" fmla="*/ 22352 w 1088390"/>
                  <a:gd name="connsiteY0" fmla="*/ 564180 h 2214414"/>
                  <a:gd name="connsiteX1" fmla="*/ 858774 w 1088390"/>
                  <a:gd name="connsiteY1" fmla="*/ 87676 h 2214414"/>
                  <a:gd name="connsiteX2" fmla="*/ 871220 w 1088390"/>
                  <a:gd name="connsiteY2" fmla="*/ 2078020 h 2214414"/>
                  <a:gd name="connsiteX3" fmla="*/ 0 w 1088390"/>
                  <a:gd name="connsiteY3" fmla="*/ 1598468 h 2214414"/>
                  <a:gd name="connsiteX0" fmla="*/ 22352 w 1088390"/>
                  <a:gd name="connsiteY0" fmla="*/ 522924 h 2173158"/>
                  <a:gd name="connsiteX1" fmla="*/ 858774 w 1088390"/>
                  <a:gd name="connsiteY1" fmla="*/ 46420 h 2173158"/>
                  <a:gd name="connsiteX2" fmla="*/ 871220 w 1088390"/>
                  <a:gd name="connsiteY2" fmla="*/ 2036764 h 2173158"/>
                  <a:gd name="connsiteX3" fmla="*/ 0 w 1088390"/>
                  <a:gd name="connsiteY3" fmla="*/ 1557212 h 2173158"/>
                  <a:gd name="connsiteX0" fmla="*/ 22352 w 1088390"/>
                  <a:gd name="connsiteY0" fmla="*/ 522924 h 2173158"/>
                  <a:gd name="connsiteX1" fmla="*/ 858774 w 1088390"/>
                  <a:gd name="connsiteY1" fmla="*/ 46420 h 2173158"/>
                  <a:gd name="connsiteX2" fmla="*/ 871220 w 1088390"/>
                  <a:gd name="connsiteY2" fmla="*/ 2036764 h 2173158"/>
                  <a:gd name="connsiteX3" fmla="*/ 0 w 1088390"/>
                  <a:gd name="connsiteY3" fmla="*/ 1557212 h 2173158"/>
                  <a:gd name="connsiteX0" fmla="*/ 22352 w 1099065"/>
                  <a:gd name="connsiteY0" fmla="*/ 554544 h 2207410"/>
                  <a:gd name="connsiteX1" fmla="*/ 874014 w 1099065"/>
                  <a:gd name="connsiteY1" fmla="*/ 42480 h 2207410"/>
                  <a:gd name="connsiteX2" fmla="*/ 871220 w 1099065"/>
                  <a:gd name="connsiteY2" fmla="*/ 2068384 h 2207410"/>
                  <a:gd name="connsiteX3" fmla="*/ 0 w 1099065"/>
                  <a:gd name="connsiteY3" fmla="*/ 1588832 h 2207410"/>
                  <a:gd name="connsiteX0" fmla="*/ 22352 w 1079246"/>
                  <a:gd name="connsiteY0" fmla="*/ 546878 h 2199744"/>
                  <a:gd name="connsiteX1" fmla="*/ 874014 w 1079246"/>
                  <a:gd name="connsiteY1" fmla="*/ 34814 h 2199744"/>
                  <a:gd name="connsiteX2" fmla="*/ 871220 w 1079246"/>
                  <a:gd name="connsiteY2" fmla="*/ 2060718 h 2199744"/>
                  <a:gd name="connsiteX3" fmla="*/ 0 w 1079246"/>
                  <a:gd name="connsiteY3" fmla="*/ 1581166 h 2199744"/>
                  <a:gd name="connsiteX0" fmla="*/ 22352 w 1053039"/>
                  <a:gd name="connsiteY0" fmla="*/ 530654 h 2183520"/>
                  <a:gd name="connsiteX1" fmla="*/ 874014 w 1053039"/>
                  <a:gd name="connsiteY1" fmla="*/ 18590 h 2183520"/>
                  <a:gd name="connsiteX2" fmla="*/ 871220 w 1053039"/>
                  <a:gd name="connsiteY2" fmla="*/ 2044494 h 2183520"/>
                  <a:gd name="connsiteX3" fmla="*/ 0 w 1053039"/>
                  <a:gd name="connsiteY3" fmla="*/ 1564942 h 2183520"/>
                  <a:gd name="connsiteX0" fmla="*/ 22352 w 1036100"/>
                  <a:gd name="connsiteY0" fmla="*/ 573762 h 2230011"/>
                  <a:gd name="connsiteX1" fmla="*/ 848614 w 1036100"/>
                  <a:gd name="connsiteY1" fmla="*/ 15978 h 2230011"/>
                  <a:gd name="connsiteX2" fmla="*/ 871220 w 1036100"/>
                  <a:gd name="connsiteY2" fmla="*/ 2087602 h 2230011"/>
                  <a:gd name="connsiteX3" fmla="*/ 0 w 1036100"/>
                  <a:gd name="connsiteY3" fmla="*/ 1608050 h 2230011"/>
                  <a:gd name="connsiteX0" fmla="*/ 22352 w 1032795"/>
                  <a:gd name="connsiteY0" fmla="*/ 540170 h 2193788"/>
                  <a:gd name="connsiteX1" fmla="*/ 843534 w 1032795"/>
                  <a:gd name="connsiteY1" fmla="*/ 17946 h 2193788"/>
                  <a:gd name="connsiteX2" fmla="*/ 871220 w 1032795"/>
                  <a:gd name="connsiteY2" fmla="*/ 2054010 h 2193788"/>
                  <a:gd name="connsiteX3" fmla="*/ 0 w 1032795"/>
                  <a:gd name="connsiteY3" fmla="*/ 1574458 h 2193788"/>
                  <a:gd name="connsiteX0" fmla="*/ 22352 w 943188"/>
                  <a:gd name="connsiteY0" fmla="*/ 605950 h 2259568"/>
                  <a:gd name="connsiteX1" fmla="*/ 843534 w 943188"/>
                  <a:gd name="connsiteY1" fmla="*/ 83726 h 2259568"/>
                  <a:gd name="connsiteX2" fmla="*/ 835660 w 943188"/>
                  <a:gd name="connsiteY2" fmla="*/ 2119790 h 2259568"/>
                  <a:gd name="connsiteX3" fmla="*/ 0 w 943188"/>
                  <a:gd name="connsiteY3" fmla="*/ 1640238 h 2259568"/>
                  <a:gd name="connsiteX0" fmla="*/ 22352 w 967411"/>
                  <a:gd name="connsiteY0" fmla="*/ 571458 h 2225076"/>
                  <a:gd name="connsiteX1" fmla="*/ 843534 w 967411"/>
                  <a:gd name="connsiteY1" fmla="*/ 49234 h 2225076"/>
                  <a:gd name="connsiteX2" fmla="*/ 835660 w 967411"/>
                  <a:gd name="connsiteY2" fmla="*/ 2085298 h 2225076"/>
                  <a:gd name="connsiteX3" fmla="*/ 0 w 967411"/>
                  <a:gd name="connsiteY3" fmla="*/ 1605746 h 2225076"/>
                  <a:gd name="connsiteX0" fmla="*/ 22352 w 994589"/>
                  <a:gd name="connsiteY0" fmla="*/ 571458 h 2148427"/>
                  <a:gd name="connsiteX1" fmla="*/ 843534 w 994589"/>
                  <a:gd name="connsiteY1" fmla="*/ 49234 h 2148427"/>
                  <a:gd name="connsiteX2" fmla="*/ 835660 w 994589"/>
                  <a:gd name="connsiteY2" fmla="*/ 2085298 h 2148427"/>
                  <a:gd name="connsiteX3" fmla="*/ 0 w 994589"/>
                  <a:gd name="connsiteY3" fmla="*/ 1605746 h 2148427"/>
                  <a:gd name="connsiteX0" fmla="*/ 22352 w 994589"/>
                  <a:gd name="connsiteY0" fmla="*/ 571458 h 2108034"/>
                  <a:gd name="connsiteX1" fmla="*/ 843534 w 994589"/>
                  <a:gd name="connsiteY1" fmla="*/ 49234 h 2108034"/>
                  <a:gd name="connsiteX2" fmla="*/ 835660 w 994589"/>
                  <a:gd name="connsiteY2" fmla="*/ 2085298 h 2108034"/>
                  <a:gd name="connsiteX3" fmla="*/ 0 w 994589"/>
                  <a:gd name="connsiteY3" fmla="*/ 1605746 h 2108034"/>
                  <a:gd name="connsiteX0" fmla="*/ 22352 w 994589"/>
                  <a:gd name="connsiteY0" fmla="*/ 571458 h 2105264"/>
                  <a:gd name="connsiteX1" fmla="*/ 843534 w 994589"/>
                  <a:gd name="connsiteY1" fmla="*/ 49234 h 2105264"/>
                  <a:gd name="connsiteX2" fmla="*/ 835660 w 994589"/>
                  <a:gd name="connsiteY2" fmla="*/ 2085298 h 2105264"/>
                  <a:gd name="connsiteX3" fmla="*/ 0 w 994589"/>
                  <a:gd name="connsiteY3" fmla="*/ 1605746 h 2105264"/>
                  <a:gd name="connsiteX0" fmla="*/ 22352 w 969695"/>
                  <a:gd name="connsiteY0" fmla="*/ 605950 h 2139756"/>
                  <a:gd name="connsiteX1" fmla="*/ 843534 w 969695"/>
                  <a:gd name="connsiteY1" fmla="*/ 83726 h 2139756"/>
                  <a:gd name="connsiteX2" fmla="*/ 830580 w 969695"/>
                  <a:gd name="connsiteY2" fmla="*/ 2119790 h 2139756"/>
                  <a:gd name="connsiteX3" fmla="*/ 0 w 969695"/>
                  <a:gd name="connsiteY3" fmla="*/ 1640238 h 2139756"/>
                  <a:gd name="connsiteX0" fmla="*/ 22352 w 960507"/>
                  <a:gd name="connsiteY0" fmla="*/ 610813 h 2211937"/>
                  <a:gd name="connsiteX1" fmla="*/ 843534 w 960507"/>
                  <a:gd name="connsiteY1" fmla="*/ 88589 h 2211937"/>
                  <a:gd name="connsiteX2" fmla="*/ 815340 w 960507"/>
                  <a:gd name="connsiteY2" fmla="*/ 2195773 h 2211937"/>
                  <a:gd name="connsiteX3" fmla="*/ 0 w 960507"/>
                  <a:gd name="connsiteY3" fmla="*/ 1645101 h 2211937"/>
                  <a:gd name="connsiteX0" fmla="*/ 22352 w 843534"/>
                  <a:gd name="connsiteY0" fmla="*/ 610813 h 2211937"/>
                  <a:gd name="connsiteX1" fmla="*/ 843534 w 843534"/>
                  <a:gd name="connsiteY1" fmla="*/ 88589 h 2211937"/>
                  <a:gd name="connsiteX2" fmla="*/ 815340 w 843534"/>
                  <a:gd name="connsiteY2" fmla="*/ 2195773 h 2211937"/>
                  <a:gd name="connsiteX3" fmla="*/ 0 w 843534"/>
                  <a:gd name="connsiteY3" fmla="*/ 1645101 h 2211937"/>
                  <a:gd name="connsiteX0" fmla="*/ 22352 w 929454"/>
                  <a:gd name="connsiteY0" fmla="*/ 603529 h 2104351"/>
                  <a:gd name="connsiteX1" fmla="*/ 843534 w 929454"/>
                  <a:gd name="connsiteY1" fmla="*/ 81305 h 2104351"/>
                  <a:gd name="connsiteX2" fmla="*/ 922020 w 929454"/>
                  <a:gd name="connsiteY2" fmla="*/ 2081809 h 2104351"/>
                  <a:gd name="connsiteX3" fmla="*/ 0 w 929454"/>
                  <a:gd name="connsiteY3" fmla="*/ 1637817 h 2104351"/>
                  <a:gd name="connsiteX0" fmla="*/ 22352 w 1016257"/>
                  <a:gd name="connsiteY0" fmla="*/ 594741 h 2163603"/>
                  <a:gd name="connsiteX1" fmla="*/ 884174 w 1016257"/>
                  <a:gd name="connsiteY1" fmla="*/ 82677 h 2163603"/>
                  <a:gd name="connsiteX2" fmla="*/ 922020 w 1016257"/>
                  <a:gd name="connsiteY2" fmla="*/ 2073021 h 2163603"/>
                  <a:gd name="connsiteX3" fmla="*/ 0 w 1016257"/>
                  <a:gd name="connsiteY3" fmla="*/ 1629029 h 2163603"/>
                  <a:gd name="connsiteX0" fmla="*/ 22352 w 1016257"/>
                  <a:gd name="connsiteY0" fmla="*/ 594741 h 2163603"/>
                  <a:gd name="connsiteX1" fmla="*/ 884174 w 1016257"/>
                  <a:gd name="connsiteY1" fmla="*/ 82677 h 2163603"/>
                  <a:gd name="connsiteX2" fmla="*/ 922020 w 1016257"/>
                  <a:gd name="connsiteY2" fmla="*/ 2073021 h 2163603"/>
                  <a:gd name="connsiteX3" fmla="*/ 0 w 1016257"/>
                  <a:gd name="connsiteY3" fmla="*/ 1629029 h 2163603"/>
                  <a:gd name="connsiteX0" fmla="*/ 22352 w 1016257"/>
                  <a:gd name="connsiteY0" fmla="*/ 594741 h 2163603"/>
                  <a:gd name="connsiteX1" fmla="*/ 884174 w 1016257"/>
                  <a:gd name="connsiteY1" fmla="*/ 82677 h 2163603"/>
                  <a:gd name="connsiteX2" fmla="*/ 922020 w 1016257"/>
                  <a:gd name="connsiteY2" fmla="*/ 2073021 h 2163603"/>
                  <a:gd name="connsiteX3" fmla="*/ 0 w 1016257"/>
                  <a:gd name="connsiteY3" fmla="*/ 1629029 h 2163603"/>
                  <a:gd name="connsiteX0" fmla="*/ 22352 w 922020"/>
                  <a:gd name="connsiteY0" fmla="*/ 594741 h 2163603"/>
                  <a:gd name="connsiteX1" fmla="*/ 884174 w 922020"/>
                  <a:gd name="connsiteY1" fmla="*/ 82677 h 2163603"/>
                  <a:gd name="connsiteX2" fmla="*/ 922020 w 922020"/>
                  <a:gd name="connsiteY2" fmla="*/ 2073021 h 2163603"/>
                  <a:gd name="connsiteX3" fmla="*/ 0 w 922020"/>
                  <a:gd name="connsiteY3" fmla="*/ 1629029 h 2163603"/>
                  <a:gd name="connsiteX0" fmla="*/ 22352 w 987173"/>
                  <a:gd name="connsiteY0" fmla="*/ 542956 h 2107568"/>
                  <a:gd name="connsiteX1" fmla="*/ 909574 w 987173"/>
                  <a:gd name="connsiteY1" fmla="*/ 91852 h 2107568"/>
                  <a:gd name="connsiteX2" fmla="*/ 922020 w 987173"/>
                  <a:gd name="connsiteY2" fmla="*/ 2021236 h 2107568"/>
                  <a:gd name="connsiteX3" fmla="*/ 0 w 987173"/>
                  <a:gd name="connsiteY3" fmla="*/ 1577244 h 2107568"/>
                  <a:gd name="connsiteX0" fmla="*/ 22352 w 922020"/>
                  <a:gd name="connsiteY0" fmla="*/ 542956 h 2107568"/>
                  <a:gd name="connsiteX1" fmla="*/ 909574 w 922020"/>
                  <a:gd name="connsiteY1" fmla="*/ 91852 h 2107568"/>
                  <a:gd name="connsiteX2" fmla="*/ 922020 w 922020"/>
                  <a:gd name="connsiteY2" fmla="*/ 2021236 h 2107568"/>
                  <a:gd name="connsiteX3" fmla="*/ 0 w 922020"/>
                  <a:gd name="connsiteY3" fmla="*/ 1577244 h 2107568"/>
                  <a:gd name="connsiteX0" fmla="*/ 22352 w 980431"/>
                  <a:gd name="connsiteY0" fmla="*/ 541514 h 2088916"/>
                  <a:gd name="connsiteX1" fmla="*/ 909574 w 980431"/>
                  <a:gd name="connsiteY1" fmla="*/ 90410 h 2088916"/>
                  <a:gd name="connsiteX2" fmla="*/ 927100 w 980431"/>
                  <a:gd name="connsiteY2" fmla="*/ 1999474 h 2088916"/>
                  <a:gd name="connsiteX3" fmla="*/ 0 w 980431"/>
                  <a:gd name="connsiteY3" fmla="*/ 1575802 h 2088916"/>
                  <a:gd name="connsiteX0" fmla="*/ 22352 w 980431"/>
                  <a:gd name="connsiteY0" fmla="*/ 542594 h 2102885"/>
                  <a:gd name="connsiteX1" fmla="*/ 909574 w 980431"/>
                  <a:gd name="connsiteY1" fmla="*/ 91490 h 2102885"/>
                  <a:gd name="connsiteX2" fmla="*/ 927100 w 980431"/>
                  <a:gd name="connsiteY2" fmla="*/ 2015794 h 2102885"/>
                  <a:gd name="connsiteX3" fmla="*/ 0 w 980431"/>
                  <a:gd name="connsiteY3" fmla="*/ 1576882 h 2102885"/>
                  <a:gd name="connsiteX0" fmla="*/ 22352 w 927100"/>
                  <a:gd name="connsiteY0" fmla="*/ 542594 h 2102885"/>
                  <a:gd name="connsiteX1" fmla="*/ 909574 w 927100"/>
                  <a:gd name="connsiteY1" fmla="*/ 91490 h 2102885"/>
                  <a:gd name="connsiteX2" fmla="*/ 927100 w 927100"/>
                  <a:gd name="connsiteY2" fmla="*/ 2015794 h 2102885"/>
                  <a:gd name="connsiteX3" fmla="*/ 0 w 927100"/>
                  <a:gd name="connsiteY3" fmla="*/ 1576882 h 2102885"/>
                  <a:gd name="connsiteX0" fmla="*/ 22352 w 1038739"/>
                  <a:gd name="connsiteY0" fmla="*/ 542594 h 2130805"/>
                  <a:gd name="connsiteX1" fmla="*/ 909574 w 1038739"/>
                  <a:gd name="connsiteY1" fmla="*/ 91490 h 2130805"/>
                  <a:gd name="connsiteX2" fmla="*/ 927100 w 1038739"/>
                  <a:gd name="connsiteY2" fmla="*/ 2015794 h 2130805"/>
                  <a:gd name="connsiteX3" fmla="*/ 0 w 1038739"/>
                  <a:gd name="connsiteY3" fmla="*/ 1576882 h 2130805"/>
                  <a:gd name="connsiteX0" fmla="*/ 22352 w 1034227"/>
                  <a:gd name="connsiteY0" fmla="*/ 542594 h 2117862"/>
                  <a:gd name="connsiteX1" fmla="*/ 909574 w 1034227"/>
                  <a:gd name="connsiteY1" fmla="*/ 91490 h 2117862"/>
                  <a:gd name="connsiteX2" fmla="*/ 927100 w 1034227"/>
                  <a:gd name="connsiteY2" fmla="*/ 2015794 h 2117862"/>
                  <a:gd name="connsiteX3" fmla="*/ 0 w 1034227"/>
                  <a:gd name="connsiteY3" fmla="*/ 1576882 h 2117862"/>
                  <a:gd name="connsiteX0" fmla="*/ 22352 w 1034227"/>
                  <a:gd name="connsiteY0" fmla="*/ 542594 h 2112972"/>
                  <a:gd name="connsiteX1" fmla="*/ 909574 w 1034227"/>
                  <a:gd name="connsiteY1" fmla="*/ 91490 h 2112972"/>
                  <a:gd name="connsiteX2" fmla="*/ 927100 w 1034227"/>
                  <a:gd name="connsiteY2" fmla="*/ 2015794 h 2112972"/>
                  <a:gd name="connsiteX3" fmla="*/ 0 w 1034227"/>
                  <a:gd name="connsiteY3" fmla="*/ 1576882 h 2112972"/>
                  <a:gd name="connsiteX0" fmla="*/ 22352 w 1034227"/>
                  <a:gd name="connsiteY0" fmla="*/ 542594 h 2104248"/>
                  <a:gd name="connsiteX1" fmla="*/ 909574 w 1034227"/>
                  <a:gd name="connsiteY1" fmla="*/ 91490 h 2104248"/>
                  <a:gd name="connsiteX2" fmla="*/ 927100 w 1034227"/>
                  <a:gd name="connsiteY2" fmla="*/ 2015794 h 2104248"/>
                  <a:gd name="connsiteX3" fmla="*/ 0 w 1034227"/>
                  <a:gd name="connsiteY3" fmla="*/ 1576882 h 2104248"/>
                  <a:gd name="connsiteX0" fmla="*/ 22352 w 1050020"/>
                  <a:gd name="connsiteY0" fmla="*/ 542594 h 2133247"/>
                  <a:gd name="connsiteX1" fmla="*/ 909574 w 1050020"/>
                  <a:gd name="connsiteY1" fmla="*/ 91490 h 2133247"/>
                  <a:gd name="connsiteX2" fmla="*/ 927100 w 1050020"/>
                  <a:gd name="connsiteY2" fmla="*/ 2015794 h 2133247"/>
                  <a:gd name="connsiteX3" fmla="*/ 0 w 1050020"/>
                  <a:gd name="connsiteY3" fmla="*/ 1576882 h 2133247"/>
                  <a:gd name="connsiteX0" fmla="*/ 22352 w 1050020"/>
                  <a:gd name="connsiteY0" fmla="*/ 522715 h 2113368"/>
                  <a:gd name="connsiteX1" fmla="*/ 909574 w 1050020"/>
                  <a:gd name="connsiteY1" fmla="*/ 71611 h 2113368"/>
                  <a:gd name="connsiteX2" fmla="*/ 927100 w 1050020"/>
                  <a:gd name="connsiteY2" fmla="*/ 1995915 h 2113368"/>
                  <a:gd name="connsiteX3" fmla="*/ 0 w 1050020"/>
                  <a:gd name="connsiteY3" fmla="*/ 1557003 h 2113368"/>
                  <a:gd name="connsiteX0" fmla="*/ 22352 w 1189036"/>
                  <a:gd name="connsiteY0" fmla="*/ 538707 h 2129360"/>
                  <a:gd name="connsiteX1" fmla="*/ 909574 w 1189036"/>
                  <a:gd name="connsiteY1" fmla="*/ 87603 h 2129360"/>
                  <a:gd name="connsiteX2" fmla="*/ 927100 w 1189036"/>
                  <a:gd name="connsiteY2" fmla="*/ 2011907 h 2129360"/>
                  <a:gd name="connsiteX3" fmla="*/ 0 w 1189036"/>
                  <a:gd name="connsiteY3" fmla="*/ 1572995 h 2129360"/>
                  <a:gd name="connsiteX0" fmla="*/ 22352 w 1184095"/>
                  <a:gd name="connsiteY0" fmla="*/ 544798 h 2135451"/>
                  <a:gd name="connsiteX1" fmla="*/ 909574 w 1184095"/>
                  <a:gd name="connsiteY1" fmla="*/ 93694 h 2135451"/>
                  <a:gd name="connsiteX2" fmla="*/ 927100 w 1184095"/>
                  <a:gd name="connsiteY2" fmla="*/ 2017998 h 2135451"/>
                  <a:gd name="connsiteX3" fmla="*/ 0 w 1184095"/>
                  <a:gd name="connsiteY3" fmla="*/ 1579086 h 2135451"/>
                  <a:gd name="connsiteX0" fmla="*/ 22352 w 1184095"/>
                  <a:gd name="connsiteY0" fmla="*/ 544798 h 2135451"/>
                  <a:gd name="connsiteX1" fmla="*/ 909574 w 1184095"/>
                  <a:gd name="connsiteY1" fmla="*/ 93694 h 2135451"/>
                  <a:gd name="connsiteX2" fmla="*/ 927100 w 1184095"/>
                  <a:gd name="connsiteY2" fmla="*/ 2017998 h 2135451"/>
                  <a:gd name="connsiteX3" fmla="*/ 0 w 1184095"/>
                  <a:gd name="connsiteY3" fmla="*/ 1579086 h 2135451"/>
                  <a:gd name="connsiteX0" fmla="*/ 22352 w 927100"/>
                  <a:gd name="connsiteY0" fmla="*/ 544798 h 2135451"/>
                  <a:gd name="connsiteX1" fmla="*/ 909574 w 927100"/>
                  <a:gd name="connsiteY1" fmla="*/ 93694 h 2135451"/>
                  <a:gd name="connsiteX2" fmla="*/ 927100 w 927100"/>
                  <a:gd name="connsiteY2" fmla="*/ 2017998 h 2135451"/>
                  <a:gd name="connsiteX3" fmla="*/ 0 w 927100"/>
                  <a:gd name="connsiteY3" fmla="*/ 1579086 h 2135451"/>
                  <a:gd name="connsiteX0" fmla="*/ 22352 w 1032129"/>
                  <a:gd name="connsiteY0" fmla="*/ 544798 h 2135451"/>
                  <a:gd name="connsiteX1" fmla="*/ 909574 w 1032129"/>
                  <a:gd name="connsiteY1" fmla="*/ 93694 h 2135451"/>
                  <a:gd name="connsiteX2" fmla="*/ 927100 w 1032129"/>
                  <a:gd name="connsiteY2" fmla="*/ 2017998 h 2135451"/>
                  <a:gd name="connsiteX3" fmla="*/ 0 w 1032129"/>
                  <a:gd name="connsiteY3" fmla="*/ 1579086 h 2135451"/>
                  <a:gd name="connsiteX0" fmla="*/ 22352 w 1016029"/>
                  <a:gd name="connsiteY0" fmla="*/ 544798 h 2106444"/>
                  <a:gd name="connsiteX1" fmla="*/ 909574 w 1016029"/>
                  <a:gd name="connsiteY1" fmla="*/ 93694 h 2106444"/>
                  <a:gd name="connsiteX2" fmla="*/ 927100 w 1016029"/>
                  <a:gd name="connsiteY2" fmla="*/ 2017998 h 2106444"/>
                  <a:gd name="connsiteX3" fmla="*/ 0 w 1016029"/>
                  <a:gd name="connsiteY3" fmla="*/ 1579086 h 2106444"/>
                  <a:gd name="connsiteX0" fmla="*/ 22352 w 1006185"/>
                  <a:gd name="connsiteY0" fmla="*/ 546222 h 2107868"/>
                  <a:gd name="connsiteX1" fmla="*/ 909574 w 1006185"/>
                  <a:gd name="connsiteY1" fmla="*/ 95118 h 2107868"/>
                  <a:gd name="connsiteX2" fmla="*/ 927100 w 1006185"/>
                  <a:gd name="connsiteY2" fmla="*/ 2019422 h 2107868"/>
                  <a:gd name="connsiteX3" fmla="*/ 0 w 1006185"/>
                  <a:gd name="connsiteY3" fmla="*/ 1580510 h 2107868"/>
                  <a:gd name="connsiteX0" fmla="*/ 22352 w 1000312"/>
                  <a:gd name="connsiteY0" fmla="*/ 546222 h 2108540"/>
                  <a:gd name="connsiteX1" fmla="*/ 909574 w 1000312"/>
                  <a:gd name="connsiteY1" fmla="*/ 95118 h 2108540"/>
                  <a:gd name="connsiteX2" fmla="*/ 927100 w 1000312"/>
                  <a:gd name="connsiteY2" fmla="*/ 2019422 h 2108540"/>
                  <a:gd name="connsiteX3" fmla="*/ 0 w 1000312"/>
                  <a:gd name="connsiteY3" fmla="*/ 1580510 h 2108540"/>
                </a:gdLst>
                <a:ahLst/>
                <a:cxnLst>
                  <a:cxn ang="0">
                    <a:pos x="connsiteX0" y="connsiteY0"/>
                  </a:cxn>
                  <a:cxn ang="0">
                    <a:pos x="connsiteX1" y="connsiteY1"/>
                  </a:cxn>
                  <a:cxn ang="0">
                    <a:pos x="connsiteX2" y="connsiteY2"/>
                  </a:cxn>
                  <a:cxn ang="0">
                    <a:pos x="connsiteX3" y="connsiteY3"/>
                  </a:cxn>
                </a:cxnLst>
                <a:rect l="l" t="t" r="r" b="b"/>
                <a:pathLst>
                  <a:path w="1000312" h="2108540">
                    <a:moveTo>
                      <a:pt x="22352" y="546222"/>
                    </a:moveTo>
                    <a:cubicBezTo>
                      <a:pt x="306303" y="294074"/>
                      <a:pt x="651151" y="-209842"/>
                      <a:pt x="909574" y="95118"/>
                    </a:cubicBezTo>
                    <a:cubicBezTo>
                      <a:pt x="1033695" y="241591"/>
                      <a:pt x="1021546" y="1943307"/>
                      <a:pt x="927100" y="2019422"/>
                    </a:cubicBezTo>
                    <a:cubicBezTo>
                      <a:pt x="573739" y="2304199"/>
                      <a:pt x="294640" y="1837897"/>
                      <a:pt x="0" y="158051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矩形: 圓角 125">
                <a:extLst>
                  <a:ext uri="{FF2B5EF4-FFF2-40B4-BE49-F238E27FC236}">
                    <a16:creationId xmlns:a16="http://schemas.microsoft.com/office/drawing/2014/main" id="{AA58B01B-A161-4577-9107-360A3A96EAB0}"/>
                  </a:ext>
                </a:extLst>
              </p:cNvPr>
              <p:cNvSpPr>
                <a:spLocks noGrp="1" noRot="1" noMove="1" noResize="1" noEditPoints="1" noAdjustHandles="1" noChangeArrowheads="1" noChangeShapeType="1"/>
              </p:cNvSpPr>
              <p:nvPr/>
            </p:nvSpPr>
            <p:spPr>
              <a:xfrm>
                <a:off x="11229600" y="345636"/>
                <a:ext cx="537760" cy="53776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00" name="群組 99">
            <a:extLst>
              <a:ext uri="{FF2B5EF4-FFF2-40B4-BE49-F238E27FC236}">
                <a16:creationId xmlns:a16="http://schemas.microsoft.com/office/drawing/2014/main" id="{AF569D44-1FDB-422E-AC18-FD7E3D0A9B4B}"/>
              </a:ext>
            </a:extLst>
          </p:cNvPr>
          <p:cNvGrpSpPr>
            <a:grpSpLocks noGrp="1" noUngrp="1" noRot="1" noMove="1" noResize="1"/>
          </p:cNvGrpSpPr>
          <p:nvPr/>
        </p:nvGrpSpPr>
        <p:grpSpPr>
          <a:xfrm>
            <a:off x="1047600" y="158906"/>
            <a:ext cx="900000" cy="900000"/>
            <a:chOff x="3623028" y="4800907"/>
            <a:chExt cx="1080000" cy="1080000"/>
          </a:xfrm>
        </p:grpSpPr>
        <p:sp>
          <p:nvSpPr>
            <p:cNvPr id="101" name="橢圓 100">
              <a:extLst>
                <a:ext uri="{FF2B5EF4-FFF2-40B4-BE49-F238E27FC236}">
                  <a16:creationId xmlns:a16="http://schemas.microsoft.com/office/drawing/2014/main" id="{89888BC5-7D38-46AC-9183-FB6B9545D0F5}"/>
                </a:ext>
              </a:extLst>
            </p:cNvPr>
            <p:cNvSpPr>
              <a:spLocks noGrp="1" noRot="1" noMove="1" noResize="1" noEditPoints="1" noAdjustHandles="1" noChangeArrowheads="1" noChangeShapeType="1"/>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 name="圖片 101" descr="一張含有 文字, 向量圖形 的圖片&#10;&#10;自動產生的描述">
              <a:extLst>
                <a:ext uri="{FF2B5EF4-FFF2-40B4-BE49-F238E27FC236}">
                  <a16:creationId xmlns:a16="http://schemas.microsoft.com/office/drawing/2014/main" id="{38E91935-B936-4019-92EC-5A34951D257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Tree>
    <p:extLst>
      <p:ext uri="{BB962C8B-B14F-4D97-AF65-F5344CB8AC3E}">
        <p14:creationId xmlns:p14="http://schemas.microsoft.com/office/powerpoint/2010/main" val="17473333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25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500" fill="hold"/>
                                        <p:tgtEl>
                                          <p:spTgt spid="69"/>
                                        </p:tgtEl>
                                        <p:attrNameLst>
                                          <p:attrName>ppt_x</p:attrName>
                                        </p:attrNameLst>
                                      </p:cBhvr>
                                      <p:tavLst>
                                        <p:tav tm="0">
                                          <p:val>
                                            <p:strVal val="#ppt_x"/>
                                          </p:val>
                                        </p:tav>
                                        <p:tav tm="100000">
                                          <p:val>
                                            <p:strVal val="#ppt_x"/>
                                          </p:val>
                                        </p:tav>
                                      </p:tavLst>
                                    </p:anim>
                                    <p:anim calcmode="lin" valueType="num">
                                      <p:cBhvr additive="base">
                                        <p:cTn id="17" dur="500" fill="hold"/>
                                        <p:tgtEl>
                                          <p:spTgt spid="69"/>
                                        </p:tgtEl>
                                        <p:attrNameLst>
                                          <p:attrName>ppt_y</p:attrName>
                                        </p:attrNameLst>
                                      </p:cBhvr>
                                      <p:tavLst>
                                        <p:tav tm="0">
                                          <p:val>
                                            <p:strVal val="1+#ppt_h/2"/>
                                          </p:val>
                                        </p:tav>
                                        <p:tav tm="100000">
                                          <p:val>
                                            <p:strVal val="#ppt_y"/>
                                          </p:val>
                                        </p:tav>
                                      </p:tavLst>
                                    </p:anim>
                                  </p:childTnLst>
                                </p:cTn>
                              </p:par>
                              <p:par>
                                <p:cTn id="18" presetID="42" presetClass="path" presetSubtype="0" accel="50000" decel="50000" fill="hold" grpId="0" nodeType="withEffect">
                                  <p:stCondLst>
                                    <p:cond delay="500"/>
                                  </p:stCondLst>
                                  <p:childTnLst>
                                    <p:animMotion origin="layout" path="M 0 0 L 0 0.25 E" pathEditMode="relative" ptsTypes="">
                                      <p:cBhvr>
                                        <p:cTn id="19" dur="500" fill="hold"/>
                                        <p:tgtEl>
                                          <p:spTgt spid="67"/>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ppt_x"/>
                                          </p:val>
                                        </p:tav>
                                        <p:tav tm="100000">
                                          <p:val>
                                            <p:strVal val="#ppt_x"/>
                                          </p:val>
                                        </p:tav>
                                      </p:tavLst>
                                    </p:anim>
                                    <p:anim calcmode="lin" valueType="num">
                                      <p:cBhvr additive="base">
                                        <p:cTn id="25" dur="500" fill="hold"/>
                                        <p:tgtEl>
                                          <p:spTgt spid="73"/>
                                        </p:tgtEl>
                                        <p:attrNameLst>
                                          <p:attrName>ppt_y</p:attrName>
                                        </p:attrNameLst>
                                      </p:cBhvr>
                                      <p:tavLst>
                                        <p:tav tm="0">
                                          <p:val>
                                            <p:strVal val="1+#ppt_h/2"/>
                                          </p:val>
                                        </p:tav>
                                        <p:tav tm="100000">
                                          <p:val>
                                            <p:strVal val="#ppt_y"/>
                                          </p:val>
                                        </p:tav>
                                      </p:tavLst>
                                    </p:anim>
                                  </p:childTnLst>
                                </p:cTn>
                              </p:par>
                              <p:par>
                                <p:cTn id="26" presetID="64" presetClass="path" presetSubtype="0" accel="50000" decel="50000" fill="hold" grpId="1" nodeType="withEffect">
                                  <p:stCondLst>
                                    <p:cond delay="0"/>
                                  </p:stCondLst>
                                  <p:childTnLst>
                                    <p:animMotion origin="layout" path="M 0 0 L 0 -0.25 E" pathEditMode="relative" ptsTypes="">
                                      <p:cBhvr>
                                        <p:cTn id="27" dur="500" fill="hold"/>
                                        <p:tgtEl>
                                          <p:spTgt spid="69"/>
                                        </p:tgtEl>
                                        <p:attrNameLst>
                                          <p:attrName>ppt_x</p:attrName>
                                          <p:attrName>ppt_y</p:attrName>
                                        </p:attrNameLst>
                                      </p:cBhvr>
                                    </p:animMotion>
                                  </p:childTnLst>
                                </p:cTn>
                              </p:par>
                              <p:par>
                                <p:cTn id="28" presetID="64" presetClass="path" presetSubtype="0" accel="50000" decel="50000" fill="hold" nodeType="withEffect">
                                  <p:stCondLst>
                                    <p:cond delay="0"/>
                                  </p:stCondLst>
                                  <p:childTnLst>
                                    <p:animMotion origin="layout" path="M 3.54167E-6 2.59259E-6 L 3.54167E-6 -0.25 " pathEditMode="relative" rAng="0" ptsTypes="AA">
                                      <p:cBhvr>
                                        <p:cTn id="29" dur="500" fill="hold"/>
                                        <p:tgtEl>
                                          <p:spTgt spid="7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9" grpId="0" animBg="1"/>
      <p:bldP spid="69" grpId="1" animBg="1"/>
      <p:bldP spid="7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圓角 51">
            <a:extLst>
              <a:ext uri="{FF2B5EF4-FFF2-40B4-BE49-F238E27FC236}">
                <a16:creationId xmlns:a16="http://schemas.microsoft.com/office/drawing/2014/main" id="{5DF0621B-F12A-4398-A84F-6718B3E65955}"/>
              </a:ext>
            </a:extLst>
          </p:cNvPr>
          <p:cNvSpPr/>
          <p:nvPr/>
        </p:nvSpPr>
        <p:spPr>
          <a:xfrm>
            <a:off x="8709600" y="5042872"/>
            <a:ext cx="2880000" cy="720000"/>
          </a:xfrm>
          <a:prstGeom prst="roundRect">
            <a:avLst>
              <a:gd name="adj"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ln w="0"/>
                <a:solidFill>
                  <a:schemeClr val="tx1"/>
                </a:solidFill>
                <a:effectLst>
                  <a:outerShdw blurRad="38100" dist="19050" dir="2700000" algn="tl" rotWithShape="0">
                    <a:schemeClr val="dk1">
                      <a:alpha val="40000"/>
                    </a:schemeClr>
                  </a:outerShdw>
                </a:effectLst>
              </a:rPr>
              <a:t>VNTANA</a:t>
            </a:r>
            <a:endParaRPr lang="zh-TW" altLang="en-US" sz="2400">
              <a:ln w="0"/>
              <a:solidFill>
                <a:schemeClr val="tx1"/>
              </a:solidFill>
              <a:effectLst>
                <a:outerShdw blurRad="38100" dist="19050" dir="2700000" algn="tl" rotWithShape="0">
                  <a:schemeClr val="dk1">
                    <a:alpha val="40000"/>
                  </a:schemeClr>
                </a:outerShdw>
              </a:effectLst>
            </a:endParaRPr>
          </a:p>
        </p:txBody>
      </p:sp>
      <p:sp>
        <p:nvSpPr>
          <p:cNvPr id="73" name="矩形: 圓角 72">
            <a:extLst>
              <a:ext uri="{FF2B5EF4-FFF2-40B4-BE49-F238E27FC236}">
                <a16:creationId xmlns:a16="http://schemas.microsoft.com/office/drawing/2014/main" id="{82A26667-2E0D-44C0-AEC8-1A554BF73462}"/>
              </a:ext>
            </a:extLst>
          </p:cNvPr>
          <p:cNvSpPr/>
          <p:nvPr/>
        </p:nvSpPr>
        <p:spPr>
          <a:xfrm>
            <a:off x="8709600" y="3339703"/>
            <a:ext cx="2880000" cy="720000"/>
          </a:xfrm>
          <a:prstGeom prst="roundRect">
            <a:avLst>
              <a:gd name="adj"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ln w="0"/>
                <a:solidFill>
                  <a:schemeClr val="tx1"/>
                </a:solidFill>
                <a:effectLst>
                  <a:outerShdw blurRad="38100" dist="19050" dir="2700000" algn="tl" rotWithShape="0">
                    <a:schemeClr val="dk1">
                      <a:alpha val="40000"/>
                    </a:schemeClr>
                  </a:outerShdw>
                </a:effectLst>
              </a:rPr>
              <a:t>SHOPLINE</a:t>
            </a:r>
            <a:endParaRPr lang="zh-TW" altLang="en-US" sz="2400">
              <a:ln w="0"/>
              <a:solidFill>
                <a:schemeClr val="tx1"/>
              </a:solidFill>
              <a:effectLst>
                <a:outerShdw blurRad="38100" dist="19050" dir="2700000" algn="tl" rotWithShape="0">
                  <a:schemeClr val="dk1">
                    <a:alpha val="40000"/>
                  </a:schemeClr>
                </a:outerShdw>
              </a:effectLst>
            </a:endParaRPr>
          </a:p>
        </p:txBody>
      </p:sp>
      <p:sp>
        <p:nvSpPr>
          <p:cNvPr id="25" name="矩形: 圓角 24">
            <a:extLst>
              <a:ext uri="{FF2B5EF4-FFF2-40B4-BE49-F238E27FC236}">
                <a16:creationId xmlns:a16="http://schemas.microsoft.com/office/drawing/2014/main" id="{0560C4AC-3C47-4A78-ADBA-A3FA575FC071}"/>
              </a:ext>
            </a:extLst>
          </p:cNvPr>
          <p:cNvSpPr/>
          <p:nvPr/>
        </p:nvSpPr>
        <p:spPr>
          <a:xfrm>
            <a:off x="2307600" y="1666637"/>
            <a:ext cx="2880000" cy="720000"/>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a:solidFill>
                  <a:schemeClr val="tx1"/>
                </a:solidFill>
              </a:rPr>
              <a:t>直播導購</a:t>
            </a:r>
          </a:p>
        </p:txBody>
      </p:sp>
      <p:grpSp>
        <p:nvGrpSpPr>
          <p:cNvPr id="26" name="群組 25">
            <a:extLst>
              <a:ext uri="{FF2B5EF4-FFF2-40B4-BE49-F238E27FC236}">
                <a16:creationId xmlns:a16="http://schemas.microsoft.com/office/drawing/2014/main" id="{F0C3A2E5-B01A-4389-9594-0ACE31509C4F}"/>
              </a:ext>
            </a:extLst>
          </p:cNvPr>
          <p:cNvGrpSpPr/>
          <p:nvPr/>
        </p:nvGrpSpPr>
        <p:grpSpPr>
          <a:xfrm>
            <a:off x="957600" y="1486637"/>
            <a:ext cx="1080000" cy="1080000"/>
            <a:chOff x="3623028" y="4800907"/>
            <a:chExt cx="1080000" cy="1080000"/>
          </a:xfrm>
        </p:grpSpPr>
        <p:sp>
          <p:nvSpPr>
            <p:cNvPr id="27" name="橢圓 26">
              <a:extLst>
                <a:ext uri="{FF2B5EF4-FFF2-40B4-BE49-F238E27FC236}">
                  <a16:creationId xmlns:a16="http://schemas.microsoft.com/office/drawing/2014/main" id="{40689825-86E0-401C-A430-773AE6AF18F9}"/>
                </a:ext>
              </a:extLst>
            </p:cNvPr>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descr="一張含有 文字, 向量圖形 的圖片&#10;&#10;自動產生的描述">
              <a:extLst>
                <a:ext uri="{FF2B5EF4-FFF2-40B4-BE49-F238E27FC236}">
                  <a16:creationId xmlns:a16="http://schemas.microsoft.com/office/drawing/2014/main" id="{D230D3CA-BF6C-43F0-8721-FF7A063D4DF7}"/>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grpSp>
        <p:nvGrpSpPr>
          <p:cNvPr id="47" name="群組 46">
            <a:extLst>
              <a:ext uri="{FF2B5EF4-FFF2-40B4-BE49-F238E27FC236}">
                <a16:creationId xmlns:a16="http://schemas.microsoft.com/office/drawing/2014/main" id="{5194055E-8ADF-4684-82B0-56BD6AC027F6}"/>
              </a:ext>
            </a:extLst>
          </p:cNvPr>
          <p:cNvGrpSpPr/>
          <p:nvPr/>
        </p:nvGrpSpPr>
        <p:grpSpPr>
          <a:xfrm>
            <a:off x="943286" y="4862872"/>
            <a:ext cx="1080000" cy="1080000"/>
            <a:chOff x="3623028" y="4800907"/>
            <a:chExt cx="1080000" cy="1080000"/>
          </a:xfrm>
        </p:grpSpPr>
        <p:sp>
          <p:nvSpPr>
            <p:cNvPr id="48" name="橢圓 47">
              <a:extLst>
                <a:ext uri="{FF2B5EF4-FFF2-40B4-BE49-F238E27FC236}">
                  <a16:creationId xmlns:a16="http://schemas.microsoft.com/office/drawing/2014/main" id="{37ED822D-3300-4044-851F-A3DD78BB9C6B}"/>
                </a:ext>
              </a:extLst>
            </p:cNvPr>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descr="一張含有 文字, 向量圖形 的圖片&#10;&#10;自動產生的描述">
              <a:extLst>
                <a:ext uri="{FF2B5EF4-FFF2-40B4-BE49-F238E27FC236}">
                  <a16:creationId xmlns:a16="http://schemas.microsoft.com/office/drawing/2014/main" id="{87CBF2E2-0EA9-416A-A141-84FB9E5C2544}"/>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
        <p:nvSpPr>
          <p:cNvPr id="50" name="矩形: 圓角 49">
            <a:extLst>
              <a:ext uri="{FF2B5EF4-FFF2-40B4-BE49-F238E27FC236}">
                <a16:creationId xmlns:a16="http://schemas.microsoft.com/office/drawing/2014/main" id="{93D0E1BD-A6B4-440E-9536-F718FAE7C028}"/>
              </a:ext>
            </a:extLst>
          </p:cNvPr>
          <p:cNvSpPr/>
          <p:nvPr/>
        </p:nvSpPr>
        <p:spPr>
          <a:xfrm>
            <a:off x="2301686" y="5042872"/>
            <a:ext cx="2880000" cy="720000"/>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rPr>
              <a:t>…</a:t>
            </a:r>
            <a:endParaRPr lang="zh-TW" altLang="en-US" sz="2400">
              <a:solidFill>
                <a:schemeClr val="tx1"/>
              </a:solidFill>
            </a:endParaRPr>
          </a:p>
        </p:txBody>
      </p:sp>
      <p:sp>
        <p:nvSpPr>
          <p:cNvPr id="51" name="矩形: 圓角 50">
            <a:extLst>
              <a:ext uri="{FF2B5EF4-FFF2-40B4-BE49-F238E27FC236}">
                <a16:creationId xmlns:a16="http://schemas.microsoft.com/office/drawing/2014/main" id="{EB382DEE-DE84-4DFF-B8B4-6B72EAD0E610}"/>
              </a:ext>
            </a:extLst>
          </p:cNvPr>
          <p:cNvSpPr/>
          <p:nvPr/>
        </p:nvSpPr>
        <p:spPr>
          <a:xfrm>
            <a:off x="2295772" y="5042872"/>
            <a:ext cx="2880000" cy="720000"/>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rPr>
              <a:t>3D</a:t>
            </a:r>
            <a:r>
              <a:rPr lang="zh-TW" altLang="en-US" sz="2400">
                <a:solidFill>
                  <a:schemeClr val="tx1"/>
                </a:solidFill>
              </a:rPr>
              <a:t>廣告</a:t>
            </a:r>
          </a:p>
        </p:txBody>
      </p:sp>
      <p:grpSp>
        <p:nvGrpSpPr>
          <p:cNvPr id="76" name="群組 75">
            <a:extLst>
              <a:ext uri="{FF2B5EF4-FFF2-40B4-BE49-F238E27FC236}">
                <a16:creationId xmlns:a16="http://schemas.microsoft.com/office/drawing/2014/main" id="{F5DBBB50-E779-4B1B-8CEA-3DDD157CA856}"/>
              </a:ext>
            </a:extLst>
          </p:cNvPr>
          <p:cNvGrpSpPr/>
          <p:nvPr/>
        </p:nvGrpSpPr>
        <p:grpSpPr>
          <a:xfrm>
            <a:off x="966000" y="6343661"/>
            <a:ext cx="1080000" cy="1080000"/>
            <a:chOff x="3623028" y="4800907"/>
            <a:chExt cx="1080000" cy="1080000"/>
          </a:xfrm>
        </p:grpSpPr>
        <p:sp>
          <p:nvSpPr>
            <p:cNvPr id="77" name="橢圓 76">
              <a:extLst>
                <a:ext uri="{FF2B5EF4-FFF2-40B4-BE49-F238E27FC236}">
                  <a16:creationId xmlns:a16="http://schemas.microsoft.com/office/drawing/2014/main" id="{3D968535-8C54-45D3-BCE0-422EC7B1223D}"/>
                </a:ext>
              </a:extLst>
            </p:cNvPr>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8" name="圖片 77" descr="一張含有 文字, 向量圖形 的圖片&#10;&#10;自動產生的描述">
              <a:extLst>
                <a:ext uri="{FF2B5EF4-FFF2-40B4-BE49-F238E27FC236}">
                  <a16:creationId xmlns:a16="http://schemas.microsoft.com/office/drawing/2014/main" id="{6B92ABB2-D232-491E-A7C0-95B4B859143A}"/>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grpSp>
        <p:nvGrpSpPr>
          <p:cNvPr id="96" name="群組 95">
            <a:extLst>
              <a:ext uri="{FF2B5EF4-FFF2-40B4-BE49-F238E27FC236}">
                <a16:creationId xmlns:a16="http://schemas.microsoft.com/office/drawing/2014/main" id="{66353441-D32B-472A-B57C-0531E20DD17C}"/>
              </a:ext>
            </a:extLst>
          </p:cNvPr>
          <p:cNvGrpSpPr>
            <a:grpSpLocks noGrp="1" noUngrp="1" noRot="1" noMove="1" noResize="1"/>
          </p:cNvGrpSpPr>
          <p:nvPr/>
        </p:nvGrpSpPr>
        <p:grpSpPr>
          <a:xfrm>
            <a:off x="0" y="0"/>
            <a:ext cx="12192000" cy="6858000"/>
            <a:chOff x="0" y="0"/>
            <a:chExt cx="12192000" cy="6858000"/>
          </a:xfrm>
        </p:grpSpPr>
        <p:sp>
          <p:nvSpPr>
            <p:cNvPr id="97" name="矩形 96">
              <a:extLst>
                <a:ext uri="{FF2B5EF4-FFF2-40B4-BE49-F238E27FC236}">
                  <a16:creationId xmlns:a16="http://schemas.microsoft.com/office/drawing/2014/main" id="{281BEDDB-9F5D-430E-A2B3-211D1B89B090}"/>
                </a:ext>
              </a:extLst>
            </p:cNvPr>
            <p:cNvSpPr>
              <a:spLocks noGrp="1" noRot="1" noMove="1" noResize="1" noEditPoints="1" noAdjustHandles="1" noChangeArrowheads="1" noChangeShapeType="1"/>
            </p:cNvSpPr>
            <p:nvPr/>
          </p:nvSpPr>
          <p:spPr>
            <a:xfrm>
              <a:off x="0" y="0"/>
              <a:ext cx="12192000" cy="1229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FAEA6EE8-72B5-4ECF-A750-403F5425DF4E}"/>
                </a:ext>
              </a:extLst>
            </p:cNvPr>
            <p:cNvSpPr>
              <a:spLocks noGrp="1" noRot="1" noMove="1" noResize="1" noEditPoints="1" noAdjustHandles="1" noChangeArrowheads="1" noChangeShapeType="1"/>
            </p:cNvSpPr>
            <p:nvPr/>
          </p:nvSpPr>
          <p:spPr>
            <a:xfrm>
              <a:off x="0" y="6125496"/>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標題 2">
              <a:extLst>
                <a:ext uri="{FF2B5EF4-FFF2-40B4-BE49-F238E27FC236}">
                  <a16:creationId xmlns:a16="http://schemas.microsoft.com/office/drawing/2014/main" id="{93A540C9-78B2-445B-AA65-8F54D4A9BF23}"/>
                </a:ext>
              </a:extLst>
            </p:cNvPr>
            <p:cNvSpPr txBox="1">
              <a:spLocks noGrp="1" noRot="1" noMove="1" noResize="1" noEditPoints="1" noAdjustHandles="1" noChangeArrowheads="1" noChangeShapeType="1"/>
            </p:cNvSpPr>
            <p:nvPr/>
          </p:nvSpPr>
          <p:spPr>
            <a:xfrm>
              <a:off x="1" y="304562"/>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en-US" altLang="zh-TW" sz="2200">
                  <a:latin typeface="Cavolini" panose="03000502040302020204" pitchFamily="66" charset="0"/>
                  <a:ea typeface="+mn-ea"/>
                  <a:cs typeface="Cavolini" panose="03000502040302020204" pitchFamily="66" charset="0"/>
                </a:rPr>
                <a:t> </a:t>
              </a:r>
            </a:p>
            <a:p>
              <a:pPr algn="ctr"/>
              <a:endParaRPr lang="zh-TW" altLang="en-US" sz="3200">
                <a:latin typeface="Cavolini" panose="03000502040302020204" pitchFamily="66" charset="0"/>
                <a:ea typeface="+mn-ea"/>
                <a:cs typeface="Cavolini" panose="03000502040302020204" pitchFamily="66" charset="0"/>
              </a:endParaRPr>
            </a:p>
          </p:txBody>
        </p:sp>
        <p:sp>
          <p:nvSpPr>
            <p:cNvPr id="100" name="標題 2">
              <a:extLst>
                <a:ext uri="{FF2B5EF4-FFF2-40B4-BE49-F238E27FC236}">
                  <a16:creationId xmlns:a16="http://schemas.microsoft.com/office/drawing/2014/main" id="{7FCB1FD2-C98E-43AB-ABB0-ED9739BCB9E7}"/>
                </a:ext>
              </a:extLst>
            </p:cNvPr>
            <p:cNvSpPr txBox="1">
              <a:spLocks noGrp="1" noRot="1" noMove="1" noResize="1" noEditPoints="1" noAdjustHandles="1" noChangeArrowheads="1" noChangeShapeType="1"/>
            </p:cNvSpPr>
            <p:nvPr/>
          </p:nvSpPr>
          <p:spPr>
            <a:xfrm>
              <a:off x="2051914" y="289637"/>
              <a:ext cx="2880000" cy="720000"/>
            </a:xfrm>
            <a:prstGeom prst="rect">
              <a:avLst/>
            </a:prstGeom>
          </p:spPr>
          <p:txBody>
            <a:bodyPr vert="horz" lIns="91440" tIns="45720" rIns="91440" bIns="45720" rtlCol="0" anchor="ctr">
              <a:normAutofit fontScale="92500"/>
            </a:bodyPr>
            <a:lstStyle>
              <a:defPPr>
                <a:defRPr lang="zh-TW"/>
              </a:defPPr>
              <a:lvl1pPr>
                <a:lnSpc>
                  <a:spcPct val="100000"/>
                </a:lnSpc>
                <a:spcBef>
                  <a:spcPct val="0"/>
                </a:spcBef>
                <a:buNone/>
                <a:defRPr sz="3600" b="1">
                  <a:latin typeface="+mj-lt"/>
                  <a:ea typeface="+mj-ea"/>
                  <a:cs typeface="+mj-cs"/>
                </a:defRPr>
              </a:lvl1pPr>
            </a:lstStyle>
            <a:p>
              <a:r>
                <a:rPr lang="zh-TW" altLang="en-US" sz="3200"/>
                <a:t>未來發展與問題</a:t>
              </a:r>
            </a:p>
          </p:txBody>
        </p:sp>
        <p:pic>
          <p:nvPicPr>
            <p:cNvPr id="101" name="圖片 100">
              <a:extLst>
                <a:ext uri="{FF2B5EF4-FFF2-40B4-BE49-F238E27FC236}">
                  <a16:creationId xmlns:a16="http://schemas.microsoft.com/office/drawing/2014/main" id="{FFD21831-E800-4708-B829-D4FF0E61BF5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292505" y="6168144"/>
              <a:ext cx="647210" cy="647210"/>
            </a:xfrm>
            <a:prstGeom prst="rect">
              <a:avLst/>
            </a:prstGeom>
          </p:spPr>
        </p:pic>
        <p:pic>
          <p:nvPicPr>
            <p:cNvPr id="102" name="圖片 101">
              <a:extLst>
                <a:ext uri="{FF2B5EF4-FFF2-40B4-BE49-F238E27FC236}">
                  <a16:creationId xmlns:a16="http://schemas.microsoft.com/office/drawing/2014/main" id="{F07C903A-A384-464E-95B7-494A9CAEB1DB}"/>
                </a:ext>
              </a:extLst>
            </p:cNvPr>
            <p:cNvPicPr>
              <a:picLocks noGrp="1" noRot="1" noChangeAspect="1" noMove="1" noResize="1" noEditPoints="1" noAdjustHandles="1" noChangeArrowheads="1" noChangeShapeType="1" noCrop="1"/>
            </p:cNvPicPr>
            <p:nvPr/>
          </p:nvPicPr>
          <p:blipFill>
            <a:blip r:embed="rId5"/>
            <a:stretch>
              <a:fillRect/>
            </a:stretch>
          </p:blipFill>
          <p:spPr>
            <a:xfrm>
              <a:off x="11359495" y="6221749"/>
              <a:ext cx="540000" cy="540000"/>
            </a:xfrm>
            <a:prstGeom prst="rect">
              <a:avLst/>
            </a:prstGeom>
          </p:spPr>
        </p:pic>
        <p:pic>
          <p:nvPicPr>
            <p:cNvPr id="103" name="圖片 102">
              <a:extLst>
                <a:ext uri="{FF2B5EF4-FFF2-40B4-BE49-F238E27FC236}">
                  <a16:creationId xmlns:a16="http://schemas.microsoft.com/office/drawing/2014/main" id="{470C4D45-6C9D-4DBE-A75F-F86086523BA7}"/>
                </a:ext>
              </a:extLst>
            </p:cNvPr>
            <p:cNvPicPr>
              <a:picLocks noGrp="1" noRot="1" noChangeAspect="1" noMove="1" noResize="1" noEditPoints="1" noAdjustHandles="1" noChangeArrowheads="1" noChangeShapeType="1" noCrop="1"/>
            </p:cNvPicPr>
            <p:nvPr/>
          </p:nvPicPr>
          <p:blipFill>
            <a:blip r:embed="rId6"/>
            <a:stretch>
              <a:fillRect/>
            </a:stretch>
          </p:blipFill>
          <p:spPr>
            <a:xfrm>
              <a:off x="9297166" y="6168144"/>
              <a:ext cx="647210" cy="647210"/>
            </a:xfrm>
            <a:prstGeom prst="rect">
              <a:avLst/>
            </a:prstGeom>
          </p:spPr>
        </p:pic>
        <p:pic>
          <p:nvPicPr>
            <p:cNvPr id="104" name="圖片 103">
              <a:extLst>
                <a:ext uri="{FF2B5EF4-FFF2-40B4-BE49-F238E27FC236}">
                  <a16:creationId xmlns:a16="http://schemas.microsoft.com/office/drawing/2014/main" id="{AF8309BC-8CB3-4748-89EC-D57D46F740B5}"/>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10381936" y="6221749"/>
              <a:ext cx="540000" cy="540000"/>
            </a:xfrm>
            <a:prstGeom prst="rect">
              <a:avLst/>
            </a:prstGeom>
          </p:spPr>
        </p:pic>
        <p:pic>
          <p:nvPicPr>
            <p:cNvPr id="105" name="圖片 104">
              <a:extLst>
                <a:ext uri="{FF2B5EF4-FFF2-40B4-BE49-F238E27FC236}">
                  <a16:creationId xmlns:a16="http://schemas.microsoft.com/office/drawing/2014/main" id="{23368BDE-AA1B-43BC-9C7A-7691943A26E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10207106" y="255081"/>
              <a:ext cx="718871" cy="718871"/>
            </a:xfrm>
            <a:prstGeom prst="rect">
              <a:avLst/>
            </a:prstGeom>
          </p:spPr>
        </p:pic>
        <p:grpSp>
          <p:nvGrpSpPr>
            <p:cNvPr id="106" name="群組 105">
              <a:extLst>
                <a:ext uri="{FF2B5EF4-FFF2-40B4-BE49-F238E27FC236}">
                  <a16:creationId xmlns:a16="http://schemas.microsoft.com/office/drawing/2014/main" id="{7D793337-D859-4D99-B15E-5C40C877A85A}"/>
                </a:ext>
              </a:extLst>
            </p:cNvPr>
            <p:cNvGrpSpPr>
              <a:grpSpLocks noGrp="1" noUngrp="1" noRot="1" noMove="1" noResize="1"/>
            </p:cNvGrpSpPr>
            <p:nvPr/>
          </p:nvGrpSpPr>
          <p:grpSpPr>
            <a:xfrm>
              <a:off x="11229600" y="345636"/>
              <a:ext cx="720000" cy="537760"/>
              <a:chOff x="11229600" y="345636"/>
              <a:chExt cx="720000" cy="537760"/>
            </a:xfrm>
          </p:grpSpPr>
          <p:sp>
            <p:nvSpPr>
              <p:cNvPr id="107" name="手繪多邊形: 圖案 106">
                <a:extLst>
                  <a:ext uri="{FF2B5EF4-FFF2-40B4-BE49-F238E27FC236}">
                    <a16:creationId xmlns:a16="http://schemas.microsoft.com/office/drawing/2014/main" id="{CE074E09-1E2D-4E93-BDFD-D0837CA6990B}"/>
                  </a:ext>
                </a:extLst>
              </p:cNvPr>
              <p:cNvSpPr>
                <a:spLocks noGrp="1" noRot="1" noMove="1" noResize="1" noEditPoints="1" noAdjustHandles="1" noChangeArrowheads="1" noChangeShapeType="1"/>
              </p:cNvSpPr>
              <p:nvPr/>
            </p:nvSpPr>
            <p:spPr>
              <a:xfrm>
                <a:off x="11766143" y="421163"/>
                <a:ext cx="183457" cy="386705"/>
              </a:xfrm>
              <a:custGeom>
                <a:avLst/>
                <a:gdLst>
                  <a:gd name="connsiteX0" fmla="*/ 883920 w 1912771"/>
                  <a:gd name="connsiteY0" fmla="*/ 490323 h 2695555"/>
                  <a:gd name="connsiteX1" fmla="*/ 1757680 w 1912771"/>
                  <a:gd name="connsiteY1" fmla="*/ 144883 h 2695555"/>
                  <a:gd name="connsiteX2" fmla="*/ 1828800 w 1912771"/>
                  <a:gd name="connsiteY2" fmla="*/ 2583283 h 2695555"/>
                  <a:gd name="connsiteX3" fmla="*/ 873760 w 1912771"/>
                  <a:gd name="connsiteY3" fmla="*/ 2207363 h 2695555"/>
                  <a:gd name="connsiteX4" fmla="*/ 0 w 1912771"/>
                  <a:gd name="connsiteY4" fmla="*/ 1496163 h 2695555"/>
                  <a:gd name="connsiteX0" fmla="*/ 10160 w 1039011"/>
                  <a:gd name="connsiteY0" fmla="*/ 490323 h 2695555"/>
                  <a:gd name="connsiteX1" fmla="*/ 883920 w 1039011"/>
                  <a:gd name="connsiteY1" fmla="*/ 144883 h 2695555"/>
                  <a:gd name="connsiteX2" fmla="*/ 955040 w 1039011"/>
                  <a:gd name="connsiteY2" fmla="*/ 2583283 h 2695555"/>
                  <a:gd name="connsiteX3" fmla="*/ 0 w 1039011"/>
                  <a:gd name="connsiteY3" fmla="*/ 2207363 h 2695555"/>
                  <a:gd name="connsiteX0" fmla="*/ 58928 w 1036736"/>
                  <a:gd name="connsiteY0" fmla="*/ 634949 h 2651205"/>
                  <a:gd name="connsiteX1" fmla="*/ 883920 w 1036736"/>
                  <a:gd name="connsiteY1" fmla="*/ 100533 h 2651205"/>
                  <a:gd name="connsiteX2" fmla="*/ 955040 w 1036736"/>
                  <a:gd name="connsiteY2" fmla="*/ 2538933 h 2651205"/>
                  <a:gd name="connsiteX3" fmla="*/ 0 w 1036736"/>
                  <a:gd name="connsiteY3" fmla="*/ 2163013 h 2651205"/>
                  <a:gd name="connsiteX0" fmla="*/ 58928 w 1029609"/>
                  <a:gd name="connsiteY0" fmla="*/ 433744 h 2433412"/>
                  <a:gd name="connsiteX1" fmla="*/ 865632 w 1029609"/>
                  <a:gd name="connsiteY1" fmla="*/ 143168 h 2433412"/>
                  <a:gd name="connsiteX2" fmla="*/ 955040 w 1029609"/>
                  <a:gd name="connsiteY2" fmla="*/ 2337728 h 2433412"/>
                  <a:gd name="connsiteX3" fmla="*/ 0 w 1029609"/>
                  <a:gd name="connsiteY3" fmla="*/ 1961808 h 2433412"/>
                  <a:gd name="connsiteX0" fmla="*/ 58928 w 943964"/>
                  <a:gd name="connsiteY0" fmla="*/ 417519 h 2236635"/>
                  <a:gd name="connsiteX1" fmla="*/ 865632 w 943964"/>
                  <a:gd name="connsiteY1" fmla="*/ 126943 h 2236635"/>
                  <a:gd name="connsiteX2" fmla="*/ 814832 w 943964"/>
                  <a:gd name="connsiteY2" fmla="*/ 2102047 h 2236635"/>
                  <a:gd name="connsiteX3" fmla="*/ 0 w 943964"/>
                  <a:gd name="connsiteY3" fmla="*/ 1945583 h 2236635"/>
                  <a:gd name="connsiteX0" fmla="*/ 40640 w 924734"/>
                  <a:gd name="connsiteY0" fmla="*/ 417519 h 2177598"/>
                  <a:gd name="connsiteX1" fmla="*/ 847344 w 924734"/>
                  <a:gd name="connsiteY1" fmla="*/ 126943 h 2177598"/>
                  <a:gd name="connsiteX2" fmla="*/ 796544 w 924734"/>
                  <a:gd name="connsiteY2" fmla="*/ 2102047 h 2177598"/>
                  <a:gd name="connsiteX3" fmla="*/ 0 w 924734"/>
                  <a:gd name="connsiteY3" fmla="*/ 1695647 h 2177598"/>
                  <a:gd name="connsiteX0" fmla="*/ 40640 w 847344"/>
                  <a:gd name="connsiteY0" fmla="*/ 417519 h 2177598"/>
                  <a:gd name="connsiteX1" fmla="*/ 847344 w 847344"/>
                  <a:gd name="connsiteY1" fmla="*/ 126943 h 2177598"/>
                  <a:gd name="connsiteX2" fmla="*/ 796544 w 847344"/>
                  <a:gd name="connsiteY2" fmla="*/ 2102047 h 2177598"/>
                  <a:gd name="connsiteX3" fmla="*/ 0 w 847344"/>
                  <a:gd name="connsiteY3" fmla="*/ 1695647 h 2177598"/>
                  <a:gd name="connsiteX0" fmla="*/ 40640 w 1089152"/>
                  <a:gd name="connsiteY0" fmla="*/ 409409 h 2073687"/>
                  <a:gd name="connsiteX1" fmla="*/ 847344 w 1089152"/>
                  <a:gd name="connsiteY1" fmla="*/ 118833 h 2073687"/>
                  <a:gd name="connsiteX2" fmla="*/ 1089152 w 1089152"/>
                  <a:gd name="connsiteY2" fmla="*/ 1984209 h 2073687"/>
                  <a:gd name="connsiteX3" fmla="*/ 0 w 1089152"/>
                  <a:gd name="connsiteY3" fmla="*/ 1687537 h 2073687"/>
                  <a:gd name="connsiteX0" fmla="*/ 65024 w 1161845"/>
                  <a:gd name="connsiteY0" fmla="*/ 409409 h 2143347"/>
                  <a:gd name="connsiteX1" fmla="*/ 871728 w 1161845"/>
                  <a:gd name="connsiteY1" fmla="*/ 118833 h 2143347"/>
                  <a:gd name="connsiteX2" fmla="*/ 1113536 w 1161845"/>
                  <a:gd name="connsiteY2" fmla="*/ 1984209 h 2143347"/>
                  <a:gd name="connsiteX3" fmla="*/ 0 w 1161845"/>
                  <a:gd name="connsiteY3" fmla="*/ 1919185 h 2143347"/>
                  <a:gd name="connsiteX0" fmla="*/ 65024 w 1161845"/>
                  <a:gd name="connsiteY0" fmla="*/ 409409 h 2371283"/>
                  <a:gd name="connsiteX1" fmla="*/ 871728 w 1161845"/>
                  <a:gd name="connsiteY1" fmla="*/ 118833 h 2371283"/>
                  <a:gd name="connsiteX2" fmla="*/ 1113536 w 1161845"/>
                  <a:gd name="connsiteY2" fmla="*/ 1984209 h 2371283"/>
                  <a:gd name="connsiteX3" fmla="*/ 0 w 1161845"/>
                  <a:gd name="connsiteY3" fmla="*/ 1919185 h 2371283"/>
                  <a:gd name="connsiteX0" fmla="*/ 65024 w 1059437"/>
                  <a:gd name="connsiteY0" fmla="*/ 417518 h 2425415"/>
                  <a:gd name="connsiteX1" fmla="*/ 871728 w 1059437"/>
                  <a:gd name="connsiteY1" fmla="*/ 126942 h 2425415"/>
                  <a:gd name="connsiteX2" fmla="*/ 991616 w 1059437"/>
                  <a:gd name="connsiteY2" fmla="*/ 2102046 h 2425415"/>
                  <a:gd name="connsiteX3" fmla="*/ 0 w 1059437"/>
                  <a:gd name="connsiteY3" fmla="*/ 1927294 h 2425415"/>
                  <a:gd name="connsiteX0" fmla="*/ 65024 w 1124694"/>
                  <a:gd name="connsiteY0" fmla="*/ 418870 h 2435159"/>
                  <a:gd name="connsiteX1" fmla="*/ 871728 w 1124694"/>
                  <a:gd name="connsiteY1" fmla="*/ 128294 h 2435159"/>
                  <a:gd name="connsiteX2" fmla="*/ 1070864 w 1124694"/>
                  <a:gd name="connsiteY2" fmla="*/ 2121686 h 2435159"/>
                  <a:gd name="connsiteX3" fmla="*/ 0 w 1124694"/>
                  <a:gd name="connsiteY3" fmla="*/ 1928646 h 2435159"/>
                  <a:gd name="connsiteX0" fmla="*/ 65024 w 1119497"/>
                  <a:gd name="connsiteY0" fmla="*/ 418870 h 2383257"/>
                  <a:gd name="connsiteX1" fmla="*/ 871728 w 1119497"/>
                  <a:gd name="connsiteY1" fmla="*/ 128294 h 2383257"/>
                  <a:gd name="connsiteX2" fmla="*/ 1070864 w 1119497"/>
                  <a:gd name="connsiteY2" fmla="*/ 2121686 h 2383257"/>
                  <a:gd name="connsiteX3" fmla="*/ 0 w 1119497"/>
                  <a:gd name="connsiteY3" fmla="*/ 1928646 h 2383257"/>
                  <a:gd name="connsiteX0" fmla="*/ 65024 w 1195178"/>
                  <a:gd name="connsiteY0" fmla="*/ 521767 h 2545709"/>
                  <a:gd name="connsiteX1" fmla="*/ 1060704 w 1195178"/>
                  <a:gd name="connsiteY1" fmla="*/ 103175 h 2545709"/>
                  <a:gd name="connsiteX2" fmla="*/ 1070864 w 1195178"/>
                  <a:gd name="connsiteY2" fmla="*/ 2224583 h 2545709"/>
                  <a:gd name="connsiteX3" fmla="*/ 0 w 1195178"/>
                  <a:gd name="connsiteY3" fmla="*/ 2031543 h 2545709"/>
                  <a:gd name="connsiteX0" fmla="*/ 65024 w 1174680"/>
                  <a:gd name="connsiteY0" fmla="*/ 508876 h 2532818"/>
                  <a:gd name="connsiteX1" fmla="*/ 1060704 w 1174680"/>
                  <a:gd name="connsiteY1" fmla="*/ 90284 h 2532818"/>
                  <a:gd name="connsiteX2" fmla="*/ 1070864 w 1174680"/>
                  <a:gd name="connsiteY2" fmla="*/ 2211692 h 2532818"/>
                  <a:gd name="connsiteX3" fmla="*/ 0 w 1174680"/>
                  <a:gd name="connsiteY3" fmla="*/ 2018652 h 2532818"/>
                  <a:gd name="connsiteX0" fmla="*/ 65024 w 1070864"/>
                  <a:gd name="connsiteY0" fmla="*/ 508876 h 2532818"/>
                  <a:gd name="connsiteX1" fmla="*/ 1060704 w 1070864"/>
                  <a:gd name="connsiteY1" fmla="*/ 90284 h 2532818"/>
                  <a:gd name="connsiteX2" fmla="*/ 1070864 w 1070864"/>
                  <a:gd name="connsiteY2" fmla="*/ 2211692 h 2532818"/>
                  <a:gd name="connsiteX3" fmla="*/ 0 w 1070864"/>
                  <a:gd name="connsiteY3" fmla="*/ 2018652 h 2532818"/>
                  <a:gd name="connsiteX0" fmla="*/ 65024 w 1153882"/>
                  <a:gd name="connsiteY0" fmla="*/ 513590 h 2487005"/>
                  <a:gd name="connsiteX1" fmla="*/ 1060704 w 1153882"/>
                  <a:gd name="connsiteY1" fmla="*/ 94998 h 2487005"/>
                  <a:gd name="connsiteX2" fmla="*/ 1113536 w 1153882"/>
                  <a:gd name="connsiteY2" fmla="*/ 2100582 h 2487005"/>
                  <a:gd name="connsiteX3" fmla="*/ 0 w 1153882"/>
                  <a:gd name="connsiteY3" fmla="*/ 2023366 h 2487005"/>
                  <a:gd name="connsiteX0" fmla="*/ 65024 w 1221990"/>
                  <a:gd name="connsiteY0" fmla="*/ 272103 h 2227983"/>
                  <a:gd name="connsiteX1" fmla="*/ 1060704 w 1221990"/>
                  <a:gd name="connsiteY1" fmla="*/ 188791 h 2227983"/>
                  <a:gd name="connsiteX2" fmla="*/ 1113536 w 1221990"/>
                  <a:gd name="connsiteY2" fmla="*/ 1859095 h 2227983"/>
                  <a:gd name="connsiteX3" fmla="*/ 0 w 1221990"/>
                  <a:gd name="connsiteY3" fmla="*/ 1781879 h 2227983"/>
                  <a:gd name="connsiteX0" fmla="*/ 65024 w 1102866"/>
                  <a:gd name="connsiteY0" fmla="*/ 266452 h 2191662"/>
                  <a:gd name="connsiteX1" fmla="*/ 1060704 w 1102866"/>
                  <a:gd name="connsiteY1" fmla="*/ 183140 h 2191662"/>
                  <a:gd name="connsiteX2" fmla="*/ 827024 w 1102866"/>
                  <a:gd name="connsiteY2" fmla="*/ 1768100 h 2191662"/>
                  <a:gd name="connsiteX3" fmla="*/ 0 w 1102866"/>
                  <a:gd name="connsiteY3" fmla="*/ 1776228 h 2191662"/>
                  <a:gd name="connsiteX0" fmla="*/ 65024 w 1111051"/>
                  <a:gd name="connsiteY0" fmla="*/ 274539 h 2244771"/>
                  <a:gd name="connsiteX1" fmla="*/ 1060704 w 1111051"/>
                  <a:gd name="connsiteY1" fmla="*/ 191227 h 2244771"/>
                  <a:gd name="connsiteX2" fmla="*/ 863600 w 1111051"/>
                  <a:gd name="connsiteY2" fmla="*/ 1898107 h 2244771"/>
                  <a:gd name="connsiteX3" fmla="*/ 0 w 1111051"/>
                  <a:gd name="connsiteY3" fmla="*/ 1784315 h 2244771"/>
                  <a:gd name="connsiteX0" fmla="*/ 65024 w 1206293"/>
                  <a:gd name="connsiteY0" fmla="*/ 271698 h 2225259"/>
                  <a:gd name="connsiteX1" fmla="*/ 1060704 w 1206293"/>
                  <a:gd name="connsiteY1" fmla="*/ 188386 h 2225259"/>
                  <a:gd name="connsiteX2" fmla="*/ 1089152 w 1206293"/>
                  <a:gd name="connsiteY2" fmla="*/ 1852594 h 2225259"/>
                  <a:gd name="connsiteX3" fmla="*/ 0 w 1206293"/>
                  <a:gd name="connsiteY3" fmla="*/ 1781474 h 2225259"/>
                  <a:gd name="connsiteX0" fmla="*/ 65024 w 1225808"/>
                  <a:gd name="connsiteY0" fmla="*/ 433518 h 2399357"/>
                  <a:gd name="connsiteX1" fmla="*/ 1097280 w 1225808"/>
                  <a:gd name="connsiteY1" fmla="*/ 112462 h 2399357"/>
                  <a:gd name="connsiteX2" fmla="*/ 1089152 w 1225808"/>
                  <a:gd name="connsiteY2" fmla="*/ 2014414 h 2399357"/>
                  <a:gd name="connsiteX3" fmla="*/ 0 w 1225808"/>
                  <a:gd name="connsiteY3" fmla="*/ 1943294 h 2399357"/>
                  <a:gd name="connsiteX0" fmla="*/ 65024 w 1097280"/>
                  <a:gd name="connsiteY0" fmla="*/ 433518 h 2399357"/>
                  <a:gd name="connsiteX1" fmla="*/ 1097280 w 1097280"/>
                  <a:gd name="connsiteY1" fmla="*/ 112462 h 2399357"/>
                  <a:gd name="connsiteX2" fmla="*/ 1089152 w 1097280"/>
                  <a:gd name="connsiteY2" fmla="*/ 2014414 h 2399357"/>
                  <a:gd name="connsiteX3" fmla="*/ 0 w 1097280"/>
                  <a:gd name="connsiteY3" fmla="*/ 1943294 h 2399357"/>
                  <a:gd name="connsiteX0" fmla="*/ 22352 w 1174827"/>
                  <a:gd name="connsiteY0" fmla="*/ 327040 h 2457471"/>
                  <a:gd name="connsiteX1" fmla="*/ 1097280 w 1174827"/>
                  <a:gd name="connsiteY1" fmla="*/ 170576 h 2457471"/>
                  <a:gd name="connsiteX2" fmla="*/ 1089152 w 1174827"/>
                  <a:gd name="connsiteY2" fmla="*/ 2072528 h 2457471"/>
                  <a:gd name="connsiteX3" fmla="*/ 0 w 1174827"/>
                  <a:gd name="connsiteY3" fmla="*/ 2001408 h 2457471"/>
                  <a:gd name="connsiteX0" fmla="*/ 22352 w 1280474"/>
                  <a:gd name="connsiteY0" fmla="*/ 454949 h 2585380"/>
                  <a:gd name="connsiteX1" fmla="*/ 1097280 w 1280474"/>
                  <a:gd name="connsiteY1" fmla="*/ 298485 h 2585380"/>
                  <a:gd name="connsiteX2" fmla="*/ 1089152 w 1280474"/>
                  <a:gd name="connsiteY2" fmla="*/ 2200437 h 2585380"/>
                  <a:gd name="connsiteX3" fmla="*/ 0 w 1280474"/>
                  <a:gd name="connsiteY3" fmla="*/ 2129317 h 2585380"/>
                  <a:gd name="connsiteX0" fmla="*/ 22352 w 1097280"/>
                  <a:gd name="connsiteY0" fmla="*/ 454949 h 2585380"/>
                  <a:gd name="connsiteX1" fmla="*/ 1097280 w 1097280"/>
                  <a:gd name="connsiteY1" fmla="*/ 298485 h 2585380"/>
                  <a:gd name="connsiteX2" fmla="*/ 1089152 w 1097280"/>
                  <a:gd name="connsiteY2" fmla="*/ 2200437 h 2585380"/>
                  <a:gd name="connsiteX3" fmla="*/ 0 w 1097280"/>
                  <a:gd name="connsiteY3" fmla="*/ 2129317 h 2585380"/>
                  <a:gd name="connsiteX0" fmla="*/ 22352 w 1097280"/>
                  <a:gd name="connsiteY0" fmla="*/ 454949 h 2561179"/>
                  <a:gd name="connsiteX1" fmla="*/ 1097280 w 1097280"/>
                  <a:gd name="connsiteY1" fmla="*/ 298485 h 2561179"/>
                  <a:gd name="connsiteX2" fmla="*/ 1089152 w 1097280"/>
                  <a:gd name="connsiteY2" fmla="*/ 2200437 h 2561179"/>
                  <a:gd name="connsiteX3" fmla="*/ 0 w 1097280"/>
                  <a:gd name="connsiteY3" fmla="*/ 2129317 h 2561179"/>
                  <a:gd name="connsiteX0" fmla="*/ 22352 w 1097280"/>
                  <a:gd name="connsiteY0" fmla="*/ 454949 h 2561179"/>
                  <a:gd name="connsiteX1" fmla="*/ 1097280 w 1097280"/>
                  <a:gd name="connsiteY1" fmla="*/ 298485 h 2561179"/>
                  <a:gd name="connsiteX2" fmla="*/ 1089152 w 1097280"/>
                  <a:gd name="connsiteY2" fmla="*/ 2200437 h 2561179"/>
                  <a:gd name="connsiteX3" fmla="*/ 0 w 1097280"/>
                  <a:gd name="connsiteY3" fmla="*/ 2129317 h 2561179"/>
                  <a:gd name="connsiteX0" fmla="*/ 22352 w 1194840"/>
                  <a:gd name="connsiteY0" fmla="*/ 394101 h 2500331"/>
                  <a:gd name="connsiteX1" fmla="*/ 1097280 w 1194840"/>
                  <a:gd name="connsiteY1" fmla="*/ 237637 h 2500331"/>
                  <a:gd name="connsiteX2" fmla="*/ 1089152 w 1194840"/>
                  <a:gd name="connsiteY2" fmla="*/ 2139589 h 2500331"/>
                  <a:gd name="connsiteX3" fmla="*/ 0 w 1194840"/>
                  <a:gd name="connsiteY3" fmla="*/ 2068469 h 2500331"/>
                  <a:gd name="connsiteX0" fmla="*/ 22352 w 1265273"/>
                  <a:gd name="connsiteY0" fmla="*/ 463752 h 2569982"/>
                  <a:gd name="connsiteX1" fmla="*/ 1097280 w 1265273"/>
                  <a:gd name="connsiteY1" fmla="*/ 307288 h 2569982"/>
                  <a:gd name="connsiteX2" fmla="*/ 1089152 w 1265273"/>
                  <a:gd name="connsiteY2" fmla="*/ 2209240 h 2569982"/>
                  <a:gd name="connsiteX3" fmla="*/ 0 w 1265273"/>
                  <a:gd name="connsiteY3" fmla="*/ 2138120 h 2569982"/>
                  <a:gd name="connsiteX0" fmla="*/ 22352 w 1097280"/>
                  <a:gd name="connsiteY0" fmla="*/ 463752 h 2569982"/>
                  <a:gd name="connsiteX1" fmla="*/ 1097280 w 1097280"/>
                  <a:gd name="connsiteY1" fmla="*/ 307288 h 2569982"/>
                  <a:gd name="connsiteX2" fmla="*/ 1089152 w 1097280"/>
                  <a:gd name="connsiteY2" fmla="*/ 2209240 h 2569982"/>
                  <a:gd name="connsiteX3" fmla="*/ 0 w 1097280"/>
                  <a:gd name="connsiteY3" fmla="*/ 2138120 h 2569982"/>
                  <a:gd name="connsiteX0" fmla="*/ 22352 w 1162239"/>
                  <a:gd name="connsiteY0" fmla="*/ 463752 h 2594183"/>
                  <a:gd name="connsiteX1" fmla="*/ 1066800 w 1162239"/>
                  <a:gd name="connsiteY1" fmla="*/ 307288 h 2594183"/>
                  <a:gd name="connsiteX2" fmla="*/ 1089152 w 1162239"/>
                  <a:gd name="connsiteY2" fmla="*/ 2209240 h 2594183"/>
                  <a:gd name="connsiteX3" fmla="*/ 0 w 1162239"/>
                  <a:gd name="connsiteY3" fmla="*/ 2138120 h 2594183"/>
                  <a:gd name="connsiteX0" fmla="*/ 22352 w 1089152"/>
                  <a:gd name="connsiteY0" fmla="*/ 463752 h 2594183"/>
                  <a:gd name="connsiteX1" fmla="*/ 1066800 w 1089152"/>
                  <a:gd name="connsiteY1" fmla="*/ 307288 h 2594183"/>
                  <a:gd name="connsiteX2" fmla="*/ 1089152 w 1089152"/>
                  <a:gd name="connsiteY2" fmla="*/ 2209240 h 2594183"/>
                  <a:gd name="connsiteX3" fmla="*/ 0 w 1089152"/>
                  <a:gd name="connsiteY3" fmla="*/ 2138120 h 2594183"/>
                  <a:gd name="connsiteX0" fmla="*/ 22352 w 1142090"/>
                  <a:gd name="connsiteY0" fmla="*/ 327918 h 2463178"/>
                  <a:gd name="connsiteX1" fmla="*/ 1066800 w 1142090"/>
                  <a:gd name="connsiteY1" fmla="*/ 171454 h 2463178"/>
                  <a:gd name="connsiteX2" fmla="*/ 1058672 w 1142090"/>
                  <a:gd name="connsiteY2" fmla="*/ 2085598 h 2463178"/>
                  <a:gd name="connsiteX3" fmla="*/ 0 w 1142090"/>
                  <a:gd name="connsiteY3" fmla="*/ 2002286 h 2463178"/>
                  <a:gd name="connsiteX0" fmla="*/ 22352 w 1148284"/>
                  <a:gd name="connsiteY0" fmla="*/ 327918 h 2463178"/>
                  <a:gd name="connsiteX1" fmla="*/ 1066800 w 1148284"/>
                  <a:gd name="connsiteY1" fmla="*/ 171454 h 2463178"/>
                  <a:gd name="connsiteX2" fmla="*/ 1076960 w 1148284"/>
                  <a:gd name="connsiteY2" fmla="*/ 2085598 h 2463178"/>
                  <a:gd name="connsiteX3" fmla="*/ 0 w 1148284"/>
                  <a:gd name="connsiteY3" fmla="*/ 2002286 h 2463178"/>
                  <a:gd name="connsiteX0" fmla="*/ 22352 w 1186029"/>
                  <a:gd name="connsiteY0" fmla="*/ 327918 h 2463178"/>
                  <a:gd name="connsiteX1" fmla="*/ 1030224 w 1186029"/>
                  <a:gd name="connsiteY1" fmla="*/ 171454 h 2463178"/>
                  <a:gd name="connsiteX2" fmla="*/ 1076960 w 1186029"/>
                  <a:gd name="connsiteY2" fmla="*/ 2085598 h 2463178"/>
                  <a:gd name="connsiteX3" fmla="*/ 0 w 1186029"/>
                  <a:gd name="connsiteY3" fmla="*/ 2002286 h 2463178"/>
                  <a:gd name="connsiteX0" fmla="*/ 22352 w 1189699"/>
                  <a:gd name="connsiteY0" fmla="*/ 363800 h 2501900"/>
                  <a:gd name="connsiteX1" fmla="*/ 1037844 w 1189699"/>
                  <a:gd name="connsiteY1" fmla="*/ 153996 h 2501900"/>
                  <a:gd name="connsiteX2" fmla="*/ 1076960 w 1189699"/>
                  <a:gd name="connsiteY2" fmla="*/ 2121480 h 2501900"/>
                  <a:gd name="connsiteX3" fmla="*/ 0 w 1189699"/>
                  <a:gd name="connsiteY3" fmla="*/ 2038168 h 2501900"/>
                  <a:gd name="connsiteX0" fmla="*/ 22352 w 1177310"/>
                  <a:gd name="connsiteY0" fmla="*/ 361148 h 2499044"/>
                  <a:gd name="connsiteX1" fmla="*/ 1011174 w 1177310"/>
                  <a:gd name="connsiteY1" fmla="*/ 155154 h 2499044"/>
                  <a:gd name="connsiteX2" fmla="*/ 1076960 w 1177310"/>
                  <a:gd name="connsiteY2" fmla="*/ 2118828 h 2499044"/>
                  <a:gd name="connsiteX3" fmla="*/ 0 w 1177310"/>
                  <a:gd name="connsiteY3" fmla="*/ 2035516 h 2499044"/>
                  <a:gd name="connsiteX0" fmla="*/ 22352 w 1187851"/>
                  <a:gd name="connsiteY0" fmla="*/ 358508 h 2496201"/>
                  <a:gd name="connsiteX1" fmla="*/ 1034034 w 1187851"/>
                  <a:gd name="connsiteY1" fmla="*/ 156324 h 2496201"/>
                  <a:gd name="connsiteX2" fmla="*/ 1076960 w 1187851"/>
                  <a:gd name="connsiteY2" fmla="*/ 2116188 h 2496201"/>
                  <a:gd name="connsiteX3" fmla="*/ 0 w 1187851"/>
                  <a:gd name="connsiteY3" fmla="*/ 2032876 h 2496201"/>
                  <a:gd name="connsiteX0" fmla="*/ 22352 w 1076960"/>
                  <a:gd name="connsiteY0" fmla="*/ 358508 h 2496201"/>
                  <a:gd name="connsiteX1" fmla="*/ 1034034 w 1076960"/>
                  <a:gd name="connsiteY1" fmla="*/ 156324 h 2496201"/>
                  <a:gd name="connsiteX2" fmla="*/ 1076960 w 1076960"/>
                  <a:gd name="connsiteY2" fmla="*/ 2116188 h 2496201"/>
                  <a:gd name="connsiteX3" fmla="*/ 0 w 1076960"/>
                  <a:gd name="connsiteY3" fmla="*/ 2032876 h 2496201"/>
                  <a:gd name="connsiteX0" fmla="*/ 22352 w 1158467"/>
                  <a:gd name="connsiteY0" fmla="*/ 279686 h 2410717"/>
                  <a:gd name="connsiteX1" fmla="*/ 1083564 w 1158467"/>
                  <a:gd name="connsiteY1" fmla="*/ 203232 h 2410717"/>
                  <a:gd name="connsiteX2" fmla="*/ 1076960 w 1158467"/>
                  <a:gd name="connsiteY2" fmla="*/ 2037366 h 2410717"/>
                  <a:gd name="connsiteX3" fmla="*/ 0 w 1158467"/>
                  <a:gd name="connsiteY3" fmla="*/ 1954054 h 2410717"/>
                  <a:gd name="connsiteX0" fmla="*/ 22352 w 1153452"/>
                  <a:gd name="connsiteY0" fmla="*/ 281818 h 2413050"/>
                  <a:gd name="connsiteX1" fmla="*/ 1068324 w 1153452"/>
                  <a:gd name="connsiteY1" fmla="*/ 201554 h 2413050"/>
                  <a:gd name="connsiteX2" fmla="*/ 1076960 w 1153452"/>
                  <a:gd name="connsiteY2" fmla="*/ 2039498 h 2413050"/>
                  <a:gd name="connsiteX3" fmla="*/ 0 w 1153452"/>
                  <a:gd name="connsiteY3" fmla="*/ 1956186 h 2413050"/>
                  <a:gd name="connsiteX0" fmla="*/ 22352 w 1076960"/>
                  <a:gd name="connsiteY0" fmla="*/ 281818 h 2413050"/>
                  <a:gd name="connsiteX1" fmla="*/ 1068324 w 1076960"/>
                  <a:gd name="connsiteY1" fmla="*/ 201554 h 2413050"/>
                  <a:gd name="connsiteX2" fmla="*/ 1076960 w 1076960"/>
                  <a:gd name="connsiteY2" fmla="*/ 2039498 h 2413050"/>
                  <a:gd name="connsiteX3" fmla="*/ 0 w 1076960"/>
                  <a:gd name="connsiteY3" fmla="*/ 1956186 h 2413050"/>
                  <a:gd name="connsiteX0" fmla="*/ 22352 w 1083929"/>
                  <a:gd name="connsiteY0" fmla="*/ 348226 h 2479458"/>
                  <a:gd name="connsiteX1" fmla="*/ 1068324 w 1083929"/>
                  <a:gd name="connsiteY1" fmla="*/ 267962 h 2479458"/>
                  <a:gd name="connsiteX2" fmla="*/ 1076960 w 1083929"/>
                  <a:gd name="connsiteY2" fmla="*/ 2105906 h 2479458"/>
                  <a:gd name="connsiteX3" fmla="*/ 0 w 1083929"/>
                  <a:gd name="connsiteY3" fmla="*/ 2022594 h 2479458"/>
                  <a:gd name="connsiteX0" fmla="*/ 22352 w 1102412"/>
                  <a:gd name="connsiteY0" fmla="*/ 353073 h 2484305"/>
                  <a:gd name="connsiteX1" fmla="*/ 1068324 w 1102412"/>
                  <a:gd name="connsiteY1" fmla="*/ 272809 h 2484305"/>
                  <a:gd name="connsiteX2" fmla="*/ 1076960 w 1102412"/>
                  <a:gd name="connsiteY2" fmla="*/ 2110753 h 2484305"/>
                  <a:gd name="connsiteX3" fmla="*/ 0 w 1102412"/>
                  <a:gd name="connsiteY3" fmla="*/ 2027441 h 2484305"/>
                  <a:gd name="connsiteX0" fmla="*/ 22352 w 1101262"/>
                  <a:gd name="connsiteY0" fmla="*/ 361508 h 2492740"/>
                  <a:gd name="connsiteX1" fmla="*/ 655155 w 1101262"/>
                  <a:gd name="connsiteY1" fmla="*/ 14831 h 2492740"/>
                  <a:gd name="connsiteX2" fmla="*/ 1068324 w 1101262"/>
                  <a:gd name="connsiteY2" fmla="*/ 281244 h 2492740"/>
                  <a:gd name="connsiteX3" fmla="*/ 1076960 w 1101262"/>
                  <a:gd name="connsiteY3" fmla="*/ 2119188 h 2492740"/>
                  <a:gd name="connsiteX4" fmla="*/ 0 w 1101262"/>
                  <a:gd name="connsiteY4" fmla="*/ 2035876 h 2492740"/>
                  <a:gd name="connsiteX0" fmla="*/ 22352 w 1101543"/>
                  <a:gd name="connsiteY0" fmla="*/ 423861 h 2555093"/>
                  <a:gd name="connsiteX1" fmla="*/ 651345 w 1101543"/>
                  <a:gd name="connsiteY1" fmla="*/ 4794 h 2555093"/>
                  <a:gd name="connsiteX2" fmla="*/ 1068324 w 1101543"/>
                  <a:gd name="connsiteY2" fmla="*/ 343597 h 2555093"/>
                  <a:gd name="connsiteX3" fmla="*/ 1076960 w 1101543"/>
                  <a:gd name="connsiteY3" fmla="*/ 2181541 h 2555093"/>
                  <a:gd name="connsiteX4" fmla="*/ 0 w 1101543"/>
                  <a:gd name="connsiteY4" fmla="*/ 2098229 h 2555093"/>
                  <a:gd name="connsiteX0" fmla="*/ 22352 w 1101543"/>
                  <a:gd name="connsiteY0" fmla="*/ 422491 h 2553723"/>
                  <a:gd name="connsiteX1" fmla="*/ 651345 w 1101543"/>
                  <a:gd name="connsiteY1" fmla="*/ 3424 h 2553723"/>
                  <a:gd name="connsiteX2" fmla="*/ 1068324 w 1101543"/>
                  <a:gd name="connsiteY2" fmla="*/ 342227 h 2553723"/>
                  <a:gd name="connsiteX3" fmla="*/ 1076960 w 1101543"/>
                  <a:gd name="connsiteY3" fmla="*/ 2180171 h 2553723"/>
                  <a:gd name="connsiteX4" fmla="*/ 0 w 1101543"/>
                  <a:gd name="connsiteY4" fmla="*/ 2096859 h 2553723"/>
                  <a:gd name="connsiteX0" fmla="*/ 22352 w 1089752"/>
                  <a:gd name="connsiteY0" fmla="*/ 419618 h 2550850"/>
                  <a:gd name="connsiteX1" fmla="*/ 651345 w 1089752"/>
                  <a:gd name="connsiteY1" fmla="*/ 551 h 2550850"/>
                  <a:gd name="connsiteX2" fmla="*/ 1068324 w 1089752"/>
                  <a:gd name="connsiteY2" fmla="*/ 339354 h 2550850"/>
                  <a:gd name="connsiteX3" fmla="*/ 1076960 w 1089752"/>
                  <a:gd name="connsiteY3" fmla="*/ 2177298 h 2550850"/>
                  <a:gd name="connsiteX4" fmla="*/ 0 w 1089752"/>
                  <a:gd name="connsiteY4" fmla="*/ 2093986 h 2550850"/>
                  <a:gd name="connsiteX0" fmla="*/ 22352 w 1094798"/>
                  <a:gd name="connsiteY0" fmla="*/ 419690 h 2550922"/>
                  <a:gd name="connsiteX1" fmla="*/ 651345 w 1094798"/>
                  <a:gd name="connsiteY1" fmla="*/ 623 h 2550922"/>
                  <a:gd name="connsiteX2" fmla="*/ 1068324 w 1094798"/>
                  <a:gd name="connsiteY2" fmla="*/ 339426 h 2550922"/>
                  <a:gd name="connsiteX3" fmla="*/ 1076960 w 1094798"/>
                  <a:gd name="connsiteY3" fmla="*/ 2177370 h 2550922"/>
                  <a:gd name="connsiteX4" fmla="*/ 0 w 1094798"/>
                  <a:gd name="connsiteY4" fmla="*/ 2094058 h 2550922"/>
                  <a:gd name="connsiteX0" fmla="*/ 22352 w 1093114"/>
                  <a:gd name="connsiteY0" fmla="*/ 419784 h 2551016"/>
                  <a:gd name="connsiteX1" fmla="*/ 651345 w 1093114"/>
                  <a:gd name="connsiteY1" fmla="*/ 717 h 2551016"/>
                  <a:gd name="connsiteX2" fmla="*/ 1068324 w 1093114"/>
                  <a:gd name="connsiteY2" fmla="*/ 339520 h 2551016"/>
                  <a:gd name="connsiteX3" fmla="*/ 1076960 w 1093114"/>
                  <a:gd name="connsiteY3" fmla="*/ 2177464 h 2551016"/>
                  <a:gd name="connsiteX4" fmla="*/ 0 w 1093114"/>
                  <a:gd name="connsiteY4" fmla="*/ 2094152 h 2551016"/>
                  <a:gd name="connsiteX0" fmla="*/ 22352 w 1093114"/>
                  <a:gd name="connsiteY0" fmla="*/ 419784 h 2551016"/>
                  <a:gd name="connsiteX1" fmla="*/ 651345 w 1093114"/>
                  <a:gd name="connsiteY1" fmla="*/ 717 h 2551016"/>
                  <a:gd name="connsiteX2" fmla="*/ 1068324 w 1093114"/>
                  <a:gd name="connsiteY2" fmla="*/ 339520 h 2551016"/>
                  <a:gd name="connsiteX3" fmla="*/ 1076960 w 1093114"/>
                  <a:gd name="connsiteY3" fmla="*/ 2177464 h 2551016"/>
                  <a:gd name="connsiteX4" fmla="*/ 0 w 1093114"/>
                  <a:gd name="connsiteY4" fmla="*/ 2094152 h 2551016"/>
                  <a:gd name="connsiteX0" fmla="*/ 22352 w 1076960"/>
                  <a:gd name="connsiteY0" fmla="*/ 419784 h 2551016"/>
                  <a:gd name="connsiteX1" fmla="*/ 651345 w 1076960"/>
                  <a:gd name="connsiteY1" fmla="*/ 717 h 2551016"/>
                  <a:gd name="connsiteX2" fmla="*/ 1068324 w 1076960"/>
                  <a:gd name="connsiteY2" fmla="*/ 339520 h 2551016"/>
                  <a:gd name="connsiteX3" fmla="*/ 1076960 w 1076960"/>
                  <a:gd name="connsiteY3" fmla="*/ 2177464 h 2551016"/>
                  <a:gd name="connsiteX4" fmla="*/ 0 w 1076960"/>
                  <a:gd name="connsiteY4" fmla="*/ 2094152 h 2551016"/>
                  <a:gd name="connsiteX0" fmla="*/ 22352 w 1076960"/>
                  <a:gd name="connsiteY0" fmla="*/ 419784 h 2551016"/>
                  <a:gd name="connsiteX1" fmla="*/ 651345 w 1076960"/>
                  <a:gd name="connsiteY1" fmla="*/ 717 h 2551016"/>
                  <a:gd name="connsiteX2" fmla="*/ 1068324 w 1076960"/>
                  <a:gd name="connsiteY2" fmla="*/ 339520 h 2551016"/>
                  <a:gd name="connsiteX3" fmla="*/ 1076960 w 1076960"/>
                  <a:gd name="connsiteY3" fmla="*/ 2177464 h 2551016"/>
                  <a:gd name="connsiteX4" fmla="*/ 0 w 1076960"/>
                  <a:gd name="connsiteY4" fmla="*/ 2094152 h 2551016"/>
                  <a:gd name="connsiteX0" fmla="*/ 22352 w 1076960"/>
                  <a:gd name="connsiteY0" fmla="*/ 419067 h 2550299"/>
                  <a:gd name="connsiteX1" fmla="*/ 651345 w 1076960"/>
                  <a:gd name="connsiteY1" fmla="*/ 0 h 2550299"/>
                  <a:gd name="connsiteX2" fmla="*/ 1068324 w 1076960"/>
                  <a:gd name="connsiteY2" fmla="*/ 338803 h 2550299"/>
                  <a:gd name="connsiteX3" fmla="*/ 1076960 w 1076960"/>
                  <a:gd name="connsiteY3" fmla="*/ 2176747 h 2550299"/>
                  <a:gd name="connsiteX4" fmla="*/ 0 w 1076960"/>
                  <a:gd name="connsiteY4" fmla="*/ 2093435 h 2550299"/>
                  <a:gd name="connsiteX0" fmla="*/ 22352 w 1091432"/>
                  <a:gd name="connsiteY0" fmla="*/ 419067 h 2550299"/>
                  <a:gd name="connsiteX1" fmla="*/ 651345 w 1091432"/>
                  <a:gd name="connsiteY1" fmla="*/ 0 h 2550299"/>
                  <a:gd name="connsiteX2" fmla="*/ 1068324 w 1091432"/>
                  <a:gd name="connsiteY2" fmla="*/ 338803 h 2550299"/>
                  <a:gd name="connsiteX3" fmla="*/ 1076960 w 1091432"/>
                  <a:gd name="connsiteY3" fmla="*/ 2176747 h 2550299"/>
                  <a:gd name="connsiteX4" fmla="*/ 0 w 1091432"/>
                  <a:gd name="connsiteY4" fmla="*/ 2093435 h 2550299"/>
                  <a:gd name="connsiteX0" fmla="*/ 22352 w 1099855"/>
                  <a:gd name="connsiteY0" fmla="*/ 419067 h 2550299"/>
                  <a:gd name="connsiteX1" fmla="*/ 651345 w 1099855"/>
                  <a:gd name="connsiteY1" fmla="*/ 0 h 2550299"/>
                  <a:gd name="connsiteX2" fmla="*/ 1068324 w 1099855"/>
                  <a:gd name="connsiteY2" fmla="*/ 338803 h 2550299"/>
                  <a:gd name="connsiteX3" fmla="*/ 1076960 w 1099855"/>
                  <a:gd name="connsiteY3" fmla="*/ 2176747 h 2550299"/>
                  <a:gd name="connsiteX4" fmla="*/ 0 w 1099855"/>
                  <a:gd name="connsiteY4" fmla="*/ 2093435 h 2550299"/>
                  <a:gd name="connsiteX0" fmla="*/ 22352 w 1084735"/>
                  <a:gd name="connsiteY0" fmla="*/ 419067 h 2550299"/>
                  <a:gd name="connsiteX1" fmla="*/ 651345 w 1084735"/>
                  <a:gd name="connsiteY1" fmla="*/ 0 h 2550299"/>
                  <a:gd name="connsiteX2" fmla="*/ 1068324 w 1084735"/>
                  <a:gd name="connsiteY2" fmla="*/ 338803 h 2550299"/>
                  <a:gd name="connsiteX3" fmla="*/ 1076960 w 1084735"/>
                  <a:gd name="connsiteY3" fmla="*/ 2176747 h 2550299"/>
                  <a:gd name="connsiteX4" fmla="*/ 0 w 1084735"/>
                  <a:gd name="connsiteY4" fmla="*/ 2093435 h 2550299"/>
                  <a:gd name="connsiteX0" fmla="*/ 22352 w 1088075"/>
                  <a:gd name="connsiteY0" fmla="*/ 419067 h 2550299"/>
                  <a:gd name="connsiteX1" fmla="*/ 651345 w 1088075"/>
                  <a:gd name="connsiteY1" fmla="*/ 0 h 2550299"/>
                  <a:gd name="connsiteX2" fmla="*/ 1068324 w 1088075"/>
                  <a:gd name="connsiteY2" fmla="*/ 338803 h 2550299"/>
                  <a:gd name="connsiteX3" fmla="*/ 1076960 w 1088075"/>
                  <a:gd name="connsiteY3" fmla="*/ 2176747 h 2550299"/>
                  <a:gd name="connsiteX4" fmla="*/ 0 w 1088075"/>
                  <a:gd name="connsiteY4" fmla="*/ 2093435 h 2550299"/>
                  <a:gd name="connsiteX0" fmla="*/ 22352 w 1093114"/>
                  <a:gd name="connsiteY0" fmla="*/ 419067 h 2550299"/>
                  <a:gd name="connsiteX1" fmla="*/ 651345 w 1093114"/>
                  <a:gd name="connsiteY1" fmla="*/ 0 h 2550299"/>
                  <a:gd name="connsiteX2" fmla="*/ 1068324 w 1093114"/>
                  <a:gd name="connsiteY2" fmla="*/ 338803 h 2550299"/>
                  <a:gd name="connsiteX3" fmla="*/ 1076960 w 1093114"/>
                  <a:gd name="connsiteY3" fmla="*/ 2176747 h 2550299"/>
                  <a:gd name="connsiteX4" fmla="*/ 0 w 1093114"/>
                  <a:gd name="connsiteY4" fmla="*/ 2093435 h 2550299"/>
                  <a:gd name="connsiteX0" fmla="*/ 22352 w 1083076"/>
                  <a:gd name="connsiteY0" fmla="*/ 41906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2352 w 1083076"/>
                  <a:gd name="connsiteY0" fmla="*/ 41906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83076"/>
                  <a:gd name="connsiteY0" fmla="*/ 44573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83076"/>
                  <a:gd name="connsiteY0" fmla="*/ 44573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83076"/>
                  <a:gd name="connsiteY0" fmla="*/ 44573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76960"/>
                  <a:gd name="connsiteY0" fmla="*/ 445737 h 2550299"/>
                  <a:gd name="connsiteX1" fmla="*/ 651345 w 1076960"/>
                  <a:gd name="connsiteY1" fmla="*/ 0 h 2550299"/>
                  <a:gd name="connsiteX2" fmla="*/ 1068324 w 1076960"/>
                  <a:gd name="connsiteY2" fmla="*/ 338803 h 2550299"/>
                  <a:gd name="connsiteX3" fmla="*/ 1076960 w 1076960"/>
                  <a:gd name="connsiteY3" fmla="*/ 2176747 h 2550299"/>
                  <a:gd name="connsiteX4" fmla="*/ 0 w 1076960"/>
                  <a:gd name="connsiteY4" fmla="*/ 2093435 h 2550299"/>
                  <a:gd name="connsiteX0" fmla="*/ 29972 w 1159640"/>
                  <a:gd name="connsiteY0" fmla="*/ 445737 h 2550299"/>
                  <a:gd name="connsiteX1" fmla="*/ 651345 w 1159640"/>
                  <a:gd name="connsiteY1" fmla="*/ 0 h 2550299"/>
                  <a:gd name="connsiteX2" fmla="*/ 1083564 w 1159640"/>
                  <a:gd name="connsiteY2" fmla="*/ 338803 h 2550299"/>
                  <a:gd name="connsiteX3" fmla="*/ 1076960 w 1159640"/>
                  <a:gd name="connsiteY3" fmla="*/ 2176747 h 2550299"/>
                  <a:gd name="connsiteX4" fmla="*/ 0 w 1159640"/>
                  <a:gd name="connsiteY4" fmla="*/ 2093435 h 2550299"/>
                  <a:gd name="connsiteX0" fmla="*/ 29972 w 1152114"/>
                  <a:gd name="connsiteY0" fmla="*/ 445737 h 2550299"/>
                  <a:gd name="connsiteX1" fmla="*/ 651345 w 1152114"/>
                  <a:gd name="connsiteY1" fmla="*/ 0 h 2550299"/>
                  <a:gd name="connsiteX2" fmla="*/ 1060704 w 1152114"/>
                  <a:gd name="connsiteY2" fmla="*/ 338803 h 2550299"/>
                  <a:gd name="connsiteX3" fmla="*/ 1076960 w 1152114"/>
                  <a:gd name="connsiteY3" fmla="*/ 2176747 h 2550299"/>
                  <a:gd name="connsiteX4" fmla="*/ 0 w 1152114"/>
                  <a:gd name="connsiteY4" fmla="*/ 2093435 h 2550299"/>
                  <a:gd name="connsiteX0" fmla="*/ 29972 w 1158326"/>
                  <a:gd name="connsiteY0" fmla="*/ 445737 h 2550299"/>
                  <a:gd name="connsiteX1" fmla="*/ 651345 w 1158326"/>
                  <a:gd name="connsiteY1" fmla="*/ 0 h 2550299"/>
                  <a:gd name="connsiteX2" fmla="*/ 1079754 w 1158326"/>
                  <a:gd name="connsiteY2" fmla="*/ 338803 h 2550299"/>
                  <a:gd name="connsiteX3" fmla="*/ 1076960 w 1158326"/>
                  <a:gd name="connsiteY3" fmla="*/ 2176747 h 2550299"/>
                  <a:gd name="connsiteX4" fmla="*/ 0 w 1158326"/>
                  <a:gd name="connsiteY4" fmla="*/ 2093435 h 2550299"/>
                  <a:gd name="connsiteX0" fmla="*/ 29972 w 1158326"/>
                  <a:gd name="connsiteY0" fmla="*/ 445737 h 2550299"/>
                  <a:gd name="connsiteX1" fmla="*/ 651345 w 1158326"/>
                  <a:gd name="connsiteY1" fmla="*/ 0 h 2550299"/>
                  <a:gd name="connsiteX2" fmla="*/ 1079754 w 1158326"/>
                  <a:gd name="connsiteY2" fmla="*/ 338803 h 2550299"/>
                  <a:gd name="connsiteX3" fmla="*/ 1076960 w 1158326"/>
                  <a:gd name="connsiteY3" fmla="*/ 2176747 h 2550299"/>
                  <a:gd name="connsiteX4" fmla="*/ 0 w 1158326"/>
                  <a:gd name="connsiteY4" fmla="*/ 2093435 h 2550299"/>
                  <a:gd name="connsiteX0" fmla="*/ 29972 w 1171754"/>
                  <a:gd name="connsiteY0" fmla="*/ 445737 h 2550299"/>
                  <a:gd name="connsiteX1" fmla="*/ 651345 w 1171754"/>
                  <a:gd name="connsiteY1" fmla="*/ 0 h 2550299"/>
                  <a:gd name="connsiteX2" fmla="*/ 1079754 w 1171754"/>
                  <a:gd name="connsiteY2" fmla="*/ 338803 h 2550299"/>
                  <a:gd name="connsiteX3" fmla="*/ 1076960 w 1171754"/>
                  <a:gd name="connsiteY3" fmla="*/ 2176747 h 2550299"/>
                  <a:gd name="connsiteX4" fmla="*/ 0 w 1171754"/>
                  <a:gd name="connsiteY4" fmla="*/ 2093435 h 2550299"/>
                  <a:gd name="connsiteX0" fmla="*/ 29972 w 1079754"/>
                  <a:gd name="connsiteY0" fmla="*/ 445737 h 2550299"/>
                  <a:gd name="connsiteX1" fmla="*/ 651345 w 1079754"/>
                  <a:gd name="connsiteY1" fmla="*/ 0 h 2550299"/>
                  <a:gd name="connsiteX2" fmla="*/ 1079754 w 1079754"/>
                  <a:gd name="connsiteY2" fmla="*/ 338803 h 2550299"/>
                  <a:gd name="connsiteX3" fmla="*/ 1076960 w 1079754"/>
                  <a:gd name="connsiteY3" fmla="*/ 2176747 h 2550299"/>
                  <a:gd name="connsiteX4" fmla="*/ 0 w 1079754"/>
                  <a:gd name="connsiteY4" fmla="*/ 2093435 h 2550299"/>
                  <a:gd name="connsiteX0" fmla="*/ 29972 w 1156191"/>
                  <a:gd name="connsiteY0" fmla="*/ 445737 h 2550299"/>
                  <a:gd name="connsiteX1" fmla="*/ 651345 w 1156191"/>
                  <a:gd name="connsiteY1" fmla="*/ 0 h 2550299"/>
                  <a:gd name="connsiteX2" fmla="*/ 1075944 w 1156191"/>
                  <a:gd name="connsiteY2" fmla="*/ 338803 h 2550299"/>
                  <a:gd name="connsiteX3" fmla="*/ 1076960 w 1156191"/>
                  <a:gd name="connsiteY3" fmla="*/ 2176747 h 2550299"/>
                  <a:gd name="connsiteX4" fmla="*/ 0 w 1156191"/>
                  <a:gd name="connsiteY4" fmla="*/ 2093435 h 2550299"/>
                  <a:gd name="connsiteX0" fmla="*/ 29972 w 1076960"/>
                  <a:gd name="connsiteY0" fmla="*/ 445737 h 2550299"/>
                  <a:gd name="connsiteX1" fmla="*/ 651345 w 1076960"/>
                  <a:gd name="connsiteY1" fmla="*/ 0 h 2550299"/>
                  <a:gd name="connsiteX2" fmla="*/ 1075944 w 1076960"/>
                  <a:gd name="connsiteY2" fmla="*/ 338803 h 2550299"/>
                  <a:gd name="connsiteX3" fmla="*/ 1076960 w 1076960"/>
                  <a:gd name="connsiteY3" fmla="*/ 2176747 h 2550299"/>
                  <a:gd name="connsiteX4" fmla="*/ 0 w 1076960"/>
                  <a:gd name="connsiteY4" fmla="*/ 2093435 h 2550299"/>
                  <a:gd name="connsiteX0" fmla="*/ 29972 w 1100887"/>
                  <a:gd name="connsiteY0" fmla="*/ 445737 h 2550299"/>
                  <a:gd name="connsiteX1" fmla="*/ 651345 w 1100887"/>
                  <a:gd name="connsiteY1" fmla="*/ 0 h 2550299"/>
                  <a:gd name="connsiteX2" fmla="*/ 1075944 w 1100887"/>
                  <a:gd name="connsiteY2" fmla="*/ 338803 h 2550299"/>
                  <a:gd name="connsiteX3" fmla="*/ 1076960 w 1100887"/>
                  <a:gd name="connsiteY3" fmla="*/ 2176747 h 2550299"/>
                  <a:gd name="connsiteX4" fmla="*/ 0 w 1100887"/>
                  <a:gd name="connsiteY4" fmla="*/ 2093435 h 2550299"/>
                  <a:gd name="connsiteX0" fmla="*/ 29972 w 1100887"/>
                  <a:gd name="connsiteY0" fmla="*/ 446059 h 2550621"/>
                  <a:gd name="connsiteX1" fmla="*/ 651345 w 1100887"/>
                  <a:gd name="connsiteY1" fmla="*/ 322 h 2550621"/>
                  <a:gd name="connsiteX2" fmla="*/ 1075944 w 1100887"/>
                  <a:gd name="connsiteY2" fmla="*/ 339125 h 2550621"/>
                  <a:gd name="connsiteX3" fmla="*/ 1076960 w 1100887"/>
                  <a:gd name="connsiteY3" fmla="*/ 2177069 h 2550621"/>
                  <a:gd name="connsiteX4" fmla="*/ 0 w 1100887"/>
                  <a:gd name="connsiteY4" fmla="*/ 2093757 h 2550621"/>
                  <a:gd name="connsiteX0" fmla="*/ 29972 w 1100887"/>
                  <a:gd name="connsiteY0" fmla="*/ 448847 h 2553409"/>
                  <a:gd name="connsiteX1" fmla="*/ 651345 w 1100887"/>
                  <a:gd name="connsiteY1" fmla="*/ 3110 h 2553409"/>
                  <a:gd name="connsiteX2" fmla="*/ 1075944 w 1100887"/>
                  <a:gd name="connsiteY2" fmla="*/ 341913 h 2553409"/>
                  <a:gd name="connsiteX3" fmla="*/ 1076960 w 1100887"/>
                  <a:gd name="connsiteY3" fmla="*/ 2179857 h 2553409"/>
                  <a:gd name="connsiteX4" fmla="*/ 0 w 1100887"/>
                  <a:gd name="connsiteY4" fmla="*/ 2096545 h 2553409"/>
                  <a:gd name="connsiteX0" fmla="*/ 29972 w 1100887"/>
                  <a:gd name="connsiteY0" fmla="*/ 447510 h 2552072"/>
                  <a:gd name="connsiteX1" fmla="*/ 651345 w 1100887"/>
                  <a:gd name="connsiteY1" fmla="*/ 1773 h 2552072"/>
                  <a:gd name="connsiteX2" fmla="*/ 1075944 w 1100887"/>
                  <a:gd name="connsiteY2" fmla="*/ 340576 h 2552072"/>
                  <a:gd name="connsiteX3" fmla="*/ 1076960 w 1100887"/>
                  <a:gd name="connsiteY3" fmla="*/ 2178520 h 2552072"/>
                  <a:gd name="connsiteX4" fmla="*/ 0 w 1100887"/>
                  <a:gd name="connsiteY4" fmla="*/ 2095208 h 2552072"/>
                  <a:gd name="connsiteX0" fmla="*/ 29972 w 1100887"/>
                  <a:gd name="connsiteY0" fmla="*/ 447510 h 2552072"/>
                  <a:gd name="connsiteX1" fmla="*/ 651345 w 1100887"/>
                  <a:gd name="connsiteY1" fmla="*/ 1773 h 2552072"/>
                  <a:gd name="connsiteX2" fmla="*/ 1075944 w 1100887"/>
                  <a:gd name="connsiteY2" fmla="*/ 340576 h 2552072"/>
                  <a:gd name="connsiteX3" fmla="*/ 1076960 w 1100887"/>
                  <a:gd name="connsiteY3" fmla="*/ 2178520 h 2552072"/>
                  <a:gd name="connsiteX4" fmla="*/ 0 w 1100887"/>
                  <a:gd name="connsiteY4" fmla="*/ 2095208 h 2552072"/>
                  <a:gd name="connsiteX0" fmla="*/ 29972 w 1100887"/>
                  <a:gd name="connsiteY0" fmla="*/ 447137 h 2551699"/>
                  <a:gd name="connsiteX1" fmla="*/ 651345 w 1100887"/>
                  <a:gd name="connsiteY1" fmla="*/ 1400 h 2551699"/>
                  <a:gd name="connsiteX2" fmla="*/ 1075944 w 1100887"/>
                  <a:gd name="connsiteY2" fmla="*/ 340203 h 2551699"/>
                  <a:gd name="connsiteX3" fmla="*/ 1076960 w 1100887"/>
                  <a:gd name="connsiteY3" fmla="*/ 2178147 h 2551699"/>
                  <a:gd name="connsiteX4" fmla="*/ 0 w 1100887"/>
                  <a:gd name="connsiteY4" fmla="*/ 2094835 h 2551699"/>
                  <a:gd name="connsiteX0" fmla="*/ 29972 w 1100887"/>
                  <a:gd name="connsiteY0" fmla="*/ 447137 h 2551699"/>
                  <a:gd name="connsiteX1" fmla="*/ 651345 w 1100887"/>
                  <a:gd name="connsiteY1" fmla="*/ 1400 h 2551699"/>
                  <a:gd name="connsiteX2" fmla="*/ 1075944 w 1100887"/>
                  <a:gd name="connsiteY2" fmla="*/ 340203 h 2551699"/>
                  <a:gd name="connsiteX3" fmla="*/ 1076960 w 1100887"/>
                  <a:gd name="connsiteY3" fmla="*/ 2178147 h 2551699"/>
                  <a:gd name="connsiteX4" fmla="*/ 0 w 1100887"/>
                  <a:gd name="connsiteY4" fmla="*/ 2094835 h 2551699"/>
                  <a:gd name="connsiteX0" fmla="*/ 29972 w 1100887"/>
                  <a:gd name="connsiteY0" fmla="*/ 447786 h 2552348"/>
                  <a:gd name="connsiteX1" fmla="*/ 651345 w 1100887"/>
                  <a:gd name="connsiteY1" fmla="*/ 2049 h 2552348"/>
                  <a:gd name="connsiteX2" fmla="*/ 1075944 w 1100887"/>
                  <a:gd name="connsiteY2" fmla="*/ 340852 h 2552348"/>
                  <a:gd name="connsiteX3" fmla="*/ 1076960 w 1100887"/>
                  <a:gd name="connsiteY3" fmla="*/ 2178796 h 2552348"/>
                  <a:gd name="connsiteX4" fmla="*/ 0 w 1100887"/>
                  <a:gd name="connsiteY4" fmla="*/ 2095484 h 2552348"/>
                  <a:gd name="connsiteX0" fmla="*/ 29972 w 1113275"/>
                  <a:gd name="connsiteY0" fmla="*/ 447786 h 2538145"/>
                  <a:gd name="connsiteX1" fmla="*/ 651345 w 1113275"/>
                  <a:gd name="connsiteY1" fmla="*/ 2049 h 2538145"/>
                  <a:gd name="connsiteX2" fmla="*/ 1075944 w 1113275"/>
                  <a:gd name="connsiteY2" fmla="*/ 340852 h 2538145"/>
                  <a:gd name="connsiteX3" fmla="*/ 1076960 w 1113275"/>
                  <a:gd name="connsiteY3" fmla="*/ 2178796 h 2538145"/>
                  <a:gd name="connsiteX4" fmla="*/ 0 w 1113275"/>
                  <a:gd name="connsiteY4" fmla="*/ 2095484 h 2538145"/>
                  <a:gd name="connsiteX0" fmla="*/ 29972 w 1113275"/>
                  <a:gd name="connsiteY0" fmla="*/ 215895 h 2306254"/>
                  <a:gd name="connsiteX1" fmla="*/ 1075944 w 1113275"/>
                  <a:gd name="connsiteY1" fmla="*/ 108961 h 2306254"/>
                  <a:gd name="connsiteX2" fmla="*/ 1076960 w 1113275"/>
                  <a:gd name="connsiteY2" fmla="*/ 1946905 h 2306254"/>
                  <a:gd name="connsiteX3" fmla="*/ 0 w 1113275"/>
                  <a:gd name="connsiteY3" fmla="*/ 1863593 h 2306254"/>
                  <a:gd name="connsiteX0" fmla="*/ 29972 w 1417345"/>
                  <a:gd name="connsiteY0" fmla="*/ 464325 h 2554684"/>
                  <a:gd name="connsiteX1" fmla="*/ 1075944 w 1417345"/>
                  <a:gd name="connsiteY1" fmla="*/ 357391 h 2554684"/>
                  <a:gd name="connsiteX2" fmla="*/ 1076960 w 1417345"/>
                  <a:gd name="connsiteY2" fmla="*/ 2195335 h 2554684"/>
                  <a:gd name="connsiteX3" fmla="*/ 0 w 1417345"/>
                  <a:gd name="connsiteY3" fmla="*/ 2112023 h 2554684"/>
                  <a:gd name="connsiteX0" fmla="*/ 29972 w 1270199"/>
                  <a:gd name="connsiteY0" fmla="*/ 428895 h 2519254"/>
                  <a:gd name="connsiteX1" fmla="*/ 1075944 w 1270199"/>
                  <a:gd name="connsiteY1" fmla="*/ 321961 h 2519254"/>
                  <a:gd name="connsiteX2" fmla="*/ 1076960 w 1270199"/>
                  <a:gd name="connsiteY2" fmla="*/ 2159905 h 2519254"/>
                  <a:gd name="connsiteX3" fmla="*/ 0 w 1270199"/>
                  <a:gd name="connsiteY3" fmla="*/ 2076593 h 2519254"/>
                  <a:gd name="connsiteX0" fmla="*/ 29972 w 1283718"/>
                  <a:gd name="connsiteY0" fmla="*/ 427208 h 2517567"/>
                  <a:gd name="connsiteX1" fmla="*/ 1075944 w 1283718"/>
                  <a:gd name="connsiteY1" fmla="*/ 320274 h 2517567"/>
                  <a:gd name="connsiteX2" fmla="*/ 1076960 w 1283718"/>
                  <a:gd name="connsiteY2" fmla="*/ 2158218 h 2517567"/>
                  <a:gd name="connsiteX3" fmla="*/ 0 w 1283718"/>
                  <a:gd name="connsiteY3" fmla="*/ 2074906 h 2517567"/>
                  <a:gd name="connsiteX0" fmla="*/ 29972 w 1295551"/>
                  <a:gd name="connsiteY0" fmla="*/ 447450 h 2537809"/>
                  <a:gd name="connsiteX1" fmla="*/ 1075944 w 1295551"/>
                  <a:gd name="connsiteY1" fmla="*/ 340516 h 2537809"/>
                  <a:gd name="connsiteX2" fmla="*/ 1076960 w 1295551"/>
                  <a:gd name="connsiteY2" fmla="*/ 2178460 h 2537809"/>
                  <a:gd name="connsiteX3" fmla="*/ 0 w 1295551"/>
                  <a:gd name="connsiteY3" fmla="*/ 2095148 h 2537809"/>
                  <a:gd name="connsiteX0" fmla="*/ 29972 w 1260062"/>
                  <a:gd name="connsiteY0" fmla="*/ 430582 h 2520941"/>
                  <a:gd name="connsiteX1" fmla="*/ 1075944 w 1260062"/>
                  <a:gd name="connsiteY1" fmla="*/ 323648 h 2520941"/>
                  <a:gd name="connsiteX2" fmla="*/ 1076960 w 1260062"/>
                  <a:gd name="connsiteY2" fmla="*/ 2161592 h 2520941"/>
                  <a:gd name="connsiteX3" fmla="*/ 0 w 1260062"/>
                  <a:gd name="connsiteY3" fmla="*/ 2078280 h 2520941"/>
                  <a:gd name="connsiteX0" fmla="*/ 29972 w 1260062"/>
                  <a:gd name="connsiteY0" fmla="*/ 523116 h 2613475"/>
                  <a:gd name="connsiteX1" fmla="*/ 1075944 w 1260062"/>
                  <a:gd name="connsiteY1" fmla="*/ 416182 h 2613475"/>
                  <a:gd name="connsiteX2" fmla="*/ 1076960 w 1260062"/>
                  <a:gd name="connsiteY2" fmla="*/ 2254126 h 2613475"/>
                  <a:gd name="connsiteX3" fmla="*/ 0 w 1260062"/>
                  <a:gd name="connsiteY3" fmla="*/ 2170814 h 2613475"/>
                  <a:gd name="connsiteX0" fmla="*/ 29972 w 1195961"/>
                  <a:gd name="connsiteY0" fmla="*/ 430988 h 2521347"/>
                  <a:gd name="connsiteX1" fmla="*/ 1075944 w 1195961"/>
                  <a:gd name="connsiteY1" fmla="*/ 324054 h 2521347"/>
                  <a:gd name="connsiteX2" fmla="*/ 1076960 w 1195961"/>
                  <a:gd name="connsiteY2" fmla="*/ 2161998 h 2521347"/>
                  <a:gd name="connsiteX3" fmla="*/ 0 w 1195961"/>
                  <a:gd name="connsiteY3" fmla="*/ 2078686 h 2521347"/>
                  <a:gd name="connsiteX0" fmla="*/ 29972 w 1195961"/>
                  <a:gd name="connsiteY0" fmla="*/ 447313 h 2537672"/>
                  <a:gd name="connsiteX1" fmla="*/ 1075944 w 1195961"/>
                  <a:gd name="connsiteY1" fmla="*/ 340379 h 2537672"/>
                  <a:gd name="connsiteX2" fmla="*/ 1076960 w 1195961"/>
                  <a:gd name="connsiteY2" fmla="*/ 2178323 h 2537672"/>
                  <a:gd name="connsiteX3" fmla="*/ 0 w 1195961"/>
                  <a:gd name="connsiteY3" fmla="*/ 2095011 h 2537672"/>
                  <a:gd name="connsiteX0" fmla="*/ 29972 w 1195961"/>
                  <a:gd name="connsiteY0" fmla="*/ 439057 h 2529416"/>
                  <a:gd name="connsiteX1" fmla="*/ 1075944 w 1195961"/>
                  <a:gd name="connsiteY1" fmla="*/ 332123 h 2529416"/>
                  <a:gd name="connsiteX2" fmla="*/ 1076960 w 1195961"/>
                  <a:gd name="connsiteY2" fmla="*/ 2170067 h 2529416"/>
                  <a:gd name="connsiteX3" fmla="*/ 0 w 1195961"/>
                  <a:gd name="connsiteY3" fmla="*/ 2086755 h 2529416"/>
                  <a:gd name="connsiteX0" fmla="*/ 29972 w 1179151"/>
                  <a:gd name="connsiteY0" fmla="*/ 398965 h 2489324"/>
                  <a:gd name="connsiteX1" fmla="*/ 1075944 w 1179151"/>
                  <a:gd name="connsiteY1" fmla="*/ 292031 h 2489324"/>
                  <a:gd name="connsiteX2" fmla="*/ 1076960 w 1179151"/>
                  <a:gd name="connsiteY2" fmla="*/ 2129975 h 2489324"/>
                  <a:gd name="connsiteX3" fmla="*/ 0 w 1179151"/>
                  <a:gd name="connsiteY3" fmla="*/ 2046663 h 2489324"/>
                  <a:gd name="connsiteX0" fmla="*/ 29972 w 1179151"/>
                  <a:gd name="connsiteY0" fmla="*/ 434644 h 2525003"/>
                  <a:gd name="connsiteX1" fmla="*/ 1075944 w 1179151"/>
                  <a:gd name="connsiteY1" fmla="*/ 327710 h 2525003"/>
                  <a:gd name="connsiteX2" fmla="*/ 1076960 w 1179151"/>
                  <a:gd name="connsiteY2" fmla="*/ 2165654 h 2525003"/>
                  <a:gd name="connsiteX3" fmla="*/ 0 w 1179151"/>
                  <a:gd name="connsiteY3" fmla="*/ 2082342 h 2525003"/>
                  <a:gd name="connsiteX0" fmla="*/ 29972 w 1169089"/>
                  <a:gd name="connsiteY0" fmla="*/ 384329 h 2474688"/>
                  <a:gd name="connsiteX1" fmla="*/ 1075944 w 1169089"/>
                  <a:gd name="connsiteY1" fmla="*/ 277395 h 2474688"/>
                  <a:gd name="connsiteX2" fmla="*/ 1076960 w 1169089"/>
                  <a:gd name="connsiteY2" fmla="*/ 2115339 h 2474688"/>
                  <a:gd name="connsiteX3" fmla="*/ 0 w 1169089"/>
                  <a:gd name="connsiteY3" fmla="*/ 2032027 h 2474688"/>
                  <a:gd name="connsiteX0" fmla="*/ 29972 w 1169089"/>
                  <a:gd name="connsiteY0" fmla="*/ 441817 h 2532176"/>
                  <a:gd name="connsiteX1" fmla="*/ 1075944 w 1169089"/>
                  <a:gd name="connsiteY1" fmla="*/ 334883 h 2532176"/>
                  <a:gd name="connsiteX2" fmla="*/ 1076960 w 1169089"/>
                  <a:gd name="connsiteY2" fmla="*/ 2172827 h 2532176"/>
                  <a:gd name="connsiteX3" fmla="*/ 0 w 1169089"/>
                  <a:gd name="connsiteY3" fmla="*/ 2089515 h 2532176"/>
                  <a:gd name="connsiteX0" fmla="*/ 29972 w 1110573"/>
                  <a:gd name="connsiteY0" fmla="*/ 428700 h 2519059"/>
                  <a:gd name="connsiteX1" fmla="*/ 1075944 w 1110573"/>
                  <a:gd name="connsiteY1" fmla="*/ 321766 h 2519059"/>
                  <a:gd name="connsiteX2" fmla="*/ 1076960 w 1110573"/>
                  <a:gd name="connsiteY2" fmla="*/ 2159710 h 2519059"/>
                  <a:gd name="connsiteX3" fmla="*/ 0 w 1110573"/>
                  <a:gd name="connsiteY3" fmla="*/ 2076398 h 2519059"/>
                  <a:gd name="connsiteX0" fmla="*/ 29972 w 1126095"/>
                  <a:gd name="connsiteY0" fmla="*/ 428700 h 2519059"/>
                  <a:gd name="connsiteX1" fmla="*/ 1075944 w 1126095"/>
                  <a:gd name="connsiteY1" fmla="*/ 321766 h 2519059"/>
                  <a:gd name="connsiteX2" fmla="*/ 1076960 w 1126095"/>
                  <a:gd name="connsiteY2" fmla="*/ 2159710 h 2519059"/>
                  <a:gd name="connsiteX3" fmla="*/ 0 w 1126095"/>
                  <a:gd name="connsiteY3" fmla="*/ 2076398 h 2519059"/>
                  <a:gd name="connsiteX0" fmla="*/ 29972 w 1142438"/>
                  <a:gd name="connsiteY0" fmla="*/ 437847 h 2528206"/>
                  <a:gd name="connsiteX1" fmla="*/ 1075944 w 1142438"/>
                  <a:gd name="connsiteY1" fmla="*/ 330913 h 2528206"/>
                  <a:gd name="connsiteX2" fmla="*/ 1076960 w 1142438"/>
                  <a:gd name="connsiteY2" fmla="*/ 2168857 h 2528206"/>
                  <a:gd name="connsiteX3" fmla="*/ 0 w 1142438"/>
                  <a:gd name="connsiteY3" fmla="*/ 2085545 h 2528206"/>
                  <a:gd name="connsiteX0" fmla="*/ 29972 w 1142438"/>
                  <a:gd name="connsiteY0" fmla="*/ 437847 h 2528206"/>
                  <a:gd name="connsiteX1" fmla="*/ 1075944 w 1142438"/>
                  <a:gd name="connsiteY1" fmla="*/ 330913 h 2528206"/>
                  <a:gd name="connsiteX2" fmla="*/ 1076960 w 1142438"/>
                  <a:gd name="connsiteY2" fmla="*/ 2168857 h 2528206"/>
                  <a:gd name="connsiteX3" fmla="*/ 0 w 1142438"/>
                  <a:gd name="connsiteY3" fmla="*/ 2085545 h 2528206"/>
                  <a:gd name="connsiteX0" fmla="*/ 29972 w 1142438"/>
                  <a:gd name="connsiteY0" fmla="*/ 413705 h 2504064"/>
                  <a:gd name="connsiteX1" fmla="*/ 1075944 w 1142438"/>
                  <a:gd name="connsiteY1" fmla="*/ 306771 h 2504064"/>
                  <a:gd name="connsiteX2" fmla="*/ 1076960 w 1142438"/>
                  <a:gd name="connsiteY2" fmla="*/ 2144715 h 2504064"/>
                  <a:gd name="connsiteX3" fmla="*/ 0 w 1142438"/>
                  <a:gd name="connsiteY3" fmla="*/ 2061403 h 2504064"/>
                  <a:gd name="connsiteX0" fmla="*/ 29972 w 1142438"/>
                  <a:gd name="connsiteY0" fmla="*/ 447024 h 2537383"/>
                  <a:gd name="connsiteX1" fmla="*/ 1075944 w 1142438"/>
                  <a:gd name="connsiteY1" fmla="*/ 340090 h 2537383"/>
                  <a:gd name="connsiteX2" fmla="*/ 1076960 w 1142438"/>
                  <a:gd name="connsiteY2" fmla="*/ 2178034 h 2537383"/>
                  <a:gd name="connsiteX3" fmla="*/ 0 w 1142438"/>
                  <a:gd name="connsiteY3" fmla="*/ 2094722 h 2537383"/>
                  <a:gd name="connsiteX0" fmla="*/ 29972 w 1110573"/>
                  <a:gd name="connsiteY0" fmla="*/ 447024 h 2537383"/>
                  <a:gd name="connsiteX1" fmla="*/ 1075944 w 1110573"/>
                  <a:gd name="connsiteY1" fmla="*/ 340090 h 2537383"/>
                  <a:gd name="connsiteX2" fmla="*/ 1076960 w 1110573"/>
                  <a:gd name="connsiteY2" fmla="*/ 2178034 h 2537383"/>
                  <a:gd name="connsiteX3" fmla="*/ 0 w 1110573"/>
                  <a:gd name="connsiteY3" fmla="*/ 2094722 h 2537383"/>
                  <a:gd name="connsiteX0" fmla="*/ 29972 w 1134214"/>
                  <a:gd name="connsiteY0" fmla="*/ 447024 h 2537383"/>
                  <a:gd name="connsiteX1" fmla="*/ 1075944 w 1134214"/>
                  <a:gd name="connsiteY1" fmla="*/ 340090 h 2537383"/>
                  <a:gd name="connsiteX2" fmla="*/ 1076960 w 1134214"/>
                  <a:gd name="connsiteY2" fmla="*/ 2178034 h 2537383"/>
                  <a:gd name="connsiteX3" fmla="*/ 0 w 1134214"/>
                  <a:gd name="connsiteY3" fmla="*/ 2094722 h 2537383"/>
                  <a:gd name="connsiteX0" fmla="*/ 29972 w 1144091"/>
                  <a:gd name="connsiteY0" fmla="*/ 453585 h 2543944"/>
                  <a:gd name="connsiteX1" fmla="*/ 1075944 w 1144091"/>
                  <a:gd name="connsiteY1" fmla="*/ 346651 h 2543944"/>
                  <a:gd name="connsiteX2" fmla="*/ 1076960 w 1144091"/>
                  <a:gd name="connsiteY2" fmla="*/ 2184595 h 2543944"/>
                  <a:gd name="connsiteX3" fmla="*/ 0 w 1144091"/>
                  <a:gd name="connsiteY3" fmla="*/ 2101283 h 2543944"/>
                  <a:gd name="connsiteX0" fmla="*/ 29972 w 1154054"/>
                  <a:gd name="connsiteY0" fmla="*/ 484715 h 2575074"/>
                  <a:gd name="connsiteX1" fmla="*/ 1075944 w 1154054"/>
                  <a:gd name="connsiteY1" fmla="*/ 377781 h 2575074"/>
                  <a:gd name="connsiteX2" fmla="*/ 1076960 w 1154054"/>
                  <a:gd name="connsiteY2" fmla="*/ 2215725 h 2575074"/>
                  <a:gd name="connsiteX3" fmla="*/ 0 w 1154054"/>
                  <a:gd name="connsiteY3" fmla="*/ 2132413 h 2575074"/>
                  <a:gd name="connsiteX0" fmla="*/ 29972 w 1132580"/>
                  <a:gd name="connsiteY0" fmla="*/ 432873 h 2523232"/>
                  <a:gd name="connsiteX1" fmla="*/ 1075944 w 1132580"/>
                  <a:gd name="connsiteY1" fmla="*/ 325939 h 2523232"/>
                  <a:gd name="connsiteX2" fmla="*/ 1076960 w 1132580"/>
                  <a:gd name="connsiteY2" fmla="*/ 2163883 h 2523232"/>
                  <a:gd name="connsiteX3" fmla="*/ 0 w 1132580"/>
                  <a:gd name="connsiteY3" fmla="*/ 2080571 h 2523232"/>
                  <a:gd name="connsiteX0" fmla="*/ 29972 w 1132580"/>
                  <a:gd name="connsiteY0" fmla="*/ 415815 h 2506174"/>
                  <a:gd name="connsiteX1" fmla="*/ 1075944 w 1132580"/>
                  <a:gd name="connsiteY1" fmla="*/ 308881 h 2506174"/>
                  <a:gd name="connsiteX2" fmla="*/ 1076960 w 1132580"/>
                  <a:gd name="connsiteY2" fmla="*/ 2146825 h 2506174"/>
                  <a:gd name="connsiteX3" fmla="*/ 0 w 1132580"/>
                  <a:gd name="connsiteY3" fmla="*/ 2063513 h 2506174"/>
                  <a:gd name="connsiteX0" fmla="*/ 29972 w 1132580"/>
                  <a:gd name="connsiteY0" fmla="*/ 409661 h 2500020"/>
                  <a:gd name="connsiteX1" fmla="*/ 1075944 w 1132580"/>
                  <a:gd name="connsiteY1" fmla="*/ 302727 h 2500020"/>
                  <a:gd name="connsiteX2" fmla="*/ 1076960 w 1132580"/>
                  <a:gd name="connsiteY2" fmla="*/ 2140671 h 2500020"/>
                  <a:gd name="connsiteX3" fmla="*/ 0 w 1132580"/>
                  <a:gd name="connsiteY3" fmla="*/ 2057359 h 2500020"/>
                  <a:gd name="connsiteX0" fmla="*/ 29972 w 1132580"/>
                  <a:gd name="connsiteY0" fmla="*/ 409661 h 2500020"/>
                  <a:gd name="connsiteX1" fmla="*/ 1075944 w 1132580"/>
                  <a:gd name="connsiteY1" fmla="*/ 302727 h 2500020"/>
                  <a:gd name="connsiteX2" fmla="*/ 1076960 w 1132580"/>
                  <a:gd name="connsiteY2" fmla="*/ 2140671 h 2500020"/>
                  <a:gd name="connsiteX3" fmla="*/ 0 w 1132580"/>
                  <a:gd name="connsiteY3" fmla="*/ 2057359 h 2500020"/>
                  <a:gd name="connsiteX0" fmla="*/ 29972 w 1189232"/>
                  <a:gd name="connsiteY0" fmla="*/ 440515 h 2530874"/>
                  <a:gd name="connsiteX1" fmla="*/ 1075944 w 1189232"/>
                  <a:gd name="connsiteY1" fmla="*/ 333581 h 2530874"/>
                  <a:gd name="connsiteX2" fmla="*/ 1076960 w 1189232"/>
                  <a:gd name="connsiteY2" fmla="*/ 2171525 h 2530874"/>
                  <a:gd name="connsiteX3" fmla="*/ 0 w 1189232"/>
                  <a:gd name="connsiteY3" fmla="*/ 2088213 h 2530874"/>
                  <a:gd name="connsiteX0" fmla="*/ 29972 w 1149064"/>
                  <a:gd name="connsiteY0" fmla="*/ 436397 h 2526756"/>
                  <a:gd name="connsiteX1" fmla="*/ 1075944 w 1149064"/>
                  <a:gd name="connsiteY1" fmla="*/ 329463 h 2526756"/>
                  <a:gd name="connsiteX2" fmla="*/ 1076960 w 1149064"/>
                  <a:gd name="connsiteY2" fmla="*/ 2167407 h 2526756"/>
                  <a:gd name="connsiteX3" fmla="*/ 0 w 1149064"/>
                  <a:gd name="connsiteY3" fmla="*/ 2084095 h 2526756"/>
                  <a:gd name="connsiteX0" fmla="*/ 29972 w 1149064"/>
                  <a:gd name="connsiteY0" fmla="*/ 427532 h 2517891"/>
                  <a:gd name="connsiteX1" fmla="*/ 1075944 w 1149064"/>
                  <a:gd name="connsiteY1" fmla="*/ 320598 h 2517891"/>
                  <a:gd name="connsiteX2" fmla="*/ 1076960 w 1149064"/>
                  <a:gd name="connsiteY2" fmla="*/ 2158542 h 2517891"/>
                  <a:gd name="connsiteX3" fmla="*/ 0 w 1149064"/>
                  <a:gd name="connsiteY3" fmla="*/ 2075230 h 2517891"/>
                  <a:gd name="connsiteX0" fmla="*/ 29972 w 1149064"/>
                  <a:gd name="connsiteY0" fmla="*/ 439369 h 2529728"/>
                  <a:gd name="connsiteX1" fmla="*/ 1075944 w 1149064"/>
                  <a:gd name="connsiteY1" fmla="*/ 332435 h 2529728"/>
                  <a:gd name="connsiteX2" fmla="*/ 1076960 w 1149064"/>
                  <a:gd name="connsiteY2" fmla="*/ 2170379 h 2529728"/>
                  <a:gd name="connsiteX3" fmla="*/ 0 w 1149064"/>
                  <a:gd name="connsiteY3" fmla="*/ 2087067 h 2529728"/>
                  <a:gd name="connsiteX0" fmla="*/ 29972 w 1149064"/>
                  <a:gd name="connsiteY0" fmla="*/ 436397 h 2526756"/>
                  <a:gd name="connsiteX1" fmla="*/ 1075944 w 1149064"/>
                  <a:gd name="connsiteY1" fmla="*/ 329463 h 2526756"/>
                  <a:gd name="connsiteX2" fmla="*/ 1076960 w 1149064"/>
                  <a:gd name="connsiteY2" fmla="*/ 2167407 h 2526756"/>
                  <a:gd name="connsiteX3" fmla="*/ 0 w 1149064"/>
                  <a:gd name="connsiteY3" fmla="*/ 2084095 h 2526756"/>
                  <a:gd name="connsiteX0" fmla="*/ 29972 w 1160508"/>
                  <a:gd name="connsiteY0" fmla="*/ 436397 h 2493359"/>
                  <a:gd name="connsiteX1" fmla="*/ 1075944 w 1160508"/>
                  <a:gd name="connsiteY1" fmla="*/ 329463 h 2493359"/>
                  <a:gd name="connsiteX2" fmla="*/ 1076960 w 1160508"/>
                  <a:gd name="connsiteY2" fmla="*/ 2167407 h 2493359"/>
                  <a:gd name="connsiteX3" fmla="*/ 0 w 1160508"/>
                  <a:gd name="connsiteY3" fmla="*/ 2084095 h 2493359"/>
                  <a:gd name="connsiteX0" fmla="*/ 29972 w 1156891"/>
                  <a:gd name="connsiteY0" fmla="*/ 436397 h 2499792"/>
                  <a:gd name="connsiteX1" fmla="*/ 1075944 w 1156891"/>
                  <a:gd name="connsiteY1" fmla="*/ 329463 h 2499792"/>
                  <a:gd name="connsiteX2" fmla="*/ 1076960 w 1156891"/>
                  <a:gd name="connsiteY2" fmla="*/ 2167407 h 2499792"/>
                  <a:gd name="connsiteX3" fmla="*/ 0 w 1156891"/>
                  <a:gd name="connsiteY3" fmla="*/ 2084095 h 2499792"/>
                  <a:gd name="connsiteX0" fmla="*/ 29972 w 1156891"/>
                  <a:gd name="connsiteY0" fmla="*/ 436397 h 2430918"/>
                  <a:gd name="connsiteX1" fmla="*/ 1075944 w 1156891"/>
                  <a:gd name="connsiteY1" fmla="*/ 329463 h 2430918"/>
                  <a:gd name="connsiteX2" fmla="*/ 1076960 w 1156891"/>
                  <a:gd name="connsiteY2" fmla="*/ 2167407 h 2430918"/>
                  <a:gd name="connsiteX3" fmla="*/ 0 w 1156891"/>
                  <a:gd name="connsiteY3" fmla="*/ 2084095 h 2430918"/>
                  <a:gd name="connsiteX0" fmla="*/ 29972 w 1156891"/>
                  <a:gd name="connsiteY0" fmla="*/ 436397 h 2465221"/>
                  <a:gd name="connsiteX1" fmla="*/ 1075944 w 1156891"/>
                  <a:gd name="connsiteY1" fmla="*/ 329463 h 2465221"/>
                  <a:gd name="connsiteX2" fmla="*/ 1076960 w 1156891"/>
                  <a:gd name="connsiteY2" fmla="*/ 2167407 h 2465221"/>
                  <a:gd name="connsiteX3" fmla="*/ 0 w 1156891"/>
                  <a:gd name="connsiteY3" fmla="*/ 2084095 h 2465221"/>
                  <a:gd name="connsiteX0" fmla="*/ 29972 w 1156891"/>
                  <a:gd name="connsiteY0" fmla="*/ 436397 h 2480010"/>
                  <a:gd name="connsiteX1" fmla="*/ 1075944 w 1156891"/>
                  <a:gd name="connsiteY1" fmla="*/ 329463 h 2480010"/>
                  <a:gd name="connsiteX2" fmla="*/ 1076960 w 1156891"/>
                  <a:gd name="connsiteY2" fmla="*/ 2167407 h 2480010"/>
                  <a:gd name="connsiteX3" fmla="*/ 0 w 1156891"/>
                  <a:gd name="connsiteY3" fmla="*/ 2084095 h 2480010"/>
                  <a:gd name="connsiteX0" fmla="*/ 3302 w 1168337"/>
                  <a:gd name="connsiteY0" fmla="*/ 436397 h 2504716"/>
                  <a:gd name="connsiteX1" fmla="*/ 1049274 w 1168337"/>
                  <a:gd name="connsiteY1" fmla="*/ 329463 h 2504716"/>
                  <a:gd name="connsiteX2" fmla="*/ 1050290 w 1168337"/>
                  <a:gd name="connsiteY2" fmla="*/ 2167407 h 2504716"/>
                  <a:gd name="connsiteX3" fmla="*/ 0 w 1168337"/>
                  <a:gd name="connsiteY3" fmla="*/ 2057425 h 2504716"/>
                  <a:gd name="connsiteX0" fmla="*/ 0 w 1163283"/>
                  <a:gd name="connsiteY0" fmla="*/ 436397 h 2471546"/>
                  <a:gd name="connsiteX1" fmla="*/ 1045972 w 1163283"/>
                  <a:gd name="connsiteY1" fmla="*/ 329463 h 2471546"/>
                  <a:gd name="connsiteX2" fmla="*/ 1046988 w 1163283"/>
                  <a:gd name="connsiteY2" fmla="*/ 2167407 h 2471546"/>
                  <a:gd name="connsiteX3" fmla="*/ 23368 w 1163283"/>
                  <a:gd name="connsiteY3" fmla="*/ 2004085 h 2471546"/>
                  <a:gd name="connsiteX0" fmla="*/ 0 w 1164033"/>
                  <a:gd name="connsiteY0" fmla="*/ 436397 h 2497481"/>
                  <a:gd name="connsiteX1" fmla="*/ 1045972 w 1164033"/>
                  <a:gd name="connsiteY1" fmla="*/ 329463 h 2497481"/>
                  <a:gd name="connsiteX2" fmla="*/ 1046988 w 1164033"/>
                  <a:gd name="connsiteY2" fmla="*/ 2167407 h 2497481"/>
                  <a:gd name="connsiteX3" fmla="*/ 11938 w 1164033"/>
                  <a:gd name="connsiteY3" fmla="*/ 2045995 h 2497481"/>
                  <a:gd name="connsiteX0" fmla="*/ 0 w 1164033"/>
                  <a:gd name="connsiteY0" fmla="*/ 436397 h 2497481"/>
                  <a:gd name="connsiteX1" fmla="*/ 1045972 w 1164033"/>
                  <a:gd name="connsiteY1" fmla="*/ 329463 h 2497481"/>
                  <a:gd name="connsiteX2" fmla="*/ 1046988 w 1164033"/>
                  <a:gd name="connsiteY2" fmla="*/ 2167407 h 2497481"/>
                  <a:gd name="connsiteX3" fmla="*/ 11938 w 1164033"/>
                  <a:gd name="connsiteY3" fmla="*/ 2045995 h 2497481"/>
                  <a:gd name="connsiteX0" fmla="*/ 0 w 1164033"/>
                  <a:gd name="connsiteY0" fmla="*/ 436397 h 2494374"/>
                  <a:gd name="connsiteX1" fmla="*/ 1045972 w 1164033"/>
                  <a:gd name="connsiteY1" fmla="*/ 329463 h 2494374"/>
                  <a:gd name="connsiteX2" fmla="*/ 1046988 w 1164033"/>
                  <a:gd name="connsiteY2" fmla="*/ 2167407 h 2494374"/>
                  <a:gd name="connsiteX3" fmla="*/ 11938 w 1164033"/>
                  <a:gd name="connsiteY3" fmla="*/ 2045995 h 2494374"/>
                  <a:gd name="connsiteX0" fmla="*/ 0 w 1145195"/>
                  <a:gd name="connsiteY0" fmla="*/ 436397 h 2499513"/>
                  <a:gd name="connsiteX1" fmla="*/ 1045972 w 1145195"/>
                  <a:gd name="connsiteY1" fmla="*/ 329463 h 2499513"/>
                  <a:gd name="connsiteX2" fmla="*/ 1046988 w 1145195"/>
                  <a:gd name="connsiteY2" fmla="*/ 2167407 h 2499513"/>
                  <a:gd name="connsiteX3" fmla="*/ 11938 w 1145195"/>
                  <a:gd name="connsiteY3" fmla="*/ 2045995 h 2499513"/>
                  <a:gd name="connsiteX0" fmla="*/ 0 w 1134512"/>
                  <a:gd name="connsiteY0" fmla="*/ 436397 h 2499513"/>
                  <a:gd name="connsiteX1" fmla="*/ 1045972 w 1134512"/>
                  <a:gd name="connsiteY1" fmla="*/ 329463 h 2499513"/>
                  <a:gd name="connsiteX2" fmla="*/ 1046988 w 1134512"/>
                  <a:gd name="connsiteY2" fmla="*/ 2167407 h 2499513"/>
                  <a:gd name="connsiteX3" fmla="*/ 11938 w 1134512"/>
                  <a:gd name="connsiteY3" fmla="*/ 2045995 h 2499513"/>
                  <a:gd name="connsiteX0" fmla="*/ 0 w 1163283"/>
                  <a:gd name="connsiteY0" fmla="*/ 436397 h 2504010"/>
                  <a:gd name="connsiteX1" fmla="*/ 1045972 w 1163283"/>
                  <a:gd name="connsiteY1" fmla="*/ 329463 h 2504010"/>
                  <a:gd name="connsiteX2" fmla="*/ 1046988 w 1163283"/>
                  <a:gd name="connsiteY2" fmla="*/ 2167407 h 2504010"/>
                  <a:gd name="connsiteX3" fmla="*/ 23368 w 1163283"/>
                  <a:gd name="connsiteY3" fmla="*/ 2061235 h 2504010"/>
                  <a:gd name="connsiteX0" fmla="*/ 0 w 1164283"/>
                  <a:gd name="connsiteY0" fmla="*/ 436397 h 2506438"/>
                  <a:gd name="connsiteX1" fmla="*/ 1045972 w 1164283"/>
                  <a:gd name="connsiteY1" fmla="*/ 329463 h 2506438"/>
                  <a:gd name="connsiteX2" fmla="*/ 1046988 w 1164283"/>
                  <a:gd name="connsiteY2" fmla="*/ 2167407 h 2506438"/>
                  <a:gd name="connsiteX3" fmla="*/ 8128 w 1164283"/>
                  <a:gd name="connsiteY3" fmla="*/ 2065045 h 2506438"/>
                  <a:gd name="connsiteX0" fmla="*/ 0 w 1164283"/>
                  <a:gd name="connsiteY0" fmla="*/ 436397 h 2467683"/>
                  <a:gd name="connsiteX1" fmla="*/ 1045972 w 1164283"/>
                  <a:gd name="connsiteY1" fmla="*/ 329463 h 2467683"/>
                  <a:gd name="connsiteX2" fmla="*/ 1046988 w 1164283"/>
                  <a:gd name="connsiteY2" fmla="*/ 2167407 h 2467683"/>
                  <a:gd name="connsiteX3" fmla="*/ 8128 w 1164283"/>
                  <a:gd name="connsiteY3" fmla="*/ 2065045 h 2467683"/>
                  <a:gd name="connsiteX0" fmla="*/ 0 w 1164283"/>
                  <a:gd name="connsiteY0" fmla="*/ 436397 h 2472280"/>
                  <a:gd name="connsiteX1" fmla="*/ 1045972 w 1164283"/>
                  <a:gd name="connsiteY1" fmla="*/ 329463 h 2472280"/>
                  <a:gd name="connsiteX2" fmla="*/ 1046988 w 1164283"/>
                  <a:gd name="connsiteY2" fmla="*/ 2167407 h 2472280"/>
                  <a:gd name="connsiteX3" fmla="*/ 8128 w 1164283"/>
                  <a:gd name="connsiteY3" fmla="*/ 2065045 h 2472280"/>
                  <a:gd name="connsiteX0" fmla="*/ 0 w 1163783"/>
                  <a:gd name="connsiteY0" fmla="*/ 436397 h 2460616"/>
                  <a:gd name="connsiteX1" fmla="*/ 1045972 w 1163783"/>
                  <a:gd name="connsiteY1" fmla="*/ 329463 h 2460616"/>
                  <a:gd name="connsiteX2" fmla="*/ 1046988 w 1163783"/>
                  <a:gd name="connsiteY2" fmla="*/ 2167407 h 2460616"/>
                  <a:gd name="connsiteX3" fmla="*/ 15748 w 1163783"/>
                  <a:gd name="connsiteY3" fmla="*/ 2045995 h 2460616"/>
                  <a:gd name="connsiteX0" fmla="*/ 0 w 1163783"/>
                  <a:gd name="connsiteY0" fmla="*/ 436397 h 2474324"/>
                  <a:gd name="connsiteX1" fmla="*/ 1045972 w 1163783"/>
                  <a:gd name="connsiteY1" fmla="*/ 329463 h 2474324"/>
                  <a:gd name="connsiteX2" fmla="*/ 1046988 w 1163783"/>
                  <a:gd name="connsiteY2" fmla="*/ 2167407 h 2474324"/>
                  <a:gd name="connsiteX3" fmla="*/ 15748 w 1163783"/>
                  <a:gd name="connsiteY3" fmla="*/ 2045995 h 2474324"/>
                  <a:gd name="connsiteX0" fmla="*/ 0 w 1163783"/>
                  <a:gd name="connsiteY0" fmla="*/ 436397 h 2475857"/>
                  <a:gd name="connsiteX1" fmla="*/ 1045972 w 1163783"/>
                  <a:gd name="connsiteY1" fmla="*/ 329463 h 2475857"/>
                  <a:gd name="connsiteX2" fmla="*/ 1046988 w 1163783"/>
                  <a:gd name="connsiteY2" fmla="*/ 2167407 h 2475857"/>
                  <a:gd name="connsiteX3" fmla="*/ 15748 w 1163783"/>
                  <a:gd name="connsiteY3" fmla="*/ 2045995 h 2475857"/>
                  <a:gd name="connsiteX0" fmla="*/ 0 w 1163783"/>
                  <a:gd name="connsiteY0" fmla="*/ 436397 h 2505275"/>
                  <a:gd name="connsiteX1" fmla="*/ 1045972 w 1163783"/>
                  <a:gd name="connsiteY1" fmla="*/ 329463 h 2505275"/>
                  <a:gd name="connsiteX2" fmla="*/ 1046988 w 1163783"/>
                  <a:gd name="connsiteY2" fmla="*/ 2167407 h 2505275"/>
                  <a:gd name="connsiteX3" fmla="*/ 15748 w 1163783"/>
                  <a:gd name="connsiteY3" fmla="*/ 2045995 h 2505275"/>
                  <a:gd name="connsiteX0" fmla="*/ 0 w 1135584"/>
                  <a:gd name="connsiteY0" fmla="*/ 436397 h 2492802"/>
                  <a:gd name="connsiteX1" fmla="*/ 1045972 w 1135584"/>
                  <a:gd name="connsiteY1" fmla="*/ 329463 h 2492802"/>
                  <a:gd name="connsiteX2" fmla="*/ 1046988 w 1135584"/>
                  <a:gd name="connsiteY2" fmla="*/ 2167407 h 2492802"/>
                  <a:gd name="connsiteX3" fmla="*/ 15748 w 1135584"/>
                  <a:gd name="connsiteY3" fmla="*/ 2045995 h 2492802"/>
                  <a:gd name="connsiteX0" fmla="*/ 0 w 1168313"/>
                  <a:gd name="connsiteY0" fmla="*/ 436397 h 2510354"/>
                  <a:gd name="connsiteX1" fmla="*/ 1045972 w 1168313"/>
                  <a:gd name="connsiteY1" fmla="*/ 329463 h 2510354"/>
                  <a:gd name="connsiteX2" fmla="*/ 1046988 w 1168313"/>
                  <a:gd name="connsiteY2" fmla="*/ 2167407 h 2510354"/>
                  <a:gd name="connsiteX3" fmla="*/ 15748 w 1168313"/>
                  <a:gd name="connsiteY3" fmla="*/ 2045995 h 2510354"/>
                  <a:gd name="connsiteX0" fmla="*/ 0 w 1180621"/>
                  <a:gd name="connsiteY0" fmla="*/ 414903 h 2519635"/>
                  <a:gd name="connsiteX1" fmla="*/ 1045972 w 1180621"/>
                  <a:gd name="connsiteY1" fmla="*/ 307969 h 2519635"/>
                  <a:gd name="connsiteX2" fmla="*/ 1046988 w 1180621"/>
                  <a:gd name="connsiteY2" fmla="*/ 2214493 h 2519635"/>
                  <a:gd name="connsiteX3" fmla="*/ 15748 w 1180621"/>
                  <a:gd name="connsiteY3" fmla="*/ 2024501 h 2519635"/>
                  <a:gd name="connsiteX0" fmla="*/ 0 w 1185002"/>
                  <a:gd name="connsiteY0" fmla="*/ 414903 h 2499382"/>
                  <a:gd name="connsiteX1" fmla="*/ 1045972 w 1185002"/>
                  <a:gd name="connsiteY1" fmla="*/ 307969 h 2499382"/>
                  <a:gd name="connsiteX2" fmla="*/ 1046988 w 1185002"/>
                  <a:gd name="connsiteY2" fmla="*/ 2214493 h 2499382"/>
                  <a:gd name="connsiteX3" fmla="*/ 15748 w 1185002"/>
                  <a:gd name="connsiteY3" fmla="*/ 2024501 h 2499382"/>
                  <a:gd name="connsiteX0" fmla="*/ 0 w 1185002"/>
                  <a:gd name="connsiteY0" fmla="*/ 414903 h 2459173"/>
                  <a:gd name="connsiteX1" fmla="*/ 1045972 w 1185002"/>
                  <a:gd name="connsiteY1" fmla="*/ 307969 h 2459173"/>
                  <a:gd name="connsiteX2" fmla="*/ 1046988 w 1185002"/>
                  <a:gd name="connsiteY2" fmla="*/ 2214493 h 2459173"/>
                  <a:gd name="connsiteX3" fmla="*/ 15748 w 1185002"/>
                  <a:gd name="connsiteY3" fmla="*/ 2024501 h 2459173"/>
                  <a:gd name="connsiteX0" fmla="*/ 0 w 1185002"/>
                  <a:gd name="connsiteY0" fmla="*/ 414903 h 2462092"/>
                  <a:gd name="connsiteX1" fmla="*/ 1045972 w 1185002"/>
                  <a:gd name="connsiteY1" fmla="*/ 307969 h 2462092"/>
                  <a:gd name="connsiteX2" fmla="*/ 1046988 w 1185002"/>
                  <a:gd name="connsiteY2" fmla="*/ 2214493 h 2462092"/>
                  <a:gd name="connsiteX3" fmla="*/ 15748 w 1185002"/>
                  <a:gd name="connsiteY3" fmla="*/ 2024501 h 2462092"/>
                  <a:gd name="connsiteX0" fmla="*/ 0 w 1185002"/>
                  <a:gd name="connsiteY0" fmla="*/ 414903 h 2462092"/>
                  <a:gd name="connsiteX1" fmla="*/ 1045972 w 1185002"/>
                  <a:gd name="connsiteY1" fmla="*/ 307969 h 2462092"/>
                  <a:gd name="connsiteX2" fmla="*/ 1046988 w 1185002"/>
                  <a:gd name="connsiteY2" fmla="*/ 2214493 h 2462092"/>
                  <a:gd name="connsiteX3" fmla="*/ 15748 w 1185002"/>
                  <a:gd name="connsiteY3" fmla="*/ 2024501 h 2462092"/>
                  <a:gd name="connsiteX0" fmla="*/ 14732 w 1192947"/>
                  <a:gd name="connsiteY0" fmla="*/ 414903 h 2497310"/>
                  <a:gd name="connsiteX1" fmla="*/ 1060704 w 1192947"/>
                  <a:gd name="connsiteY1" fmla="*/ 307969 h 2497310"/>
                  <a:gd name="connsiteX2" fmla="*/ 1061720 w 1192947"/>
                  <a:gd name="connsiteY2" fmla="*/ 2214493 h 2497310"/>
                  <a:gd name="connsiteX3" fmla="*/ 0 w 1192947"/>
                  <a:gd name="connsiteY3" fmla="*/ 2058791 h 2497310"/>
                  <a:gd name="connsiteX0" fmla="*/ 14732 w 1192947"/>
                  <a:gd name="connsiteY0" fmla="*/ 414903 h 2384695"/>
                  <a:gd name="connsiteX1" fmla="*/ 1060704 w 1192947"/>
                  <a:gd name="connsiteY1" fmla="*/ 307969 h 2384695"/>
                  <a:gd name="connsiteX2" fmla="*/ 1061720 w 1192947"/>
                  <a:gd name="connsiteY2" fmla="*/ 2214493 h 2384695"/>
                  <a:gd name="connsiteX3" fmla="*/ 0 w 1192947"/>
                  <a:gd name="connsiteY3" fmla="*/ 1837811 h 2384695"/>
                  <a:gd name="connsiteX0" fmla="*/ 45212 w 1225350"/>
                  <a:gd name="connsiteY0" fmla="*/ 414903 h 2357123"/>
                  <a:gd name="connsiteX1" fmla="*/ 1091184 w 1225350"/>
                  <a:gd name="connsiteY1" fmla="*/ 307969 h 2357123"/>
                  <a:gd name="connsiteX2" fmla="*/ 1092200 w 1225350"/>
                  <a:gd name="connsiteY2" fmla="*/ 2214493 h 2357123"/>
                  <a:gd name="connsiteX3" fmla="*/ 0 w 1225350"/>
                  <a:gd name="connsiteY3" fmla="*/ 1769231 h 2357123"/>
                  <a:gd name="connsiteX0" fmla="*/ 64262 w 1245609"/>
                  <a:gd name="connsiteY0" fmla="*/ 414903 h 2347372"/>
                  <a:gd name="connsiteX1" fmla="*/ 1110234 w 1245609"/>
                  <a:gd name="connsiteY1" fmla="*/ 307969 h 2347372"/>
                  <a:gd name="connsiteX2" fmla="*/ 1111250 w 1245609"/>
                  <a:gd name="connsiteY2" fmla="*/ 2214493 h 2347372"/>
                  <a:gd name="connsiteX3" fmla="*/ 0 w 1245609"/>
                  <a:gd name="connsiteY3" fmla="*/ 1742561 h 2347372"/>
                  <a:gd name="connsiteX0" fmla="*/ 56642 w 1237505"/>
                  <a:gd name="connsiteY0" fmla="*/ 414903 h 2344684"/>
                  <a:gd name="connsiteX1" fmla="*/ 1102614 w 1237505"/>
                  <a:gd name="connsiteY1" fmla="*/ 307969 h 2344684"/>
                  <a:gd name="connsiteX2" fmla="*/ 1103630 w 1237505"/>
                  <a:gd name="connsiteY2" fmla="*/ 2214493 h 2344684"/>
                  <a:gd name="connsiteX3" fmla="*/ 0 w 1237505"/>
                  <a:gd name="connsiteY3" fmla="*/ 1734941 h 2344684"/>
                  <a:gd name="connsiteX0" fmla="*/ 45212 w 1238209"/>
                  <a:gd name="connsiteY0" fmla="*/ 533476 h 2211797"/>
                  <a:gd name="connsiteX1" fmla="*/ 1102614 w 1238209"/>
                  <a:gd name="connsiteY1" fmla="*/ 175082 h 2211797"/>
                  <a:gd name="connsiteX2" fmla="*/ 1103630 w 1238209"/>
                  <a:gd name="connsiteY2" fmla="*/ 2081606 h 2211797"/>
                  <a:gd name="connsiteX3" fmla="*/ 0 w 1238209"/>
                  <a:gd name="connsiteY3" fmla="*/ 1602054 h 2211797"/>
                  <a:gd name="connsiteX0" fmla="*/ 22352 w 1239623"/>
                  <a:gd name="connsiteY0" fmla="*/ 553236 h 2197267"/>
                  <a:gd name="connsiteX1" fmla="*/ 1102614 w 1239623"/>
                  <a:gd name="connsiteY1" fmla="*/ 160552 h 2197267"/>
                  <a:gd name="connsiteX2" fmla="*/ 1103630 w 1239623"/>
                  <a:gd name="connsiteY2" fmla="*/ 2067076 h 2197267"/>
                  <a:gd name="connsiteX3" fmla="*/ 0 w 1239623"/>
                  <a:gd name="connsiteY3" fmla="*/ 1587524 h 2197267"/>
                  <a:gd name="connsiteX0" fmla="*/ 22352 w 1139642"/>
                  <a:gd name="connsiteY0" fmla="*/ 556276 h 2231312"/>
                  <a:gd name="connsiteX1" fmla="*/ 1102614 w 1139642"/>
                  <a:gd name="connsiteY1" fmla="*/ 163592 h 2231312"/>
                  <a:gd name="connsiteX2" fmla="*/ 806450 w 1139642"/>
                  <a:gd name="connsiteY2" fmla="*/ 2112026 h 2231312"/>
                  <a:gd name="connsiteX3" fmla="*/ 0 w 1139642"/>
                  <a:gd name="connsiteY3" fmla="*/ 1590564 h 2231312"/>
                  <a:gd name="connsiteX0" fmla="*/ 22352 w 1152011"/>
                  <a:gd name="connsiteY0" fmla="*/ 553236 h 2197267"/>
                  <a:gd name="connsiteX1" fmla="*/ 1102614 w 1152011"/>
                  <a:gd name="connsiteY1" fmla="*/ 160552 h 2197267"/>
                  <a:gd name="connsiteX2" fmla="*/ 871220 w 1152011"/>
                  <a:gd name="connsiteY2" fmla="*/ 2067076 h 2197267"/>
                  <a:gd name="connsiteX3" fmla="*/ 0 w 1152011"/>
                  <a:gd name="connsiteY3" fmla="*/ 1587524 h 2197267"/>
                  <a:gd name="connsiteX0" fmla="*/ 22352 w 971956"/>
                  <a:gd name="connsiteY0" fmla="*/ 611555 h 2261789"/>
                  <a:gd name="connsiteX1" fmla="*/ 858774 w 971956"/>
                  <a:gd name="connsiteY1" fmla="*/ 135051 h 2261789"/>
                  <a:gd name="connsiteX2" fmla="*/ 871220 w 971956"/>
                  <a:gd name="connsiteY2" fmla="*/ 2125395 h 2261789"/>
                  <a:gd name="connsiteX3" fmla="*/ 0 w 971956"/>
                  <a:gd name="connsiteY3" fmla="*/ 1645843 h 2261789"/>
                  <a:gd name="connsiteX0" fmla="*/ 22352 w 1011162"/>
                  <a:gd name="connsiteY0" fmla="*/ 586737 h 2236971"/>
                  <a:gd name="connsiteX1" fmla="*/ 858774 w 1011162"/>
                  <a:gd name="connsiteY1" fmla="*/ 110233 h 2236971"/>
                  <a:gd name="connsiteX2" fmla="*/ 871220 w 1011162"/>
                  <a:gd name="connsiteY2" fmla="*/ 2100577 h 2236971"/>
                  <a:gd name="connsiteX3" fmla="*/ 0 w 1011162"/>
                  <a:gd name="connsiteY3" fmla="*/ 1621025 h 2236971"/>
                  <a:gd name="connsiteX0" fmla="*/ 22352 w 1088390"/>
                  <a:gd name="connsiteY0" fmla="*/ 564180 h 2214414"/>
                  <a:gd name="connsiteX1" fmla="*/ 858774 w 1088390"/>
                  <a:gd name="connsiteY1" fmla="*/ 87676 h 2214414"/>
                  <a:gd name="connsiteX2" fmla="*/ 871220 w 1088390"/>
                  <a:gd name="connsiteY2" fmla="*/ 2078020 h 2214414"/>
                  <a:gd name="connsiteX3" fmla="*/ 0 w 1088390"/>
                  <a:gd name="connsiteY3" fmla="*/ 1598468 h 2214414"/>
                  <a:gd name="connsiteX0" fmla="*/ 22352 w 1088390"/>
                  <a:gd name="connsiteY0" fmla="*/ 522924 h 2173158"/>
                  <a:gd name="connsiteX1" fmla="*/ 858774 w 1088390"/>
                  <a:gd name="connsiteY1" fmla="*/ 46420 h 2173158"/>
                  <a:gd name="connsiteX2" fmla="*/ 871220 w 1088390"/>
                  <a:gd name="connsiteY2" fmla="*/ 2036764 h 2173158"/>
                  <a:gd name="connsiteX3" fmla="*/ 0 w 1088390"/>
                  <a:gd name="connsiteY3" fmla="*/ 1557212 h 2173158"/>
                  <a:gd name="connsiteX0" fmla="*/ 22352 w 1088390"/>
                  <a:gd name="connsiteY0" fmla="*/ 522924 h 2173158"/>
                  <a:gd name="connsiteX1" fmla="*/ 858774 w 1088390"/>
                  <a:gd name="connsiteY1" fmla="*/ 46420 h 2173158"/>
                  <a:gd name="connsiteX2" fmla="*/ 871220 w 1088390"/>
                  <a:gd name="connsiteY2" fmla="*/ 2036764 h 2173158"/>
                  <a:gd name="connsiteX3" fmla="*/ 0 w 1088390"/>
                  <a:gd name="connsiteY3" fmla="*/ 1557212 h 2173158"/>
                  <a:gd name="connsiteX0" fmla="*/ 22352 w 1099065"/>
                  <a:gd name="connsiteY0" fmla="*/ 554544 h 2207410"/>
                  <a:gd name="connsiteX1" fmla="*/ 874014 w 1099065"/>
                  <a:gd name="connsiteY1" fmla="*/ 42480 h 2207410"/>
                  <a:gd name="connsiteX2" fmla="*/ 871220 w 1099065"/>
                  <a:gd name="connsiteY2" fmla="*/ 2068384 h 2207410"/>
                  <a:gd name="connsiteX3" fmla="*/ 0 w 1099065"/>
                  <a:gd name="connsiteY3" fmla="*/ 1588832 h 2207410"/>
                  <a:gd name="connsiteX0" fmla="*/ 22352 w 1079246"/>
                  <a:gd name="connsiteY0" fmla="*/ 546878 h 2199744"/>
                  <a:gd name="connsiteX1" fmla="*/ 874014 w 1079246"/>
                  <a:gd name="connsiteY1" fmla="*/ 34814 h 2199744"/>
                  <a:gd name="connsiteX2" fmla="*/ 871220 w 1079246"/>
                  <a:gd name="connsiteY2" fmla="*/ 2060718 h 2199744"/>
                  <a:gd name="connsiteX3" fmla="*/ 0 w 1079246"/>
                  <a:gd name="connsiteY3" fmla="*/ 1581166 h 2199744"/>
                  <a:gd name="connsiteX0" fmla="*/ 22352 w 1053039"/>
                  <a:gd name="connsiteY0" fmla="*/ 530654 h 2183520"/>
                  <a:gd name="connsiteX1" fmla="*/ 874014 w 1053039"/>
                  <a:gd name="connsiteY1" fmla="*/ 18590 h 2183520"/>
                  <a:gd name="connsiteX2" fmla="*/ 871220 w 1053039"/>
                  <a:gd name="connsiteY2" fmla="*/ 2044494 h 2183520"/>
                  <a:gd name="connsiteX3" fmla="*/ 0 w 1053039"/>
                  <a:gd name="connsiteY3" fmla="*/ 1564942 h 2183520"/>
                  <a:gd name="connsiteX0" fmla="*/ 22352 w 1036100"/>
                  <a:gd name="connsiteY0" fmla="*/ 573762 h 2230011"/>
                  <a:gd name="connsiteX1" fmla="*/ 848614 w 1036100"/>
                  <a:gd name="connsiteY1" fmla="*/ 15978 h 2230011"/>
                  <a:gd name="connsiteX2" fmla="*/ 871220 w 1036100"/>
                  <a:gd name="connsiteY2" fmla="*/ 2087602 h 2230011"/>
                  <a:gd name="connsiteX3" fmla="*/ 0 w 1036100"/>
                  <a:gd name="connsiteY3" fmla="*/ 1608050 h 2230011"/>
                  <a:gd name="connsiteX0" fmla="*/ 22352 w 1032795"/>
                  <a:gd name="connsiteY0" fmla="*/ 540170 h 2193788"/>
                  <a:gd name="connsiteX1" fmla="*/ 843534 w 1032795"/>
                  <a:gd name="connsiteY1" fmla="*/ 17946 h 2193788"/>
                  <a:gd name="connsiteX2" fmla="*/ 871220 w 1032795"/>
                  <a:gd name="connsiteY2" fmla="*/ 2054010 h 2193788"/>
                  <a:gd name="connsiteX3" fmla="*/ 0 w 1032795"/>
                  <a:gd name="connsiteY3" fmla="*/ 1574458 h 2193788"/>
                  <a:gd name="connsiteX0" fmla="*/ 22352 w 943188"/>
                  <a:gd name="connsiteY0" fmla="*/ 605950 h 2259568"/>
                  <a:gd name="connsiteX1" fmla="*/ 843534 w 943188"/>
                  <a:gd name="connsiteY1" fmla="*/ 83726 h 2259568"/>
                  <a:gd name="connsiteX2" fmla="*/ 835660 w 943188"/>
                  <a:gd name="connsiteY2" fmla="*/ 2119790 h 2259568"/>
                  <a:gd name="connsiteX3" fmla="*/ 0 w 943188"/>
                  <a:gd name="connsiteY3" fmla="*/ 1640238 h 2259568"/>
                  <a:gd name="connsiteX0" fmla="*/ 22352 w 967411"/>
                  <a:gd name="connsiteY0" fmla="*/ 571458 h 2225076"/>
                  <a:gd name="connsiteX1" fmla="*/ 843534 w 967411"/>
                  <a:gd name="connsiteY1" fmla="*/ 49234 h 2225076"/>
                  <a:gd name="connsiteX2" fmla="*/ 835660 w 967411"/>
                  <a:gd name="connsiteY2" fmla="*/ 2085298 h 2225076"/>
                  <a:gd name="connsiteX3" fmla="*/ 0 w 967411"/>
                  <a:gd name="connsiteY3" fmla="*/ 1605746 h 2225076"/>
                  <a:gd name="connsiteX0" fmla="*/ 22352 w 994589"/>
                  <a:gd name="connsiteY0" fmla="*/ 571458 h 2148427"/>
                  <a:gd name="connsiteX1" fmla="*/ 843534 w 994589"/>
                  <a:gd name="connsiteY1" fmla="*/ 49234 h 2148427"/>
                  <a:gd name="connsiteX2" fmla="*/ 835660 w 994589"/>
                  <a:gd name="connsiteY2" fmla="*/ 2085298 h 2148427"/>
                  <a:gd name="connsiteX3" fmla="*/ 0 w 994589"/>
                  <a:gd name="connsiteY3" fmla="*/ 1605746 h 2148427"/>
                  <a:gd name="connsiteX0" fmla="*/ 22352 w 994589"/>
                  <a:gd name="connsiteY0" fmla="*/ 571458 h 2108034"/>
                  <a:gd name="connsiteX1" fmla="*/ 843534 w 994589"/>
                  <a:gd name="connsiteY1" fmla="*/ 49234 h 2108034"/>
                  <a:gd name="connsiteX2" fmla="*/ 835660 w 994589"/>
                  <a:gd name="connsiteY2" fmla="*/ 2085298 h 2108034"/>
                  <a:gd name="connsiteX3" fmla="*/ 0 w 994589"/>
                  <a:gd name="connsiteY3" fmla="*/ 1605746 h 2108034"/>
                  <a:gd name="connsiteX0" fmla="*/ 22352 w 994589"/>
                  <a:gd name="connsiteY0" fmla="*/ 571458 h 2105264"/>
                  <a:gd name="connsiteX1" fmla="*/ 843534 w 994589"/>
                  <a:gd name="connsiteY1" fmla="*/ 49234 h 2105264"/>
                  <a:gd name="connsiteX2" fmla="*/ 835660 w 994589"/>
                  <a:gd name="connsiteY2" fmla="*/ 2085298 h 2105264"/>
                  <a:gd name="connsiteX3" fmla="*/ 0 w 994589"/>
                  <a:gd name="connsiteY3" fmla="*/ 1605746 h 2105264"/>
                  <a:gd name="connsiteX0" fmla="*/ 22352 w 969695"/>
                  <a:gd name="connsiteY0" fmla="*/ 605950 h 2139756"/>
                  <a:gd name="connsiteX1" fmla="*/ 843534 w 969695"/>
                  <a:gd name="connsiteY1" fmla="*/ 83726 h 2139756"/>
                  <a:gd name="connsiteX2" fmla="*/ 830580 w 969695"/>
                  <a:gd name="connsiteY2" fmla="*/ 2119790 h 2139756"/>
                  <a:gd name="connsiteX3" fmla="*/ 0 w 969695"/>
                  <a:gd name="connsiteY3" fmla="*/ 1640238 h 2139756"/>
                  <a:gd name="connsiteX0" fmla="*/ 22352 w 960507"/>
                  <a:gd name="connsiteY0" fmla="*/ 610813 h 2211937"/>
                  <a:gd name="connsiteX1" fmla="*/ 843534 w 960507"/>
                  <a:gd name="connsiteY1" fmla="*/ 88589 h 2211937"/>
                  <a:gd name="connsiteX2" fmla="*/ 815340 w 960507"/>
                  <a:gd name="connsiteY2" fmla="*/ 2195773 h 2211937"/>
                  <a:gd name="connsiteX3" fmla="*/ 0 w 960507"/>
                  <a:gd name="connsiteY3" fmla="*/ 1645101 h 2211937"/>
                  <a:gd name="connsiteX0" fmla="*/ 22352 w 843534"/>
                  <a:gd name="connsiteY0" fmla="*/ 610813 h 2211937"/>
                  <a:gd name="connsiteX1" fmla="*/ 843534 w 843534"/>
                  <a:gd name="connsiteY1" fmla="*/ 88589 h 2211937"/>
                  <a:gd name="connsiteX2" fmla="*/ 815340 w 843534"/>
                  <a:gd name="connsiteY2" fmla="*/ 2195773 h 2211937"/>
                  <a:gd name="connsiteX3" fmla="*/ 0 w 843534"/>
                  <a:gd name="connsiteY3" fmla="*/ 1645101 h 2211937"/>
                  <a:gd name="connsiteX0" fmla="*/ 22352 w 929454"/>
                  <a:gd name="connsiteY0" fmla="*/ 603529 h 2104351"/>
                  <a:gd name="connsiteX1" fmla="*/ 843534 w 929454"/>
                  <a:gd name="connsiteY1" fmla="*/ 81305 h 2104351"/>
                  <a:gd name="connsiteX2" fmla="*/ 922020 w 929454"/>
                  <a:gd name="connsiteY2" fmla="*/ 2081809 h 2104351"/>
                  <a:gd name="connsiteX3" fmla="*/ 0 w 929454"/>
                  <a:gd name="connsiteY3" fmla="*/ 1637817 h 2104351"/>
                  <a:gd name="connsiteX0" fmla="*/ 22352 w 1016257"/>
                  <a:gd name="connsiteY0" fmla="*/ 594741 h 2163603"/>
                  <a:gd name="connsiteX1" fmla="*/ 884174 w 1016257"/>
                  <a:gd name="connsiteY1" fmla="*/ 82677 h 2163603"/>
                  <a:gd name="connsiteX2" fmla="*/ 922020 w 1016257"/>
                  <a:gd name="connsiteY2" fmla="*/ 2073021 h 2163603"/>
                  <a:gd name="connsiteX3" fmla="*/ 0 w 1016257"/>
                  <a:gd name="connsiteY3" fmla="*/ 1629029 h 2163603"/>
                  <a:gd name="connsiteX0" fmla="*/ 22352 w 1016257"/>
                  <a:gd name="connsiteY0" fmla="*/ 594741 h 2163603"/>
                  <a:gd name="connsiteX1" fmla="*/ 884174 w 1016257"/>
                  <a:gd name="connsiteY1" fmla="*/ 82677 h 2163603"/>
                  <a:gd name="connsiteX2" fmla="*/ 922020 w 1016257"/>
                  <a:gd name="connsiteY2" fmla="*/ 2073021 h 2163603"/>
                  <a:gd name="connsiteX3" fmla="*/ 0 w 1016257"/>
                  <a:gd name="connsiteY3" fmla="*/ 1629029 h 2163603"/>
                  <a:gd name="connsiteX0" fmla="*/ 22352 w 1016257"/>
                  <a:gd name="connsiteY0" fmla="*/ 594741 h 2163603"/>
                  <a:gd name="connsiteX1" fmla="*/ 884174 w 1016257"/>
                  <a:gd name="connsiteY1" fmla="*/ 82677 h 2163603"/>
                  <a:gd name="connsiteX2" fmla="*/ 922020 w 1016257"/>
                  <a:gd name="connsiteY2" fmla="*/ 2073021 h 2163603"/>
                  <a:gd name="connsiteX3" fmla="*/ 0 w 1016257"/>
                  <a:gd name="connsiteY3" fmla="*/ 1629029 h 2163603"/>
                  <a:gd name="connsiteX0" fmla="*/ 22352 w 922020"/>
                  <a:gd name="connsiteY0" fmla="*/ 594741 h 2163603"/>
                  <a:gd name="connsiteX1" fmla="*/ 884174 w 922020"/>
                  <a:gd name="connsiteY1" fmla="*/ 82677 h 2163603"/>
                  <a:gd name="connsiteX2" fmla="*/ 922020 w 922020"/>
                  <a:gd name="connsiteY2" fmla="*/ 2073021 h 2163603"/>
                  <a:gd name="connsiteX3" fmla="*/ 0 w 922020"/>
                  <a:gd name="connsiteY3" fmla="*/ 1629029 h 2163603"/>
                  <a:gd name="connsiteX0" fmla="*/ 22352 w 987173"/>
                  <a:gd name="connsiteY0" fmla="*/ 542956 h 2107568"/>
                  <a:gd name="connsiteX1" fmla="*/ 909574 w 987173"/>
                  <a:gd name="connsiteY1" fmla="*/ 91852 h 2107568"/>
                  <a:gd name="connsiteX2" fmla="*/ 922020 w 987173"/>
                  <a:gd name="connsiteY2" fmla="*/ 2021236 h 2107568"/>
                  <a:gd name="connsiteX3" fmla="*/ 0 w 987173"/>
                  <a:gd name="connsiteY3" fmla="*/ 1577244 h 2107568"/>
                  <a:gd name="connsiteX0" fmla="*/ 22352 w 922020"/>
                  <a:gd name="connsiteY0" fmla="*/ 542956 h 2107568"/>
                  <a:gd name="connsiteX1" fmla="*/ 909574 w 922020"/>
                  <a:gd name="connsiteY1" fmla="*/ 91852 h 2107568"/>
                  <a:gd name="connsiteX2" fmla="*/ 922020 w 922020"/>
                  <a:gd name="connsiteY2" fmla="*/ 2021236 h 2107568"/>
                  <a:gd name="connsiteX3" fmla="*/ 0 w 922020"/>
                  <a:gd name="connsiteY3" fmla="*/ 1577244 h 2107568"/>
                  <a:gd name="connsiteX0" fmla="*/ 22352 w 980431"/>
                  <a:gd name="connsiteY0" fmla="*/ 541514 h 2088916"/>
                  <a:gd name="connsiteX1" fmla="*/ 909574 w 980431"/>
                  <a:gd name="connsiteY1" fmla="*/ 90410 h 2088916"/>
                  <a:gd name="connsiteX2" fmla="*/ 927100 w 980431"/>
                  <a:gd name="connsiteY2" fmla="*/ 1999474 h 2088916"/>
                  <a:gd name="connsiteX3" fmla="*/ 0 w 980431"/>
                  <a:gd name="connsiteY3" fmla="*/ 1575802 h 2088916"/>
                  <a:gd name="connsiteX0" fmla="*/ 22352 w 980431"/>
                  <a:gd name="connsiteY0" fmla="*/ 542594 h 2102885"/>
                  <a:gd name="connsiteX1" fmla="*/ 909574 w 980431"/>
                  <a:gd name="connsiteY1" fmla="*/ 91490 h 2102885"/>
                  <a:gd name="connsiteX2" fmla="*/ 927100 w 980431"/>
                  <a:gd name="connsiteY2" fmla="*/ 2015794 h 2102885"/>
                  <a:gd name="connsiteX3" fmla="*/ 0 w 980431"/>
                  <a:gd name="connsiteY3" fmla="*/ 1576882 h 2102885"/>
                  <a:gd name="connsiteX0" fmla="*/ 22352 w 927100"/>
                  <a:gd name="connsiteY0" fmla="*/ 542594 h 2102885"/>
                  <a:gd name="connsiteX1" fmla="*/ 909574 w 927100"/>
                  <a:gd name="connsiteY1" fmla="*/ 91490 h 2102885"/>
                  <a:gd name="connsiteX2" fmla="*/ 927100 w 927100"/>
                  <a:gd name="connsiteY2" fmla="*/ 2015794 h 2102885"/>
                  <a:gd name="connsiteX3" fmla="*/ 0 w 927100"/>
                  <a:gd name="connsiteY3" fmla="*/ 1576882 h 2102885"/>
                  <a:gd name="connsiteX0" fmla="*/ 22352 w 1038739"/>
                  <a:gd name="connsiteY0" fmla="*/ 542594 h 2130805"/>
                  <a:gd name="connsiteX1" fmla="*/ 909574 w 1038739"/>
                  <a:gd name="connsiteY1" fmla="*/ 91490 h 2130805"/>
                  <a:gd name="connsiteX2" fmla="*/ 927100 w 1038739"/>
                  <a:gd name="connsiteY2" fmla="*/ 2015794 h 2130805"/>
                  <a:gd name="connsiteX3" fmla="*/ 0 w 1038739"/>
                  <a:gd name="connsiteY3" fmla="*/ 1576882 h 2130805"/>
                  <a:gd name="connsiteX0" fmla="*/ 22352 w 1034227"/>
                  <a:gd name="connsiteY0" fmla="*/ 542594 h 2117862"/>
                  <a:gd name="connsiteX1" fmla="*/ 909574 w 1034227"/>
                  <a:gd name="connsiteY1" fmla="*/ 91490 h 2117862"/>
                  <a:gd name="connsiteX2" fmla="*/ 927100 w 1034227"/>
                  <a:gd name="connsiteY2" fmla="*/ 2015794 h 2117862"/>
                  <a:gd name="connsiteX3" fmla="*/ 0 w 1034227"/>
                  <a:gd name="connsiteY3" fmla="*/ 1576882 h 2117862"/>
                  <a:gd name="connsiteX0" fmla="*/ 22352 w 1034227"/>
                  <a:gd name="connsiteY0" fmla="*/ 542594 h 2112972"/>
                  <a:gd name="connsiteX1" fmla="*/ 909574 w 1034227"/>
                  <a:gd name="connsiteY1" fmla="*/ 91490 h 2112972"/>
                  <a:gd name="connsiteX2" fmla="*/ 927100 w 1034227"/>
                  <a:gd name="connsiteY2" fmla="*/ 2015794 h 2112972"/>
                  <a:gd name="connsiteX3" fmla="*/ 0 w 1034227"/>
                  <a:gd name="connsiteY3" fmla="*/ 1576882 h 2112972"/>
                  <a:gd name="connsiteX0" fmla="*/ 22352 w 1034227"/>
                  <a:gd name="connsiteY0" fmla="*/ 542594 h 2104248"/>
                  <a:gd name="connsiteX1" fmla="*/ 909574 w 1034227"/>
                  <a:gd name="connsiteY1" fmla="*/ 91490 h 2104248"/>
                  <a:gd name="connsiteX2" fmla="*/ 927100 w 1034227"/>
                  <a:gd name="connsiteY2" fmla="*/ 2015794 h 2104248"/>
                  <a:gd name="connsiteX3" fmla="*/ 0 w 1034227"/>
                  <a:gd name="connsiteY3" fmla="*/ 1576882 h 2104248"/>
                  <a:gd name="connsiteX0" fmla="*/ 22352 w 1050020"/>
                  <a:gd name="connsiteY0" fmla="*/ 542594 h 2133247"/>
                  <a:gd name="connsiteX1" fmla="*/ 909574 w 1050020"/>
                  <a:gd name="connsiteY1" fmla="*/ 91490 h 2133247"/>
                  <a:gd name="connsiteX2" fmla="*/ 927100 w 1050020"/>
                  <a:gd name="connsiteY2" fmla="*/ 2015794 h 2133247"/>
                  <a:gd name="connsiteX3" fmla="*/ 0 w 1050020"/>
                  <a:gd name="connsiteY3" fmla="*/ 1576882 h 2133247"/>
                  <a:gd name="connsiteX0" fmla="*/ 22352 w 1050020"/>
                  <a:gd name="connsiteY0" fmla="*/ 522715 h 2113368"/>
                  <a:gd name="connsiteX1" fmla="*/ 909574 w 1050020"/>
                  <a:gd name="connsiteY1" fmla="*/ 71611 h 2113368"/>
                  <a:gd name="connsiteX2" fmla="*/ 927100 w 1050020"/>
                  <a:gd name="connsiteY2" fmla="*/ 1995915 h 2113368"/>
                  <a:gd name="connsiteX3" fmla="*/ 0 w 1050020"/>
                  <a:gd name="connsiteY3" fmla="*/ 1557003 h 2113368"/>
                  <a:gd name="connsiteX0" fmla="*/ 22352 w 1189036"/>
                  <a:gd name="connsiteY0" fmla="*/ 538707 h 2129360"/>
                  <a:gd name="connsiteX1" fmla="*/ 909574 w 1189036"/>
                  <a:gd name="connsiteY1" fmla="*/ 87603 h 2129360"/>
                  <a:gd name="connsiteX2" fmla="*/ 927100 w 1189036"/>
                  <a:gd name="connsiteY2" fmla="*/ 2011907 h 2129360"/>
                  <a:gd name="connsiteX3" fmla="*/ 0 w 1189036"/>
                  <a:gd name="connsiteY3" fmla="*/ 1572995 h 2129360"/>
                  <a:gd name="connsiteX0" fmla="*/ 22352 w 1184095"/>
                  <a:gd name="connsiteY0" fmla="*/ 544798 h 2135451"/>
                  <a:gd name="connsiteX1" fmla="*/ 909574 w 1184095"/>
                  <a:gd name="connsiteY1" fmla="*/ 93694 h 2135451"/>
                  <a:gd name="connsiteX2" fmla="*/ 927100 w 1184095"/>
                  <a:gd name="connsiteY2" fmla="*/ 2017998 h 2135451"/>
                  <a:gd name="connsiteX3" fmla="*/ 0 w 1184095"/>
                  <a:gd name="connsiteY3" fmla="*/ 1579086 h 2135451"/>
                  <a:gd name="connsiteX0" fmla="*/ 22352 w 1184095"/>
                  <a:gd name="connsiteY0" fmla="*/ 544798 h 2135451"/>
                  <a:gd name="connsiteX1" fmla="*/ 909574 w 1184095"/>
                  <a:gd name="connsiteY1" fmla="*/ 93694 h 2135451"/>
                  <a:gd name="connsiteX2" fmla="*/ 927100 w 1184095"/>
                  <a:gd name="connsiteY2" fmla="*/ 2017998 h 2135451"/>
                  <a:gd name="connsiteX3" fmla="*/ 0 w 1184095"/>
                  <a:gd name="connsiteY3" fmla="*/ 1579086 h 2135451"/>
                  <a:gd name="connsiteX0" fmla="*/ 22352 w 927100"/>
                  <a:gd name="connsiteY0" fmla="*/ 544798 h 2135451"/>
                  <a:gd name="connsiteX1" fmla="*/ 909574 w 927100"/>
                  <a:gd name="connsiteY1" fmla="*/ 93694 h 2135451"/>
                  <a:gd name="connsiteX2" fmla="*/ 927100 w 927100"/>
                  <a:gd name="connsiteY2" fmla="*/ 2017998 h 2135451"/>
                  <a:gd name="connsiteX3" fmla="*/ 0 w 927100"/>
                  <a:gd name="connsiteY3" fmla="*/ 1579086 h 2135451"/>
                  <a:gd name="connsiteX0" fmla="*/ 22352 w 1032129"/>
                  <a:gd name="connsiteY0" fmla="*/ 544798 h 2135451"/>
                  <a:gd name="connsiteX1" fmla="*/ 909574 w 1032129"/>
                  <a:gd name="connsiteY1" fmla="*/ 93694 h 2135451"/>
                  <a:gd name="connsiteX2" fmla="*/ 927100 w 1032129"/>
                  <a:gd name="connsiteY2" fmla="*/ 2017998 h 2135451"/>
                  <a:gd name="connsiteX3" fmla="*/ 0 w 1032129"/>
                  <a:gd name="connsiteY3" fmla="*/ 1579086 h 2135451"/>
                  <a:gd name="connsiteX0" fmla="*/ 22352 w 1016029"/>
                  <a:gd name="connsiteY0" fmla="*/ 544798 h 2106444"/>
                  <a:gd name="connsiteX1" fmla="*/ 909574 w 1016029"/>
                  <a:gd name="connsiteY1" fmla="*/ 93694 h 2106444"/>
                  <a:gd name="connsiteX2" fmla="*/ 927100 w 1016029"/>
                  <a:gd name="connsiteY2" fmla="*/ 2017998 h 2106444"/>
                  <a:gd name="connsiteX3" fmla="*/ 0 w 1016029"/>
                  <a:gd name="connsiteY3" fmla="*/ 1579086 h 2106444"/>
                  <a:gd name="connsiteX0" fmla="*/ 22352 w 1006185"/>
                  <a:gd name="connsiteY0" fmla="*/ 546222 h 2107868"/>
                  <a:gd name="connsiteX1" fmla="*/ 909574 w 1006185"/>
                  <a:gd name="connsiteY1" fmla="*/ 95118 h 2107868"/>
                  <a:gd name="connsiteX2" fmla="*/ 927100 w 1006185"/>
                  <a:gd name="connsiteY2" fmla="*/ 2019422 h 2107868"/>
                  <a:gd name="connsiteX3" fmla="*/ 0 w 1006185"/>
                  <a:gd name="connsiteY3" fmla="*/ 1580510 h 2107868"/>
                  <a:gd name="connsiteX0" fmla="*/ 22352 w 1000312"/>
                  <a:gd name="connsiteY0" fmla="*/ 546222 h 2108540"/>
                  <a:gd name="connsiteX1" fmla="*/ 909574 w 1000312"/>
                  <a:gd name="connsiteY1" fmla="*/ 95118 h 2108540"/>
                  <a:gd name="connsiteX2" fmla="*/ 927100 w 1000312"/>
                  <a:gd name="connsiteY2" fmla="*/ 2019422 h 2108540"/>
                  <a:gd name="connsiteX3" fmla="*/ 0 w 1000312"/>
                  <a:gd name="connsiteY3" fmla="*/ 1580510 h 2108540"/>
                </a:gdLst>
                <a:ahLst/>
                <a:cxnLst>
                  <a:cxn ang="0">
                    <a:pos x="connsiteX0" y="connsiteY0"/>
                  </a:cxn>
                  <a:cxn ang="0">
                    <a:pos x="connsiteX1" y="connsiteY1"/>
                  </a:cxn>
                  <a:cxn ang="0">
                    <a:pos x="connsiteX2" y="connsiteY2"/>
                  </a:cxn>
                  <a:cxn ang="0">
                    <a:pos x="connsiteX3" y="connsiteY3"/>
                  </a:cxn>
                </a:cxnLst>
                <a:rect l="l" t="t" r="r" b="b"/>
                <a:pathLst>
                  <a:path w="1000312" h="2108540">
                    <a:moveTo>
                      <a:pt x="22352" y="546222"/>
                    </a:moveTo>
                    <a:cubicBezTo>
                      <a:pt x="306303" y="294074"/>
                      <a:pt x="651151" y="-209842"/>
                      <a:pt x="909574" y="95118"/>
                    </a:cubicBezTo>
                    <a:cubicBezTo>
                      <a:pt x="1033695" y="241591"/>
                      <a:pt x="1021546" y="1943307"/>
                      <a:pt x="927100" y="2019422"/>
                    </a:cubicBezTo>
                    <a:cubicBezTo>
                      <a:pt x="573739" y="2304199"/>
                      <a:pt x="294640" y="1837897"/>
                      <a:pt x="0" y="158051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圓角 107">
                <a:extLst>
                  <a:ext uri="{FF2B5EF4-FFF2-40B4-BE49-F238E27FC236}">
                    <a16:creationId xmlns:a16="http://schemas.microsoft.com/office/drawing/2014/main" id="{48F3DF83-525A-4DB6-82F8-58C57398C395}"/>
                  </a:ext>
                </a:extLst>
              </p:cNvPr>
              <p:cNvSpPr>
                <a:spLocks noGrp="1" noRot="1" noMove="1" noResize="1" noEditPoints="1" noAdjustHandles="1" noChangeArrowheads="1" noChangeShapeType="1"/>
              </p:cNvSpPr>
              <p:nvPr/>
            </p:nvSpPr>
            <p:spPr>
              <a:xfrm>
                <a:off x="11229600" y="345636"/>
                <a:ext cx="537760" cy="53776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09" name="群組 108">
            <a:extLst>
              <a:ext uri="{FF2B5EF4-FFF2-40B4-BE49-F238E27FC236}">
                <a16:creationId xmlns:a16="http://schemas.microsoft.com/office/drawing/2014/main" id="{B27CA624-A468-456F-994B-77971E1ABE5D}"/>
              </a:ext>
            </a:extLst>
          </p:cNvPr>
          <p:cNvGrpSpPr>
            <a:grpSpLocks noGrp="1" noUngrp="1" noRot="1" noMove="1" noResize="1"/>
          </p:cNvGrpSpPr>
          <p:nvPr/>
        </p:nvGrpSpPr>
        <p:grpSpPr>
          <a:xfrm>
            <a:off x="1047600" y="158906"/>
            <a:ext cx="900000" cy="900000"/>
            <a:chOff x="3623028" y="4800907"/>
            <a:chExt cx="1080000" cy="1080000"/>
          </a:xfrm>
        </p:grpSpPr>
        <p:sp>
          <p:nvSpPr>
            <p:cNvPr id="110" name="橢圓 109">
              <a:extLst>
                <a:ext uri="{FF2B5EF4-FFF2-40B4-BE49-F238E27FC236}">
                  <a16:creationId xmlns:a16="http://schemas.microsoft.com/office/drawing/2014/main" id="{D8BA2560-4B37-4A06-9C43-00701CBF8523}"/>
                </a:ext>
              </a:extLst>
            </p:cNvPr>
            <p:cNvSpPr>
              <a:spLocks noGrp="1" noRot="1" noMove="1" noResize="1" noEditPoints="1" noAdjustHandles="1" noChangeArrowheads="1" noChangeShapeType="1"/>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1" name="圖片 110" descr="一張含有 文字, 向量圖形 的圖片&#10;&#10;自動產生的描述">
              <a:extLst>
                <a:ext uri="{FF2B5EF4-FFF2-40B4-BE49-F238E27FC236}">
                  <a16:creationId xmlns:a16="http://schemas.microsoft.com/office/drawing/2014/main" id="{A98A2665-678B-4CE6-AEAD-B210A19E27C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Tree>
    <p:extLst>
      <p:ext uri="{BB962C8B-B14F-4D97-AF65-F5344CB8AC3E}">
        <p14:creationId xmlns:p14="http://schemas.microsoft.com/office/powerpoint/2010/main" val="85057999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500"/>
                                  </p:stCondLst>
                                  <p:childTnLst>
                                    <p:animMotion origin="layout" path="M 0 0 L 0 0.25 E" pathEditMode="relative" ptsTypes="">
                                      <p:cBhvr>
                                        <p:cTn id="6" dur="500" fill="hold"/>
                                        <p:tgtEl>
                                          <p:spTgt spid="50"/>
                                        </p:tgtEl>
                                        <p:attrNameLst>
                                          <p:attrName>ppt_x</p:attrName>
                                          <p:attrName>ppt_y</p:attrName>
                                        </p:attrNameLst>
                                      </p:cBhvr>
                                    </p:animMotion>
                                  </p:childTnLst>
                                </p:cTn>
                              </p:par>
                            </p:childTnLst>
                          </p:cTn>
                        </p:par>
                        <p:par>
                          <p:cTn id="7" fill="hold">
                            <p:stCondLst>
                              <p:cond delay="1000"/>
                            </p:stCondLst>
                            <p:childTnLst>
                              <p:par>
                                <p:cTn id="8" presetID="2" presetClass="entr" presetSubtype="4"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anim calcmode="lin" valueType="num">
                                      <p:cBhvr additive="base">
                                        <p:cTn id="10" dur="500" fill="hold"/>
                                        <p:tgtEl>
                                          <p:spTgt spid="51"/>
                                        </p:tgtEl>
                                        <p:attrNameLst>
                                          <p:attrName>ppt_x</p:attrName>
                                        </p:attrNameLst>
                                      </p:cBhvr>
                                      <p:tavLst>
                                        <p:tav tm="0">
                                          <p:val>
                                            <p:strVal val="#ppt_x"/>
                                          </p:val>
                                        </p:tav>
                                        <p:tav tm="100000">
                                          <p:val>
                                            <p:strVal val="#ppt_x"/>
                                          </p:val>
                                        </p:tav>
                                      </p:tavLst>
                                    </p:anim>
                                    <p:anim calcmode="lin" valueType="num">
                                      <p:cBhvr additive="base">
                                        <p:cTn id="1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nodeType="clickEffect">
                                  <p:stCondLst>
                                    <p:cond delay="0"/>
                                  </p:stCondLst>
                                  <p:childTnLst>
                                    <p:animMotion origin="layout" path="M 3.54167E-6 -3.7037E-7 L 3.54167E-6 -0.25 " pathEditMode="relative" rAng="0" ptsTypes="AA">
                                      <p:cBhvr>
                                        <p:cTn id="15" dur="500" fill="hold"/>
                                        <p:tgtEl>
                                          <p:spTgt spid="26"/>
                                        </p:tgtEl>
                                        <p:attrNameLst>
                                          <p:attrName>ppt_x</p:attrName>
                                          <p:attrName>ppt_y</p:attrName>
                                        </p:attrNameLst>
                                      </p:cBhvr>
                                      <p:rCtr x="0" y="-12500"/>
                                    </p:animMotion>
                                  </p:childTnLst>
                                </p:cTn>
                              </p:par>
                              <p:par>
                                <p:cTn id="16" presetID="64" presetClass="path" presetSubtype="0" accel="50000" decel="50000" fill="hold" grpId="0" nodeType="withEffect">
                                  <p:stCondLst>
                                    <p:cond delay="0"/>
                                  </p:stCondLst>
                                  <p:childTnLst>
                                    <p:animMotion origin="layout" path="M -1.875E-6 -3.7037E-7 L -1.875E-6 -0.25 " pathEditMode="relative" rAng="0" ptsTypes="AA">
                                      <p:cBhvr>
                                        <p:cTn id="17" dur="500" fill="hold"/>
                                        <p:tgtEl>
                                          <p:spTgt spid="25"/>
                                        </p:tgtEl>
                                        <p:attrNameLst>
                                          <p:attrName>ppt_x</p:attrName>
                                          <p:attrName>ppt_y</p:attrName>
                                        </p:attrNameLst>
                                      </p:cBhvr>
                                      <p:rCtr x="0" y="-12500"/>
                                    </p:animMotion>
                                  </p:childTnLst>
                                </p:cTn>
                              </p:par>
                              <p:par>
                                <p:cTn id="18" presetID="64" presetClass="path" presetSubtype="0" accel="50000" decel="50000" fill="hold" grpId="0" nodeType="withEffect">
                                  <p:stCondLst>
                                    <p:cond delay="0"/>
                                  </p:stCondLst>
                                  <p:childTnLst>
                                    <p:animMotion origin="layout" path="M -1.875E-6 -1.85185E-6 L -1.875E-6 -0.25 " pathEditMode="relative" rAng="0" ptsTypes="AA">
                                      <p:cBhvr>
                                        <p:cTn id="19" dur="500" fill="hold"/>
                                        <p:tgtEl>
                                          <p:spTgt spid="73"/>
                                        </p:tgtEl>
                                        <p:attrNameLst>
                                          <p:attrName>ppt_x</p:attrName>
                                          <p:attrName>ppt_y</p:attrName>
                                        </p:attrNameLst>
                                      </p:cBhvr>
                                      <p:rCtr x="0" y="-12500"/>
                                    </p:animMotion>
                                  </p:childTnLst>
                                </p:cTn>
                              </p:par>
                              <p:par>
                                <p:cTn id="20" presetID="64" presetClass="path" presetSubtype="0" accel="50000" decel="50000" fill="hold" grpId="1" nodeType="withEffect">
                                  <p:stCondLst>
                                    <p:cond delay="0"/>
                                  </p:stCondLst>
                                  <p:childTnLst>
                                    <p:animMotion origin="layout" path="M -2.08333E-7 -1.48148E-6 L -2.08333E-7 -0.25 " pathEditMode="relative" rAng="0" ptsTypes="AA">
                                      <p:cBhvr>
                                        <p:cTn id="21" dur="500" fill="hold"/>
                                        <p:tgtEl>
                                          <p:spTgt spid="51"/>
                                        </p:tgtEl>
                                        <p:attrNameLst>
                                          <p:attrName>ppt_x</p:attrName>
                                          <p:attrName>ppt_y</p:attrName>
                                        </p:attrNameLst>
                                      </p:cBhvr>
                                      <p:rCtr x="0" y="-12500"/>
                                    </p:animMotion>
                                  </p:childTnLst>
                                </p:cTn>
                              </p:par>
                              <p:par>
                                <p:cTn id="22" presetID="64" presetClass="path" presetSubtype="0" accel="50000" decel="50000" fill="hold" nodeType="withEffect">
                                  <p:stCondLst>
                                    <p:cond delay="0"/>
                                  </p:stCondLst>
                                  <p:childTnLst>
                                    <p:animMotion origin="layout" path="M 0 0 L 0 -0.25 E" pathEditMode="relative" ptsTypes="">
                                      <p:cBhvr>
                                        <p:cTn id="23" dur="500" fill="hold"/>
                                        <p:tgtEl>
                                          <p:spTgt spid="47"/>
                                        </p:tgtEl>
                                        <p:attrNameLst>
                                          <p:attrName>ppt_x</p:attrName>
                                          <p:attrName>ppt_y</p:attrName>
                                        </p:attrNameLst>
                                      </p:cBhvr>
                                    </p:animMotion>
                                  </p:childTnLst>
                                </p:cTn>
                              </p:par>
                              <p:par>
                                <p:cTn id="24" presetID="2" presetClass="entr" presetSubtype="4"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500" fill="hold"/>
                                        <p:tgtEl>
                                          <p:spTgt spid="52"/>
                                        </p:tgtEl>
                                        <p:attrNameLst>
                                          <p:attrName>ppt_x</p:attrName>
                                        </p:attrNameLst>
                                      </p:cBhvr>
                                      <p:tavLst>
                                        <p:tav tm="0">
                                          <p:val>
                                            <p:strVal val="#ppt_x"/>
                                          </p:val>
                                        </p:tav>
                                        <p:tav tm="100000">
                                          <p:val>
                                            <p:strVal val="#ppt_x"/>
                                          </p:val>
                                        </p:tav>
                                      </p:tavLst>
                                    </p:anim>
                                    <p:anim calcmode="lin" valueType="num">
                                      <p:cBhvr additive="base">
                                        <p:cTn id="2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73" grpId="0" animBg="1"/>
      <p:bldP spid="25" grpId="0" animBg="1"/>
      <p:bldP spid="50" grpId="0" animBg="1"/>
      <p:bldP spid="51" grpId="0" animBg="1"/>
      <p:bldP spid="51"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群組 57">
            <a:extLst>
              <a:ext uri="{FF2B5EF4-FFF2-40B4-BE49-F238E27FC236}">
                <a16:creationId xmlns:a16="http://schemas.microsoft.com/office/drawing/2014/main" id="{A4AD01D8-FF6B-47B7-9F12-D06AC339C2C5}"/>
              </a:ext>
            </a:extLst>
          </p:cNvPr>
          <p:cNvGrpSpPr/>
          <p:nvPr/>
        </p:nvGrpSpPr>
        <p:grpSpPr>
          <a:xfrm>
            <a:off x="937372" y="-608834"/>
            <a:ext cx="1080000" cy="1080000"/>
            <a:chOff x="3623028" y="4800907"/>
            <a:chExt cx="1080000" cy="1080000"/>
          </a:xfrm>
        </p:grpSpPr>
        <p:sp>
          <p:nvSpPr>
            <p:cNvPr id="59" name="橢圓 58">
              <a:extLst>
                <a:ext uri="{FF2B5EF4-FFF2-40B4-BE49-F238E27FC236}">
                  <a16:creationId xmlns:a16="http://schemas.microsoft.com/office/drawing/2014/main" id="{C2005663-E993-482F-8B68-05D9DAE71A98}"/>
                </a:ext>
              </a:extLst>
            </p:cNvPr>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0" name="圖片 59" descr="一張含有 文字, 向量圖形 的圖片&#10;&#10;自動產生的描述">
              <a:extLst>
                <a:ext uri="{FF2B5EF4-FFF2-40B4-BE49-F238E27FC236}">
                  <a16:creationId xmlns:a16="http://schemas.microsoft.com/office/drawing/2014/main" id="{CA483134-C67E-445F-9FA3-370C33E33223}"/>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
        <p:nvSpPr>
          <p:cNvPr id="43" name="矩形: 圓角 42">
            <a:extLst>
              <a:ext uri="{FF2B5EF4-FFF2-40B4-BE49-F238E27FC236}">
                <a16:creationId xmlns:a16="http://schemas.microsoft.com/office/drawing/2014/main" id="{7592F7C2-632C-43B2-BA59-4351FEFE527D}"/>
              </a:ext>
            </a:extLst>
          </p:cNvPr>
          <p:cNvSpPr/>
          <p:nvPr/>
        </p:nvSpPr>
        <p:spPr>
          <a:xfrm>
            <a:off x="8709600" y="-391638"/>
            <a:ext cx="2880000" cy="720000"/>
          </a:xfrm>
          <a:prstGeom prst="roundRect">
            <a:avLst>
              <a:gd name="adj"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ln w="0"/>
                <a:solidFill>
                  <a:schemeClr val="tx1"/>
                </a:solidFill>
                <a:effectLst>
                  <a:outerShdw blurRad="38100" dist="19050" dir="2700000" algn="tl" rotWithShape="0">
                    <a:schemeClr val="dk1">
                      <a:alpha val="40000"/>
                    </a:schemeClr>
                  </a:outerShdw>
                </a:effectLst>
              </a:rPr>
              <a:t>SHOPLINE</a:t>
            </a:r>
            <a:endParaRPr lang="zh-TW" altLang="en-US" sz="2400">
              <a:ln w="0"/>
              <a:solidFill>
                <a:schemeClr val="tx1"/>
              </a:solidFill>
              <a:effectLst>
                <a:outerShdw blurRad="38100" dist="19050" dir="2700000" algn="tl" rotWithShape="0">
                  <a:schemeClr val="dk1">
                    <a:alpha val="40000"/>
                  </a:schemeClr>
                </a:outerShdw>
              </a:effectLst>
            </a:endParaRPr>
          </a:p>
        </p:txBody>
      </p:sp>
      <p:sp>
        <p:nvSpPr>
          <p:cNvPr id="52" name="矩形: 圓角 51">
            <a:extLst>
              <a:ext uri="{FF2B5EF4-FFF2-40B4-BE49-F238E27FC236}">
                <a16:creationId xmlns:a16="http://schemas.microsoft.com/office/drawing/2014/main" id="{5DF0621B-F12A-4398-A84F-6718B3E65955}"/>
              </a:ext>
            </a:extLst>
          </p:cNvPr>
          <p:cNvSpPr/>
          <p:nvPr/>
        </p:nvSpPr>
        <p:spPr>
          <a:xfrm>
            <a:off x="8709600" y="3317264"/>
            <a:ext cx="2880000" cy="720000"/>
          </a:xfrm>
          <a:prstGeom prst="roundRect">
            <a:avLst>
              <a:gd name="adj"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ln w="0"/>
                <a:solidFill>
                  <a:schemeClr val="tx1"/>
                </a:solidFill>
                <a:effectLst>
                  <a:outerShdw blurRad="38100" dist="19050" dir="2700000" algn="tl" rotWithShape="0">
                    <a:schemeClr val="dk1">
                      <a:alpha val="40000"/>
                    </a:schemeClr>
                  </a:outerShdw>
                </a:effectLst>
              </a:rPr>
              <a:t>VNTANA</a:t>
            </a:r>
            <a:endParaRPr lang="zh-TW" altLang="en-US" sz="2400">
              <a:ln w="0"/>
              <a:solidFill>
                <a:schemeClr val="tx1"/>
              </a:solidFill>
              <a:effectLst>
                <a:outerShdw blurRad="38100" dist="19050" dir="2700000" algn="tl" rotWithShape="0">
                  <a:schemeClr val="dk1">
                    <a:alpha val="40000"/>
                  </a:schemeClr>
                </a:outerShdw>
              </a:effectLst>
            </a:endParaRPr>
          </a:p>
        </p:txBody>
      </p:sp>
      <p:grpSp>
        <p:nvGrpSpPr>
          <p:cNvPr id="47" name="群組 46">
            <a:extLst>
              <a:ext uri="{FF2B5EF4-FFF2-40B4-BE49-F238E27FC236}">
                <a16:creationId xmlns:a16="http://schemas.microsoft.com/office/drawing/2014/main" id="{5194055E-8ADF-4684-82B0-56BD6AC027F6}"/>
              </a:ext>
            </a:extLst>
          </p:cNvPr>
          <p:cNvGrpSpPr/>
          <p:nvPr/>
        </p:nvGrpSpPr>
        <p:grpSpPr>
          <a:xfrm>
            <a:off x="943286" y="1486637"/>
            <a:ext cx="1080000" cy="1080000"/>
            <a:chOff x="3623028" y="4800907"/>
            <a:chExt cx="1080000" cy="1080000"/>
          </a:xfrm>
        </p:grpSpPr>
        <p:sp>
          <p:nvSpPr>
            <p:cNvPr id="48" name="橢圓 47">
              <a:extLst>
                <a:ext uri="{FF2B5EF4-FFF2-40B4-BE49-F238E27FC236}">
                  <a16:creationId xmlns:a16="http://schemas.microsoft.com/office/drawing/2014/main" id="{37ED822D-3300-4044-851F-A3DD78BB9C6B}"/>
                </a:ext>
              </a:extLst>
            </p:cNvPr>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descr="一張含有 文字, 向量圖形 的圖片&#10;&#10;自動產生的描述">
              <a:extLst>
                <a:ext uri="{FF2B5EF4-FFF2-40B4-BE49-F238E27FC236}">
                  <a16:creationId xmlns:a16="http://schemas.microsoft.com/office/drawing/2014/main" id="{87CBF2E2-0EA9-416A-A141-84FB9E5C2544}"/>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
        <p:nvSpPr>
          <p:cNvPr id="50" name="矩形: 圓角 49">
            <a:extLst>
              <a:ext uri="{FF2B5EF4-FFF2-40B4-BE49-F238E27FC236}">
                <a16:creationId xmlns:a16="http://schemas.microsoft.com/office/drawing/2014/main" id="{93D0E1BD-A6B4-440E-9536-F718FAE7C028}"/>
              </a:ext>
            </a:extLst>
          </p:cNvPr>
          <p:cNvSpPr/>
          <p:nvPr/>
        </p:nvSpPr>
        <p:spPr>
          <a:xfrm>
            <a:off x="2301686" y="5042872"/>
            <a:ext cx="2880000" cy="720000"/>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rPr>
              <a:t>…</a:t>
            </a:r>
            <a:endParaRPr lang="zh-TW" altLang="en-US" sz="2400">
              <a:solidFill>
                <a:schemeClr val="tx1"/>
              </a:solidFill>
            </a:endParaRPr>
          </a:p>
        </p:txBody>
      </p:sp>
      <p:sp>
        <p:nvSpPr>
          <p:cNvPr id="51" name="矩形: 圓角 50">
            <a:extLst>
              <a:ext uri="{FF2B5EF4-FFF2-40B4-BE49-F238E27FC236}">
                <a16:creationId xmlns:a16="http://schemas.microsoft.com/office/drawing/2014/main" id="{EB382DEE-DE84-4DFF-B8B4-6B72EAD0E610}"/>
              </a:ext>
            </a:extLst>
          </p:cNvPr>
          <p:cNvSpPr/>
          <p:nvPr/>
        </p:nvSpPr>
        <p:spPr>
          <a:xfrm>
            <a:off x="2295772" y="1666637"/>
            <a:ext cx="2880000" cy="720000"/>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rPr>
              <a:t>3D</a:t>
            </a:r>
            <a:r>
              <a:rPr lang="zh-TW" altLang="en-US" sz="2400">
                <a:solidFill>
                  <a:schemeClr val="tx1"/>
                </a:solidFill>
              </a:rPr>
              <a:t>廣告</a:t>
            </a:r>
          </a:p>
        </p:txBody>
      </p:sp>
      <p:sp>
        <p:nvSpPr>
          <p:cNvPr id="29" name="矩形: 圓角 28">
            <a:extLst>
              <a:ext uri="{FF2B5EF4-FFF2-40B4-BE49-F238E27FC236}">
                <a16:creationId xmlns:a16="http://schemas.microsoft.com/office/drawing/2014/main" id="{EB98BE83-AC8E-49C9-8872-8138BBA4D98F}"/>
              </a:ext>
            </a:extLst>
          </p:cNvPr>
          <p:cNvSpPr/>
          <p:nvPr/>
        </p:nvSpPr>
        <p:spPr>
          <a:xfrm>
            <a:off x="8709600" y="5042872"/>
            <a:ext cx="2880000" cy="720000"/>
          </a:xfrm>
          <a:prstGeom prst="roundRect">
            <a:avLst>
              <a:gd name="adj"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ln w="0"/>
                <a:solidFill>
                  <a:schemeClr val="tx1"/>
                </a:solidFill>
                <a:effectLst>
                  <a:outerShdw blurRad="38100" dist="19050" dir="2700000" algn="tl" rotWithShape="0">
                    <a:schemeClr val="dk1">
                      <a:alpha val="40000"/>
                    </a:schemeClr>
                  </a:outerShdw>
                </a:effectLst>
                <a:sym typeface="Wingdings" panose="05000000000000000000" pitchFamily="2" charset="2"/>
              </a:rPr>
              <a:t>SXSW</a:t>
            </a:r>
            <a:r>
              <a:rPr lang="zh-TW" altLang="en-US" sz="2400">
                <a:ln w="0"/>
                <a:solidFill>
                  <a:schemeClr val="tx1"/>
                </a:solidFill>
                <a:effectLst>
                  <a:outerShdw blurRad="38100" dist="19050" dir="2700000" algn="tl" rotWithShape="0">
                    <a:schemeClr val="dk1">
                      <a:alpha val="40000"/>
                    </a:schemeClr>
                  </a:outerShdw>
                </a:effectLst>
                <a:sym typeface="Wingdings" panose="05000000000000000000" pitchFamily="2" charset="2"/>
              </a:rPr>
              <a:t> </a:t>
            </a:r>
            <a:r>
              <a:rPr lang="en-US" altLang="zh-TW" sz="2400">
                <a:ln w="0"/>
                <a:solidFill>
                  <a:schemeClr val="tx1"/>
                </a:solidFill>
                <a:effectLst>
                  <a:outerShdw blurRad="38100" dist="19050" dir="2700000" algn="tl" rotWithShape="0">
                    <a:schemeClr val="dk1">
                      <a:alpha val="40000"/>
                    </a:schemeClr>
                  </a:outerShdw>
                </a:effectLst>
                <a:sym typeface="Wingdings" panose="05000000000000000000" pitchFamily="2" charset="2"/>
              </a:rPr>
              <a:t>:)</a:t>
            </a:r>
            <a:endParaRPr lang="zh-TW" altLang="en-US" sz="2400">
              <a:ln w="0"/>
              <a:solidFill>
                <a:schemeClr val="tx1"/>
              </a:solidFill>
              <a:effectLst>
                <a:outerShdw blurRad="38100" dist="19050" dir="2700000" algn="tl" rotWithShape="0">
                  <a:schemeClr val="dk1">
                    <a:alpha val="40000"/>
                  </a:schemeClr>
                </a:outerShdw>
              </a:effectLst>
            </a:endParaRPr>
          </a:p>
        </p:txBody>
      </p:sp>
      <p:sp>
        <p:nvSpPr>
          <p:cNvPr id="30" name="矩形: 圓角 29">
            <a:extLst>
              <a:ext uri="{FF2B5EF4-FFF2-40B4-BE49-F238E27FC236}">
                <a16:creationId xmlns:a16="http://schemas.microsoft.com/office/drawing/2014/main" id="{74D21EFB-BD37-4164-89E7-B3F4481AFC8F}"/>
              </a:ext>
            </a:extLst>
          </p:cNvPr>
          <p:cNvSpPr/>
          <p:nvPr/>
        </p:nvSpPr>
        <p:spPr>
          <a:xfrm>
            <a:off x="2295772" y="5042872"/>
            <a:ext cx="2880000" cy="720000"/>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rPr>
              <a:t>NFT</a:t>
            </a:r>
            <a:endParaRPr lang="zh-TW" altLang="en-US" sz="2400">
              <a:solidFill>
                <a:schemeClr val="tx1"/>
              </a:solidFill>
            </a:endParaRPr>
          </a:p>
        </p:txBody>
      </p:sp>
      <p:grpSp>
        <p:nvGrpSpPr>
          <p:cNvPr id="32" name="群組 31">
            <a:extLst>
              <a:ext uri="{FF2B5EF4-FFF2-40B4-BE49-F238E27FC236}">
                <a16:creationId xmlns:a16="http://schemas.microsoft.com/office/drawing/2014/main" id="{C419143B-B903-4833-B915-33693BF30973}"/>
              </a:ext>
            </a:extLst>
          </p:cNvPr>
          <p:cNvGrpSpPr/>
          <p:nvPr/>
        </p:nvGrpSpPr>
        <p:grpSpPr>
          <a:xfrm>
            <a:off x="937372" y="4862872"/>
            <a:ext cx="1080000" cy="1080000"/>
            <a:chOff x="270578" y="1431931"/>
            <a:chExt cx="1260000" cy="1260000"/>
          </a:xfrm>
        </p:grpSpPr>
        <p:sp>
          <p:nvSpPr>
            <p:cNvPr id="33" name="橢圓 32">
              <a:extLst>
                <a:ext uri="{FF2B5EF4-FFF2-40B4-BE49-F238E27FC236}">
                  <a16:creationId xmlns:a16="http://schemas.microsoft.com/office/drawing/2014/main" id="{FEB39B16-0E6F-4B6C-A0A1-E9416DC24EDB}"/>
                </a:ext>
              </a:extLst>
            </p:cNvPr>
            <p:cNvSpPr/>
            <p:nvPr/>
          </p:nvSpPr>
          <p:spPr>
            <a:xfrm>
              <a:off x="270578" y="1431931"/>
              <a:ext cx="1260000" cy="126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4" name="圖片 33" descr="一張含有 文字, 向量圖形 的圖片&#10;&#10;自動產生的描述">
              <a:extLst>
                <a:ext uri="{FF2B5EF4-FFF2-40B4-BE49-F238E27FC236}">
                  <a16:creationId xmlns:a16="http://schemas.microsoft.com/office/drawing/2014/main" id="{E08BF902-DA85-44E7-800B-55AC241095A3}"/>
                </a:ext>
              </a:extLst>
            </p:cNvPr>
            <p:cNvPicPr>
              <a:picLocks noChangeAspect="1"/>
            </p:cNvPicPr>
            <p:nvPr/>
          </p:nvPicPr>
          <p:blipFill>
            <a:blip r:embed="rId3">
              <a:extLst>
                <a:ext uri="{28A0092B-C50C-407E-A947-70E740481C1C}">
                  <a14:useLocalDpi xmlns:a14="http://schemas.microsoft.com/office/drawing/2010/main" val="0"/>
                </a:ext>
              </a:extLst>
            </a:blip>
            <a:srcRect t="5053" b="12697"/>
            <a:stretch>
              <a:fillRect/>
            </a:stretch>
          </p:blipFill>
          <p:spPr>
            <a:xfrm>
              <a:off x="277478" y="1438831"/>
              <a:ext cx="1246201" cy="1246201"/>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grpSp>
        <p:nvGrpSpPr>
          <p:cNvPr id="79" name="群組 78">
            <a:extLst>
              <a:ext uri="{FF2B5EF4-FFF2-40B4-BE49-F238E27FC236}">
                <a16:creationId xmlns:a16="http://schemas.microsoft.com/office/drawing/2014/main" id="{FA652887-3FDD-4FF9-ABF3-14951DDEFFEB}"/>
              </a:ext>
            </a:extLst>
          </p:cNvPr>
          <p:cNvGrpSpPr>
            <a:grpSpLocks noGrp="1" noUngrp="1" noRot="1" noMove="1" noResize="1"/>
          </p:cNvGrpSpPr>
          <p:nvPr/>
        </p:nvGrpSpPr>
        <p:grpSpPr>
          <a:xfrm>
            <a:off x="0" y="0"/>
            <a:ext cx="12192000" cy="6858000"/>
            <a:chOff x="0" y="0"/>
            <a:chExt cx="12192000" cy="6858000"/>
          </a:xfrm>
        </p:grpSpPr>
        <p:sp>
          <p:nvSpPr>
            <p:cNvPr id="80" name="矩形 79">
              <a:extLst>
                <a:ext uri="{FF2B5EF4-FFF2-40B4-BE49-F238E27FC236}">
                  <a16:creationId xmlns:a16="http://schemas.microsoft.com/office/drawing/2014/main" id="{4B108A16-52A7-44EA-9F00-8D3E7258E0FC}"/>
                </a:ext>
              </a:extLst>
            </p:cNvPr>
            <p:cNvSpPr>
              <a:spLocks noGrp="1" noRot="1" noMove="1" noResize="1" noEditPoints="1" noAdjustHandles="1" noChangeArrowheads="1" noChangeShapeType="1"/>
            </p:cNvSpPr>
            <p:nvPr/>
          </p:nvSpPr>
          <p:spPr>
            <a:xfrm>
              <a:off x="0" y="0"/>
              <a:ext cx="12192000" cy="1229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C2DE4904-F73D-4C1D-9F49-BEA1CE24CE6E}"/>
                </a:ext>
              </a:extLst>
            </p:cNvPr>
            <p:cNvSpPr>
              <a:spLocks noGrp="1" noRot="1" noMove="1" noResize="1" noEditPoints="1" noAdjustHandles="1" noChangeArrowheads="1" noChangeShapeType="1"/>
            </p:cNvSpPr>
            <p:nvPr/>
          </p:nvSpPr>
          <p:spPr>
            <a:xfrm>
              <a:off x="0" y="6125496"/>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標題 2">
              <a:extLst>
                <a:ext uri="{FF2B5EF4-FFF2-40B4-BE49-F238E27FC236}">
                  <a16:creationId xmlns:a16="http://schemas.microsoft.com/office/drawing/2014/main" id="{22D63843-068A-4481-88BF-C7002E1ED40D}"/>
                </a:ext>
              </a:extLst>
            </p:cNvPr>
            <p:cNvSpPr txBox="1">
              <a:spLocks noGrp="1" noRot="1" noMove="1" noResize="1" noEditPoints="1" noAdjustHandles="1" noChangeArrowheads="1" noChangeShapeType="1"/>
            </p:cNvSpPr>
            <p:nvPr/>
          </p:nvSpPr>
          <p:spPr>
            <a:xfrm>
              <a:off x="1" y="304562"/>
              <a:ext cx="12191999" cy="702499"/>
            </a:xfrm>
            <a:prstGeom prst="rect">
              <a:avLst/>
            </a:prstGeom>
          </p:spPr>
          <p:txBody>
            <a:bodyPr vert="horz" lIns="91440" tIns="45720" rIns="91440" bIns="45720" numCol="3"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a:latin typeface="Cavolini" panose="03000502040302020204" pitchFamily="66" charset="0"/>
                  <a:ea typeface="+mn-ea"/>
                  <a:cs typeface="Cavolini" panose="03000502040302020204" pitchFamily="66" charset="0"/>
                </a:rPr>
                <a:t> </a:t>
              </a:r>
              <a:r>
                <a:rPr lang="en-US" altLang="zh-TW" sz="5200">
                  <a:latin typeface="Cavolini" panose="03000502040302020204" pitchFamily="66" charset="0"/>
                  <a:ea typeface="+mn-ea"/>
                  <a:cs typeface="Cavolini" panose="03000502040302020204" pitchFamily="66" charset="0"/>
                </a:rPr>
                <a:t>&lt;</a:t>
              </a:r>
              <a:endParaRPr lang="en-US" altLang="zh-TW" sz="4000">
                <a:latin typeface="Cavolini" panose="03000502040302020204" pitchFamily="66" charset="0"/>
                <a:ea typeface="+mn-ea"/>
                <a:cs typeface="Cavolini" panose="03000502040302020204" pitchFamily="66" charset="0"/>
              </a:endParaRPr>
            </a:p>
            <a:p>
              <a:pPr algn="ctr">
                <a:lnSpc>
                  <a:spcPct val="210000"/>
                </a:lnSpc>
              </a:pPr>
              <a:r>
                <a:rPr lang="en-US" altLang="zh-TW" sz="2200">
                  <a:latin typeface="Cavolini" panose="03000502040302020204" pitchFamily="66" charset="0"/>
                  <a:ea typeface="+mn-ea"/>
                  <a:cs typeface="Cavolini" panose="03000502040302020204" pitchFamily="66" charset="0"/>
                </a:rPr>
                <a:t> </a:t>
              </a:r>
            </a:p>
            <a:p>
              <a:pPr algn="ctr"/>
              <a:endParaRPr lang="zh-TW" altLang="en-US" sz="3200">
                <a:latin typeface="Cavolini" panose="03000502040302020204" pitchFamily="66" charset="0"/>
                <a:ea typeface="+mn-ea"/>
                <a:cs typeface="Cavolini" panose="03000502040302020204" pitchFamily="66" charset="0"/>
              </a:endParaRPr>
            </a:p>
          </p:txBody>
        </p:sp>
        <p:sp>
          <p:nvSpPr>
            <p:cNvPr id="83" name="標題 2">
              <a:extLst>
                <a:ext uri="{FF2B5EF4-FFF2-40B4-BE49-F238E27FC236}">
                  <a16:creationId xmlns:a16="http://schemas.microsoft.com/office/drawing/2014/main" id="{ACCBCE36-5F7C-42CD-8365-60EBA7D6AEAC}"/>
                </a:ext>
              </a:extLst>
            </p:cNvPr>
            <p:cNvSpPr txBox="1">
              <a:spLocks noGrp="1" noRot="1" noMove="1" noResize="1" noEditPoints="1" noAdjustHandles="1" noChangeArrowheads="1" noChangeShapeType="1"/>
            </p:cNvSpPr>
            <p:nvPr/>
          </p:nvSpPr>
          <p:spPr>
            <a:xfrm>
              <a:off x="2051914" y="289637"/>
              <a:ext cx="2880000" cy="720000"/>
            </a:xfrm>
            <a:prstGeom prst="rect">
              <a:avLst/>
            </a:prstGeom>
          </p:spPr>
          <p:txBody>
            <a:bodyPr vert="horz" lIns="91440" tIns="45720" rIns="91440" bIns="45720" rtlCol="0" anchor="ctr">
              <a:normAutofit fontScale="92500"/>
            </a:bodyPr>
            <a:lstStyle>
              <a:defPPr>
                <a:defRPr lang="zh-TW"/>
              </a:defPPr>
              <a:lvl1pPr>
                <a:lnSpc>
                  <a:spcPct val="100000"/>
                </a:lnSpc>
                <a:spcBef>
                  <a:spcPct val="0"/>
                </a:spcBef>
                <a:buNone/>
                <a:defRPr sz="3600" b="1">
                  <a:latin typeface="+mj-lt"/>
                  <a:ea typeface="+mj-ea"/>
                  <a:cs typeface="+mj-cs"/>
                </a:defRPr>
              </a:lvl1pPr>
            </a:lstStyle>
            <a:p>
              <a:r>
                <a:rPr lang="zh-TW" altLang="en-US" sz="3200"/>
                <a:t>未來發展與問題</a:t>
              </a:r>
            </a:p>
          </p:txBody>
        </p:sp>
        <p:pic>
          <p:nvPicPr>
            <p:cNvPr id="84" name="圖片 83">
              <a:extLst>
                <a:ext uri="{FF2B5EF4-FFF2-40B4-BE49-F238E27FC236}">
                  <a16:creationId xmlns:a16="http://schemas.microsoft.com/office/drawing/2014/main" id="{6311C736-D3C6-41BF-85D8-D649FD8A0CD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292505" y="6168144"/>
              <a:ext cx="647210" cy="647210"/>
            </a:xfrm>
            <a:prstGeom prst="rect">
              <a:avLst/>
            </a:prstGeom>
          </p:spPr>
        </p:pic>
        <p:pic>
          <p:nvPicPr>
            <p:cNvPr id="85" name="圖片 84">
              <a:extLst>
                <a:ext uri="{FF2B5EF4-FFF2-40B4-BE49-F238E27FC236}">
                  <a16:creationId xmlns:a16="http://schemas.microsoft.com/office/drawing/2014/main" id="{30057014-FBF1-43DB-BBD8-F2E95494EF0E}"/>
                </a:ext>
              </a:extLst>
            </p:cNvPr>
            <p:cNvPicPr>
              <a:picLocks noGrp="1" noRot="1" noChangeAspect="1" noMove="1" noResize="1" noEditPoints="1" noAdjustHandles="1" noChangeArrowheads="1" noChangeShapeType="1" noCrop="1"/>
            </p:cNvPicPr>
            <p:nvPr/>
          </p:nvPicPr>
          <p:blipFill>
            <a:blip r:embed="rId5"/>
            <a:stretch>
              <a:fillRect/>
            </a:stretch>
          </p:blipFill>
          <p:spPr>
            <a:xfrm>
              <a:off x="11359495" y="6221749"/>
              <a:ext cx="540000" cy="540000"/>
            </a:xfrm>
            <a:prstGeom prst="rect">
              <a:avLst/>
            </a:prstGeom>
          </p:spPr>
        </p:pic>
        <p:pic>
          <p:nvPicPr>
            <p:cNvPr id="86" name="圖片 85">
              <a:extLst>
                <a:ext uri="{FF2B5EF4-FFF2-40B4-BE49-F238E27FC236}">
                  <a16:creationId xmlns:a16="http://schemas.microsoft.com/office/drawing/2014/main" id="{EDC93A5A-8D8D-4FC2-B027-E7320F434515}"/>
                </a:ext>
              </a:extLst>
            </p:cNvPr>
            <p:cNvPicPr>
              <a:picLocks noGrp="1" noRot="1" noChangeAspect="1" noMove="1" noResize="1" noEditPoints="1" noAdjustHandles="1" noChangeArrowheads="1" noChangeShapeType="1" noCrop="1"/>
            </p:cNvPicPr>
            <p:nvPr/>
          </p:nvPicPr>
          <p:blipFill>
            <a:blip r:embed="rId6"/>
            <a:stretch>
              <a:fillRect/>
            </a:stretch>
          </p:blipFill>
          <p:spPr>
            <a:xfrm>
              <a:off x="9297166" y="6168144"/>
              <a:ext cx="647210" cy="647210"/>
            </a:xfrm>
            <a:prstGeom prst="rect">
              <a:avLst/>
            </a:prstGeom>
          </p:spPr>
        </p:pic>
        <p:pic>
          <p:nvPicPr>
            <p:cNvPr id="87" name="圖片 86">
              <a:extLst>
                <a:ext uri="{FF2B5EF4-FFF2-40B4-BE49-F238E27FC236}">
                  <a16:creationId xmlns:a16="http://schemas.microsoft.com/office/drawing/2014/main" id="{1FF15C6B-5DB7-4543-B90A-F31FE472879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10381936" y="6221749"/>
              <a:ext cx="540000" cy="540000"/>
            </a:xfrm>
            <a:prstGeom prst="rect">
              <a:avLst/>
            </a:prstGeom>
          </p:spPr>
        </p:pic>
        <p:pic>
          <p:nvPicPr>
            <p:cNvPr id="88" name="圖片 87">
              <a:extLst>
                <a:ext uri="{FF2B5EF4-FFF2-40B4-BE49-F238E27FC236}">
                  <a16:creationId xmlns:a16="http://schemas.microsoft.com/office/drawing/2014/main" id="{313EF471-D3BF-4ACB-A245-AFF0591D9817}"/>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10207106" y="255081"/>
              <a:ext cx="718871" cy="718871"/>
            </a:xfrm>
            <a:prstGeom prst="rect">
              <a:avLst/>
            </a:prstGeom>
          </p:spPr>
        </p:pic>
        <p:grpSp>
          <p:nvGrpSpPr>
            <p:cNvPr id="89" name="群組 88">
              <a:extLst>
                <a:ext uri="{FF2B5EF4-FFF2-40B4-BE49-F238E27FC236}">
                  <a16:creationId xmlns:a16="http://schemas.microsoft.com/office/drawing/2014/main" id="{C5F9C099-B477-43CA-A1F5-0DEBFA334602}"/>
                </a:ext>
              </a:extLst>
            </p:cNvPr>
            <p:cNvGrpSpPr>
              <a:grpSpLocks noGrp="1" noUngrp="1" noRot="1" noMove="1" noResize="1"/>
            </p:cNvGrpSpPr>
            <p:nvPr/>
          </p:nvGrpSpPr>
          <p:grpSpPr>
            <a:xfrm>
              <a:off x="11229600" y="345636"/>
              <a:ext cx="720000" cy="537760"/>
              <a:chOff x="11229600" y="345636"/>
              <a:chExt cx="720000" cy="537760"/>
            </a:xfrm>
          </p:grpSpPr>
          <p:sp>
            <p:nvSpPr>
              <p:cNvPr id="90" name="手繪多邊形: 圖案 89">
                <a:extLst>
                  <a:ext uri="{FF2B5EF4-FFF2-40B4-BE49-F238E27FC236}">
                    <a16:creationId xmlns:a16="http://schemas.microsoft.com/office/drawing/2014/main" id="{B601BF52-4E38-4FEB-AFE9-7B979B9A3046}"/>
                  </a:ext>
                </a:extLst>
              </p:cNvPr>
              <p:cNvSpPr>
                <a:spLocks noGrp="1" noRot="1" noMove="1" noResize="1" noEditPoints="1" noAdjustHandles="1" noChangeArrowheads="1" noChangeShapeType="1"/>
              </p:cNvSpPr>
              <p:nvPr/>
            </p:nvSpPr>
            <p:spPr>
              <a:xfrm>
                <a:off x="11766143" y="421163"/>
                <a:ext cx="183457" cy="386705"/>
              </a:xfrm>
              <a:custGeom>
                <a:avLst/>
                <a:gdLst>
                  <a:gd name="connsiteX0" fmla="*/ 883920 w 1912771"/>
                  <a:gd name="connsiteY0" fmla="*/ 490323 h 2695555"/>
                  <a:gd name="connsiteX1" fmla="*/ 1757680 w 1912771"/>
                  <a:gd name="connsiteY1" fmla="*/ 144883 h 2695555"/>
                  <a:gd name="connsiteX2" fmla="*/ 1828800 w 1912771"/>
                  <a:gd name="connsiteY2" fmla="*/ 2583283 h 2695555"/>
                  <a:gd name="connsiteX3" fmla="*/ 873760 w 1912771"/>
                  <a:gd name="connsiteY3" fmla="*/ 2207363 h 2695555"/>
                  <a:gd name="connsiteX4" fmla="*/ 0 w 1912771"/>
                  <a:gd name="connsiteY4" fmla="*/ 1496163 h 2695555"/>
                  <a:gd name="connsiteX0" fmla="*/ 10160 w 1039011"/>
                  <a:gd name="connsiteY0" fmla="*/ 490323 h 2695555"/>
                  <a:gd name="connsiteX1" fmla="*/ 883920 w 1039011"/>
                  <a:gd name="connsiteY1" fmla="*/ 144883 h 2695555"/>
                  <a:gd name="connsiteX2" fmla="*/ 955040 w 1039011"/>
                  <a:gd name="connsiteY2" fmla="*/ 2583283 h 2695555"/>
                  <a:gd name="connsiteX3" fmla="*/ 0 w 1039011"/>
                  <a:gd name="connsiteY3" fmla="*/ 2207363 h 2695555"/>
                  <a:gd name="connsiteX0" fmla="*/ 58928 w 1036736"/>
                  <a:gd name="connsiteY0" fmla="*/ 634949 h 2651205"/>
                  <a:gd name="connsiteX1" fmla="*/ 883920 w 1036736"/>
                  <a:gd name="connsiteY1" fmla="*/ 100533 h 2651205"/>
                  <a:gd name="connsiteX2" fmla="*/ 955040 w 1036736"/>
                  <a:gd name="connsiteY2" fmla="*/ 2538933 h 2651205"/>
                  <a:gd name="connsiteX3" fmla="*/ 0 w 1036736"/>
                  <a:gd name="connsiteY3" fmla="*/ 2163013 h 2651205"/>
                  <a:gd name="connsiteX0" fmla="*/ 58928 w 1029609"/>
                  <a:gd name="connsiteY0" fmla="*/ 433744 h 2433412"/>
                  <a:gd name="connsiteX1" fmla="*/ 865632 w 1029609"/>
                  <a:gd name="connsiteY1" fmla="*/ 143168 h 2433412"/>
                  <a:gd name="connsiteX2" fmla="*/ 955040 w 1029609"/>
                  <a:gd name="connsiteY2" fmla="*/ 2337728 h 2433412"/>
                  <a:gd name="connsiteX3" fmla="*/ 0 w 1029609"/>
                  <a:gd name="connsiteY3" fmla="*/ 1961808 h 2433412"/>
                  <a:gd name="connsiteX0" fmla="*/ 58928 w 943964"/>
                  <a:gd name="connsiteY0" fmla="*/ 417519 h 2236635"/>
                  <a:gd name="connsiteX1" fmla="*/ 865632 w 943964"/>
                  <a:gd name="connsiteY1" fmla="*/ 126943 h 2236635"/>
                  <a:gd name="connsiteX2" fmla="*/ 814832 w 943964"/>
                  <a:gd name="connsiteY2" fmla="*/ 2102047 h 2236635"/>
                  <a:gd name="connsiteX3" fmla="*/ 0 w 943964"/>
                  <a:gd name="connsiteY3" fmla="*/ 1945583 h 2236635"/>
                  <a:gd name="connsiteX0" fmla="*/ 40640 w 924734"/>
                  <a:gd name="connsiteY0" fmla="*/ 417519 h 2177598"/>
                  <a:gd name="connsiteX1" fmla="*/ 847344 w 924734"/>
                  <a:gd name="connsiteY1" fmla="*/ 126943 h 2177598"/>
                  <a:gd name="connsiteX2" fmla="*/ 796544 w 924734"/>
                  <a:gd name="connsiteY2" fmla="*/ 2102047 h 2177598"/>
                  <a:gd name="connsiteX3" fmla="*/ 0 w 924734"/>
                  <a:gd name="connsiteY3" fmla="*/ 1695647 h 2177598"/>
                  <a:gd name="connsiteX0" fmla="*/ 40640 w 847344"/>
                  <a:gd name="connsiteY0" fmla="*/ 417519 h 2177598"/>
                  <a:gd name="connsiteX1" fmla="*/ 847344 w 847344"/>
                  <a:gd name="connsiteY1" fmla="*/ 126943 h 2177598"/>
                  <a:gd name="connsiteX2" fmla="*/ 796544 w 847344"/>
                  <a:gd name="connsiteY2" fmla="*/ 2102047 h 2177598"/>
                  <a:gd name="connsiteX3" fmla="*/ 0 w 847344"/>
                  <a:gd name="connsiteY3" fmla="*/ 1695647 h 2177598"/>
                  <a:gd name="connsiteX0" fmla="*/ 40640 w 1089152"/>
                  <a:gd name="connsiteY0" fmla="*/ 409409 h 2073687"/>
                  <a:gd name="connsiteX1" fmla="*/ 847344 w 1089152"/>
                  <a:gd name="connsiteY1" fmla="*/ 118833 h 2073687"/>
                  <a:gd name="connsiteX2" fmla="*/ 1089152 w 1089152"/>
                  <a:gd name="connsiteY2" fmla="*/ 1984209 h 2073687"/>
                  <a:gd name="connsiteX3" fmla="*/ 0 w 1089152"/>
                  <a:gd name="connsiteY3" fmla="*/ 1687537 h 2073687"/>
                  <a:gd name="connsiteX0" fmla="*/ 65024 w 1161845"/>
                  <a:gd name="connsiteY0" fmla="*/ 409409 h 2143347"/>
                  <a:gd name="connsiteX1" fmla="*/ 871728 w 1161845"/>
                  <a:gd name="connsiteY1" fmla="*/ 118833 h 2143347"/>
                  <a:gd name="connsiteX2" fmla="*/ 1113536 w 1161845"/>
                  <a:gd name="connsiteY2" fmla="*/ 1984209 h 2143347"/>
                  <a:gd name="connsiteX3" fmla="*/ 0 w 1161845"/>
                  <a:gd name="connsiteY3" fmla="*/ 1919185 h 2143347"/>
                  <a:gd name="connsiteX0" fmla="*/ 65024 w 1161845"/>
                  <a:gd name="connsiteY0" fmla="*/ 409409 h 2371283"/>
                  <a:gd name="connsiteX1" fmla="*/ 871728 w 1161845"/>
                  <a:gd name="connsiteY1" fmla="*/ 118833 h 2371283"/>
                  <a:gd name="connsiteX2" fmla="*/ 1113536 w 1161845"/>
                  <a:gd name="connsiteY2" fmla="*/ 1984209 h 2371283"/>
                  <a:gd name="connsiteX3" fmla="*/ 0 w 1161845"/>
                  <a:gd name="connsiteY3" fmla="*/ 1919185 h 2371283"/>
                  <a:gd name="connsiteX0" fmla="*/ 65024 w 1059437"/>
                  <a:gd name="connsiteY0" fmla="*/ 417518 h 2425415"/>
                  <a:gd name="connsiteX1" fmla="*/ 871728 w 1059437"/>
                  <a:gd name="connsiteY1" fmla="*/ 126942 h 2425415"/>
                  <a:gd name="connsiteX2" fmla="*/ 991616 w 1059437"/>
                  <a:gd name="connsiteY2" fmla="*/ 2102046 h 2425415"/>
                  <a:gd name="connsiteX3" fmla="*/ 0 w 1059437"/>
                  <a:gd name="connsiteY3" fmla="*/ 1927294 h 2425415"/>
                  <a:gd name="connsiteX0" fmla="*/ 65024 w 1124694"/>
                  <a:gd name="connsiteY0" fmla="*/ 418870 h 2435159"/>
                  <a:gd name="connsiteX1" fmla="*/ 871728 w 1124694"/>
                  <a:gd name="connsiteY1" fmla="*/ 128294 h 2435159"/>
                  <a:gd name="connsiteX2" fmla="*/ 1070864 w 1124694"/>
                  <a:gd name="connsiteY2" fmla="*/ 2121686 h 2435159"/>
                  <a:gd name="connsiteX3" fmla="*/ 0 w 1124694"/>
                  <a:gd name="connsiteY3" fmla="*/ 1928646 h 2435159"/>
                  <a:gd name="connsiteX0" fmla="*/ 65024 w 1119497"/>
                  <a:gd name="connsiteY0" fmla="*/ 418870 h 2383257"/>
                  <a:gd name="connsiteX1" fmla="*/ 871728 w 1119497"/>
                  <a:gd name="connsiteY1" fmla="*/ 128294 h 2383257"/>
                  <a:gd name="connsiteX2" fmla="*/ 1070864 w 1119497"/>
                  <a:gd name="connsiteY2" fmla="*/ 2121686 h 2383257"/>
                  <a:gd name="connsiteX3" fmla="*/ 0 w 1119497"/>
                  <a:gd name="connsiteY3" fmla="*/ 1928646 h 2383257"/>
                  <a:gd name="connsiteX0" fmla="*/ 65024 w 1195178"/>
                  <a:gd name="connsiteY0" fmla="*/ 521767 h 2545709"/>
                  <a:gd name="connsiteX1" fmla="*/ 1060704 w 1195178"/>
                  <a:gd name="connsiteY1" fmla="*/ 103175 h 2545709"/>
                  <a:gd name="connsiteX2" fmla="*/ 1070864 w 1195178"/>
                  <a:gd name="connsiteY2" fmla="*/ 2224583 h 2545709"/>
                  <a:gd name="connsiteX3" fmla="*/ 0 w 1195178"/>
                  <a:gd name="connsiteY3" fmla="*/ 2031543 h 2545709"/>
                  <a:gd name="connsiteX0" fmla="*/ 65024 w 1174680"/>
                  <a:gd name="connsiteY0" fmla="*/ 508876 h 2532818"/>
                  <a:gd name="connsiteX1" fmla="*/ 1060704 w 1174680"/>
                  <a:gd name="connsiteY1" fmla="*/ 90284 h 2532818"/>
                  <a:gd name="connsiteX2" fmla="*/ 1070864 w 1174680"/>
                  <a:gd name="connsiteY2" fmla="*/ 2211692 h 2532818"/>
                  <a:gd name="connsiteX3" fmla="*/ 0 w 1174680"/>
                  <a:gd name="connsiteY3" fmla="*/ 2018652 h 2532818"/>
                  <a:gd name="connsiteX0" fmla="*/ 65024 w 1070864"/>
                  <a:gd name="connsiteY0" fmla="*/ 508876 h 2532818"/>
                  <a:gd name="connsiteX1" fmla="*/ 1060704 w 1070864"/>
                  <a:gd name="connsiteY1" fmla="*/ 90284 h 2532818"/>
                  <a:gd name="connsiteX2" fmla="*/ 1070864 w 1070864"/>
                  <a:gd name="connsiteY2" fmla="*/ 2211692 h 2532818"/>
                  <a:gd name="connsiteX3" fmla="*/ 0 w 1070864"/>
                  <a:gd name="connsiteY3" fmla="*/ 2018652 h 2532818"/>
                  <a:gd name="connsiteX0" fmla="*/ 65024 w 1153882"/>
                  <a:gd name="connsiteY0" fmla="*/ 513590 h 2487005"/>
                  <a:gd name="connsiteX1" fmla="*/ 1060704 w 1153882"/>
                  <a:gd name="connsiteY1" fmla="*/ 94998 h 2487005"/>
                  <a:gd name="connsiteX2" fmla="*/ 1113536 w 1153882"/>
                  <a:gd name="connsiteY2" fmla="*/ 2100582 h 2487005"/>
                  <a:gd name="connsiteX3" fmla="*/ 0 w 1153882"/>
                  <a:gd name="connsiteY3" fmla="*/ 2023366 h 2487005"/>
                  <a:gd name="connsiteX0" fmla="*/ 65024 w 1221990"/>
                  <a:gd name="connsiteY0" fmla="*/ 272103 h 2227983"/>
                  <a:gd name="connsiteX1" fmla="*/ 1060704 w 1221990"/>
                  <a:gd name="connsiteY1" fmla="*/ 188791 h 2227983"/>
                  <a:gd name="connsiteX2" fmla="*/ 1113536 w 1221990"/>
                  <a:gd name="connsiteY2" fmla="*/ 1859095 h 2227983"/>
                  <a:gd name="connsiteX3" fmla="*/ 0 w 1221990"/>
                  <a:gd name="connsiteY3" fmla="*/ 1781879 h 2227983"/>
                  <a:gd name="connsiteX0" fmla="*/ 65024 w 1102866"/>
                  <a:gd name="connsiteY0" fmla="*/ 266452 h 2191662"/>
                  <a:gd name="connsiteX1" fmla="*/ 1060704 w 1102866"/>
                  <a:gd name="connsiteY1" fmla="*/ 183140 h 2191662"/>
                  <a:gd name="connsiteX2" fmla="*/ 827024 w 1102866"/>
                  <a:gd name="connsiteY2" fmla="*/ 1768100 h 2191662"/>
                  <a:gd name="connsiteX3" fmla="*/ 0 w 1102866"/>
                  <a:gd name="connsiteY3" fmla="*/ 1776228 h 2191662"/>
                  <a:gd name="connsiteX0" fmla="*/ 65024 w 1111051"/>
                  <a:gd name="connsiteY0" fmla="*/ 274539 h 2244771"/>
                  <a:gd name="connsiteX1" fmla="*/ 1060704 w 1111051"/>
                  <a:gd name="connsiteY1" fmla="*/ 191227 h 2244771"/>
                  <a:gd name="connsiteX2" fmla="*/ 863600 w 1111051"/>
                  <a:gd name="connsiteY2" fmla="*/ 1898107 h 2244771"/>
                  <a:gd name="connsiteX3" fmla="*/ 0 w 1111051"/>
                  <a:gd name="connsiteY3" fmla="*/ 1784315 h 2244771"/>
                  <a:gd name="connsiteX0" fmla="*/ 65024 w 1206293"/>
                  <a:gd name="connsiteY0" fmla="*/ 271698 h 2225259"/>
                  <a:gd name="connsiteX1" fmla="*/ 1060704 w 1206293"/>
                  <a:gd name="connsiteY1" fmla="*/ 188386 h 2225259"/>
                  <a:gd name="connsiteX2" fmla="*/ 1089152 w 1206293"/>
                  <a:gd name="connsiteY2" fmla="*/ 1852594 h 2225259"/>
                  <a:gd name="connsiteX3" fmla="*/ 0 w 1206293"/>
                  <a:gd name="connsiteY3" fmla="*/ 1781474 h 2225259"/>
                  <a:gd name="connsiteX0" fmla="*/ 65024 w 1225808"/>
                  <a:gd name="connsiteY0" fmla="*/ 433518 h 2399357"/>
                  <a:gd name="connsiteX1" fmla="*/ 1097280 w 1225808"/>
                  <a:gd name="connsiteY1" fmla="*/ 112462 h 2399357"/>
                  <a:gd name="connsiteX2" fmla="*/ 1089152 w 1225808"/>
                  <a:gd name="connsiteY2" fmla="*/ 2014414 h 2399357"/>
                  <a:gd name="connsiteX3" fmla="*/ 0 w 1225808"/>
                  <a:gd name="connsiteY3" fmla="*/ 1943294 h 2399357"/>
                  <a:gd name="connsiteX0" fmla="*/ 65024 w 1097280"/>
                  <a:gd name="connsiteY0" fmla="*/ 433518 h 2399357"/>
                  <a:gd name="connsiteX1" fmla="*/ 1097280 w 1097280"/>
                  <a:gd name="connsiteY1" fmla="*/ 112462 h 2399357"/>
                  <a:gd name="connsiteX2" fmla="*/ 1089152 w 1097280"/>
                  <a:gd name="connsiteY2" fmla="*/ 2014414 h 2399357"/>
                  <a:gd name="connsiteX3" fmla="*/ 0 w 1097280"/>
                  <a:gd name="connsiteY3" fmla="*/ 1943294 h 2399357"/>
                  <a:gd name="connsiteX0" fmla="*/ 22352 w 1174827"/>
                  <a:gd name="connsiteY0" fmla="*/ 327040 h 2457471"/>
                  <a:gd name="connsiteX1" fmla="*/ 1097280 w 1174827"/>
                  <a:gd name="connsiteY1" fmla="*/ 170576 h 2457471"/>
                  <a:gd name="connsiteX2" fmla="*/ 1089152 w 1174827"/>
                  <a:gd name="connsiteY2" fmla="*/ 2072528 h 2457471"/>
                  <a:gd name="connsiteX3" fmla="*/ 0 w 1174827"/>
                  <a:gd name="connsiteY3" fmla="*/ 2001408 h 2457471"/>
                  <a:gd name="connsiteX0" fmla="*/ 22352 w 1280474"/>
                  <a:gd name="connsiteY0" fmla="*/ 454949 h 2585380"/>
                  <a:gd name="connsiteX1" fmla="*/ 1097280 w 1280474"/>
                  <a:gd name="connsiteY1" fmla="*/ 298485 h 2585380"/>
                  <a:gd name="connsiteX2" fmla="*/ 1089152 w 1280474"/>
                  <a:gd name="connsiteY2" fmla="*/ 2200437 h 2585380"/>
                  <a:gd name="connsiteX3" fmla="*/ 0 w 1280474"/>
                  <a:gd name="connsiteY3" fmla="*/ 2129317 h 2585380"/>
                  <a:gd name="connsiteX0" fmla="*/ 22352 w 1097280"/>
                  <a:gd name="connsiteY0" fmla="*/ 454949 h 2585380"/>
                  <a:gd name="connsiteX1" fmla="*/ 1097280 w 1097280"/>
                  <a:gd name="connsiteY1" fmla="*/ 298485 h 2585380"/>
                  <a:gd name="connsiteX2" fmla="*/ 1089152 w 1097280"/>
                  <a:gd name="connsiteY2" fmla="*/ 2200437 h 2585380"/>
                  <a:gd name="connsiteX3" fmla="*/ 0 w 1097280"/>
                  <a:gd name="connsiteY3" fmla="*/ 2129317 h 2585380"/>
                  <a:gd name="connsiteX0" fmla="*/ 22352 w 1097280"/>
                  <a:gd name="connsiteY0" fmla="*/ 454949 h 2561179"/>
                  <a:gd name="connsiteX1" fmla="*/ 1097280 w 1097280"/>
                  <a:gd name="connsiteY1" fmla="*/ 298485 h 2561179"/>
                  <a:gd name="connsiteX2" fmla="*/ 1089152 w 1097280"/>
                  <a:gd name="connsiteY2" fmla="*/ 2200437 h 2561179"/>
                  <a:gd name="connsiteX3" fmla="*/ 0 w 1097280"/>
                  <a:gd name="connsiteY3" fmla="*/ 2129317 h 2561179"/>
                  <a:gd name="connsiteX0" fmla="*/ 22352 w 1097280"/>
                  <a:gd name="connsiteY0" fmla="*/ 454949 h 2561179"/>
                  <a:gd name="connsiteX1" fmla="*/ 1097280 w 1097280"/>
                  <a:gd name="connsiteY1" fmla="*/ 298485 h 2561179"/>
                  <a:gd name="connsiteX2" fmla="*/ 1089152 w 1097280"/>
                  <a:gd name="connsiteY2" fmla="*/ 2200437 h 2561179"/>
                  <a:gd name="connsiteX3" fmla="*/ 0 w 1097280"/>
                  <a:gd name="connsiteY3" fmla="*/ 2129317 h 2561179"/>
                  <a:gd name="connsiteX0" fmla="*/ 22352 w 1194840"/>
                  <a:gd name="connsiteY0" fmla="*/ 394101 h 2500331"/>
                  <a:gd name="connsiteX1" fmla="*/ 1097280 w 1194840"/>
                  <a:gd name="connsiteY1" fmla="*/ 237637 h 2500331"/>
                  <a:gd name="connsiteX2" fmla="*/ 1089152 w 1194840"/>
                  <a:gd name="connsiteY2" fmla="*/ 2139589 h 2500331"/>
                  <a:gd name="connsiteX3" fmla="*/ 0 w 1194840"/>
                  <a:gd name="connsiteY3" fmla="*/ 2068469 h 2500331"/>
                  <a:gd name="connsiteX0" fmla="*/ 22352 w 1265273"/>
                  <a:gd name="connsiteY0" fmla="*/ 463752 h 2569982"/>
                  <a:gd name="connsiteX1" fmla="*/ 1097280 w 1265273"/>
                  <a:gd name="connsiteY1" fmla="*/ 307288 h 2569982"/>
                  <a:gd name="connsiteX2" fmla="*/ 1089152 w 1265273"/>
                  <a:gd name="connsiteY2" fmla="*/ 2209240 h 2569982"/>
                  <a:gd name="connsiteX3" fmla="*/ 0 w 1265273"/>
                  <a:gd name="connsiteY3" fmla="*/ 2138120 h 2569982"/>
                  <a:gd name="connsiteX0" fmla="*/ 22352 w 1097280"/>
                  <a:gd name="connsiteY0" fmla="*/ 463752 h 2569982"/>
                  <a:gd name="connsiteX1" fmla="*/ 1097280 w 1097280"/>
                  <a:gd name="connsiteY1" fmla="*/ 307288 h 2569982"/>
                  <a:gd name="connsiteX2" fmla="*/ 1089152 w 1097280"/>
                  <a:gd name="connsiteY2" fmla="*/ 2209240 h 2569982"/>
                  <a:gd name="connsiteX3" fmla="*/ 0 w 1097280"/>
                  <a:gd name="connsiteY3" fmla="*/ 2138120 h 2569982"/>
                  <a:gd name="connsiteX0" fmla="*/ 22352 w 1162239"/>
                  <a:gd name="connsiteY0" fmla="*/ 463752 h 2594183"/>
                  <a:gd name="connsiteX1" fmla="*/ 1066800 w 1162239"/>
                  <a:gd name="connsiteY1" fmla="*/ 307288 h 2594183"/>
                  <a:gd name="connsiteX2" fmla="*/ 1089152 w 1162239"/>
                  <a:gd name="connsiteY2" fmla="*/ 2209240 h 2594183"/>
                  <a:gd name="connsiteX3" fmla="*/ 0 w 1162239"/>
                  <a:gd name="connsiteY3" fmla="*/ 2138120 h 2594183"/>
                  <a:gd name="connsiteX0" fmla="*/ 22352 w 1089152"/>
                  <a:gd name="connsiteY0" fmla="*/ 463752 h 2594183"/>
                  <a:gd name="connsiteX1" fmla="*/ 1066800 w 1089152"/>
                  <a:gd name="connsiteY1" fmla="*/ 307288 h 2594183"/>
                  <a:gd name="connsiteX2" fmla="*/ 1089152 w 1089152"/>
                  <a:gd name="connsiteY2" fmla="*/ 2209240 h 2594183"/>
                  <a:gd name="connsiteX3" fmla="*/ 0 w 1089152"/>
                  <a:gd name="connsiteY3" fmla="*/ 2138120 h 2594183"/>
                  <a:gd name="connsiteX0" fmla="*/ 22352 w 1142090"/>
                  <a:gd name="connsiteY0" fmla="*/ 327918 h 2463178"/>
                  <a:gd name="connsiteX1" fmla="*/ 1066800 w 1142090"/>
                  <a:gd name="connsiteY1" fmla="*/ 171454 h 2463178"/>
                  <a:gd name="connsiteX2" fmla="*/ 1058672 w 1142090"/>
                  <a:gd name="connsiteY2" fmla="*/ 2085598 h 2463178"/>
                  <a:gd name="connsiteX3" fmla="*/ 0 w 1142090"/>
                  <a:gd name="connsiteY3" fmla="*/ 2002286 h 2463178"/>
                  <a:gd name="connsiteX0" fmla="*/ 22352 w 1148284"/>
                  <a:gd name="connsiteY0" fmla="*/ 327918 h 2463178"/>
                  <a:gd name="connsiteX1" fmla="*/ 1066800 w 1148284"/>
                  <a:gd name="connsiteY1" fmla="*/ 171454 h 2463178"/>
                  <a:gd name="connsiteX2" fmla="*/ 1076960 w 1148284"/>
                  <a:gd name="connsiteY2" fmla="*/ 2085598 h 2463178"/>
                  <a:gd name="connsiteX3" fmla="*/ 0 w 1148284"/>
                  <a:gd name="connsiteY3" fmla="*/ 2002286 h 2463178"/>
                  <a:gd name="connsiteX0" fmla="*/ 22352 w 1186029"/>
                  <a:gd name="connsiteY0" fmla="*/ 327918 h 2463178"/>
                  <a:gd name="connsiteX1" fmla="*/ 1030224 w 1186029"/>
                  <a:gd name="connsiteY1" fmla="*/ 171454 h 2463178"/>
                  <a:gd name="connsiteX2" fmla="*/ 1076960 w 1186029"/>
                  <a:gd name="connsiteY2" fmla="*/ 2085598 h 2463178"/>
                  <a:gd name="connsiteX3" fmla="*/ 0 w 1186029"/>
                  <a:gd name="connsiteY3" fmla="*/ 2002286 h 2463178"/>
                  <a:gd name="connsiteX0" fmla="*/ 22352 w 1189699"/>
                  <a:gd name="connsiteY0" fmla="*/ 363800 h 2501900"/>
                  <a:gd name="connsiteX1" fmla="*/ 1037844 w 1189699"/>
                  <a:gd name="connsiteY1" fmla="*/ 153996 h 2501900"/>
                  <a:gd name="connsiteX2" fmla="*/ 1076960 w 1189699"/>
                  <a:gd name="connsiteY2" fmla="*/ 2121480 h 2501900"/>
                  <a:gd name="connsiteX3" fmla="*/ 0 w 1189699"/>
                  <a:gd name="connsiteY3" fmla="*/ 2038168 h 2501900"/>
                  <a:gd name="connsiteX0" fmla="*/ 22352 w 1177310"/>
                  <a:gd name="connsiteY0" fmla="*/ 361148 h 2499044"/>
                  <a:gd name="connsiteX1" fmla="*/ 1011174 w 1177310"/>
                  <a:gd name="connsiteY1" fmla="*/ 155154 h 2499044"/>
                  <a:gd name="connsiteX2" fmla="*/ 1076960 w 1177310"/>
                  <a:gd name="connsiteY2" fmla="*/ 2118828 h 2499044"/>
                  <a:gd name="connsiteX3" fmla="*/ 0 w 1177310"/>
                  <a:gd name="connsiteY3" fmla="*/ 2035516 h 2499044"/>
                  <a:gd name="connsiteX0" fmla="*/ 22352 w 1187851"/>
                  <a:gd name="connsiteY0" fmla="*/ 358508 h 2496201"/>
                  <a:gd name="connsiteX1" fmla="*/ 1034034 w 1187851"/>
                  <a:gd name="connsiteY1" fmla="*/ 156324 h 2496201"/>
                  <a:gd name="connsiteX2" fmla="*/ 1076960 w 1187851"/>
                  <a:gd name="connsiteY2" fmla="*/ 2116188 h 2496201"/>
                  <a:gd name="connsiteX3" fmla="*/ 0 w 1187851"/>
                  <a:gd name="connsiteY3" fmla="*/ 2032876 h 2496201"/>
                  <a:gd name="connsiteX0" fmla="*/ 22352 w 1076960"/>
                  <a:gd name="connsiteY0" fmla="*/ 358508 h 2496201"/>
                  <a:gd name="connsiteX1" fmla="*/ 1034034 w 1076960"/>
                  <a:gd name="connsiteY1" fmla="*/ 156324 h 2496201"/>
                  <a:gd name="connsiteX2" fmla="*/ 1076960 w 1076960"/>
                  <a:gd name="connsiteY2" fmla="*/ 2116188 h 2496201"/>
                  <a:gd name="connsiteX3" fmla="*/ 0 w 1076960"/>
                  <a:gd name="connsiteY3" fmla="*/ 2032876 h 2496201"/>
                  <a:gd name="connsiteX0" fmla="*/ 22352 w 1158467"/>
                  <a:gd name="connsiteY0" fmla="*/ 279686 h 2410717"/>
                  <a:gd name="connsiteX1" fmla="*/ 1083564 w 1158467"/>
                  <a:gd name="connsiteY1" fmla="*/ 203232 h 2410717"/>
                  <a:gd name="connsiteX2" fmla="*/ 1076960 w 1158467"/>
                  <a:gd name="connsiteY2" fmla="*/ 2037366 h 2410717"/>
                  <a:gd name="connsiteX3" fmla="*/ 0 w 1158467"/>
                  <a:gd name="connsiteY3" fmla="*/ 1954054 h 2410717"/>
                  <a:gd name="connsiteX0" fmla="*/ 22352 w 1153452"/>
                  <a:gd name="connsiteY0" fmla="*/ 281818 h 2413050"/>
                  <a:gd name="connsiteX1" fmla="*/ 1068324 w 1153452"/>
                  <a:gd name="connsiteY1" fmla="*/ 201554 h 2413050"/>
                  <a:gd name="connsiteX2" fmla="*/ 1076960 w 1153452"/>
                  <a:gd name="connsiteY2" fmla="*/ 2039498 h 2413050"/>
                  <a:gd name="connsiteX3" fmla="*/ 0 w 1153452"/>
                  <a:gd name="connsiteY3" fmla="*/ 1956186 h 2413050"/>
                  <a:gd name="connsiteX0" fmla="*/ 22352 w 1076960"/>
                  <a:gd name="connsiteY0" fmla="*/ 281818 h 2413050"/>
                  <a:gd name="connsiteX1" fmla="*/ 1068324 w 1076960"/>
                  <a:gd name="connsiteY1" fmla="*/ 201554 h 2413050"/>
                  <a:gd name="connsiteX2" fmla="*/ 1076960 w 1076960"/>
                  <a:gd name="connsiteY2" fmla="*/ 2039498 h 2413050"/>
                  <a:gd name="connsiteX3" fmla="*/ 0 w 1076960"/>
                  <a:gd name="connsiteY3" fmla="*/ 1956186 h 2413050"/>
                  <a:gd name="connsiteX0" fmla="*/ 22352 w 1083929"/>
                  <a:gd name="connsiteY0" fmla="*/ 348226 h 2479458"/>
                  <a:gd name="connsiteX1" fmla="*/ 1068324 w 1083929"/>
                  <a:gd name="connsiteY1" fmla="*/ 267962 h 2479458"/>
                  <a:gd name="connsiteX2" fmla="*/ 1076960 w 1083929"/>
                  <a:gd name="connsiteY2" fmla="*/ 2105906 h 2479458"/>
                  <a:gd name="connsiteX3" fmla="*/ 0 w 1083929"/>
                  <a:gd name="connsiteY3" fmla="*/ 2022594 h 2479458"/>
                  <a:gd name="connsiteX0" fmla="*/ 22352 w 1102412"/>
                  <a:gd name="connsiteY0" fmla="*/ 353073 h 2484305"/>
                  <a:gd name="connsiteX1" fmla="*/ 1068324 w 1102412"/>
                  <a:gd name="connsiteY1" fmla="*/ 272809 h 2484305"/>
                  <a:gd name="connsiteX2" fmla="*/ 1076960 w 1102412"/>
                  <a:gd name="connsiteY2" fmla="*/ 2110753 h 2484305"/>
                  <a:gd name="connsiteX3" fmla="*/ 0 w 1102412"/>
                  <a:gd name="connsiteY3" fmla="*/ 2027441 h 2484305"/>
                  <a:gd name="connsiteX0" fmla="*/ 22352 w 1101262"/>
                  <a:gd name="connsiteY0" fmla="*/ 361508 h 2492740"/>
                  <a:gd name="connsiteX1" fmla="*/ 655155 w 1101262"/>
                  <a:gd name="connsiteY1" fmla="*/ 14831 h 2492740"/>
                  <a:gd name="connsiteX2" fmla="*/ 1068324 w 1101262"/>
                  <a:gd name="connsiteY2" fmla="*/ 281244 h 2492740"/>
                  <a:gd name="connsiteX3" fmla="*/ 1076960 w 1101262"/>
                  <a:gd name="connsiteY3" fmla="*/ 2119188 h 2492740"/>
                  <a:gd name="connsiteX4" fmla="*/ 0 w 1101262"/>
                  <a:gd name="connsiteY4" fmla="*/ 2035876 h 2492740"/>
                  <a:gd name="connsiteX0" fmla="*/ 22352 w 1101543"/>
                  <a:gd name="connsiteY0" fmla="*/ 423861 h 2555093"/>
                  <a:gd name="connsiteX1" fmla="*/ 651345 w 1101543"/>
                  <a:gd name="connsiteY1" fmla="*/ 4794 h 2555093"/>
                  <a:gd name="connsiteX2" fmla="*/ 1068324 w 1101543"/>
                  <a:gd name="connsiteY2" fmla="*/ 343597 h 2555093"/>
                  <a:gd name="connsiteX3" fmla="*/ 1076960 w 1101543"/>
                  <a:gd name="connsiteY3" fmla="*/ 2181541 h 2555093"/>
                  <a:gd name="connsiteX4" fmla="*/ 0 w 1101543"/>
                  <a:gd name="connsiteY4" fmla="*/ 2098229 h 2555093"/>
                  <a:gd name="connsiteX0" fmla="*/ 22352 w 1101543"/>
                  <a:gd name="connsiteY0" fmla="*/ 422491 h 2553723"/>
                  <a:gd name="connsiteX1" fmla="*/ 651345 w 1101543"/>
                  <a:gd name="connsiteY1" fmla="*/ 3424 h 2553723"/>
                  <a:gd name="connsiteX2" fmla="*/ 1068324 w 1101543"/>
                  <a:gd name="connsiteY2" fmla="*/ 342227 h 2553723"/>
                  <a:gd name="connsiteX3" fmla="*/ 1076960 w 1101543"/>
                  <a:gd name="connsiteY3" fmla="*/ 2180171 h 2553723"/>
                  <a:gd name="connsiteX4" fmla="*/ 0 w 1101543"/>
                  <a:gd name="connsiteY4" fmla="*/ 2096859 h 2553723"/>
                  <a:gd name="connsiteX0" fmla="*/ 22352 w 1089752"/>
                  <a:gd name="connsiteY0" fmla="*/ 419618 h 2550850"/>
                  <a:gd name="connsiteX1" fmla="*/ 651345 w 1089752"/>
                  <a:gd name="connsiteY1" fmla="*/ 551 h 2550850"/>
                  <a:gd name="connsiteX2" fmla="*/ 1068324 w 1089752"/>
                  <a:gd name="connsiteY2" fmla="*/ 339354 h 2550850"/>
                  <a:gd name="connsiteX3" fmla="*/ 1076960 w 1089752"/>
                  <a:gd name="connsiteY3" fmla="*/ 2177298 h 2550850"/>
                  <a:gd name="connsiteX4" fmla="*/ 0 w 1089752"/>
                  <a:gd name="connsiteY4" fmla="*/ 2093986 h 2550850"/>
                  <a:gd name="connsiteX0" fmla="*/ 22352 w 1094798"/>
                  <a:gd name="connsiteY0" fmla="*/ 419690 h 2550922"/>
                  <a:gd name="connsiteX1" fmla="*/ 651345 w 1094798"/>
                  <a:gd name="connsiteY1" fmla="*/ 623 h 2550922"/>
                  <a:gd name="connsiteX2" fmla="*/ 1068324 w 1094798"/>
                  <a:gd name="connsiteY2" fmla="*/ 339426 h 2550922"/>
                  <a:gd name="connsiteX3" fmla="*/ 1076960 w 1094798"/>
                  <a:gd name="connsiteY3" fmla="*/ 2177370 h 2550922"/>
                  <a:gd name="connsiteX4" fmla="*/ 0 w 1094798"/>
                  <a:gd name="connsiteY4" fmla="*/ 2094058 h 2550922"/>
                  <a:gd name="connsiteX0" fmla="*/ 22352 w 1093114"/>
                  <a:gd name="connsiteY0" fmla="*/ 419784 h 2551016"/>
                  <a:gd name="connsiteX1" fmla="*/ 651345 w 1093114"/>
                  <a:gd name="connsiteY1" fmla="*/ 717 h 2551016"/>
                  <a:gd name="connsiteX2" fmla="*/ 1068324 w 1093114"/>
                  <a:gd name="connsiteY2" fmla="*/ 339520 h 2551016"/>
                  <a:gd name="connsiteX3" fmla="*/ 1076960 w 1093114"/>
                  <a:gd name="connsiteY3" fmla="*/ 2177464 h 2551016"/>
                  <a:gd name="connsiteX4" fmla="*/ 0 w 1093114"/>
                  <a:gd name="connsiteY4" fmla="*/ 2094152 h 2551016"/>
                  <a:gd name="connsiteX0" fmla="*/ 22352 w 1093114"/>
                  <a:gd name="connsiteY0" fmla="*/ 419784 h 2551016"/>
                  <a:gd name="connsiteX1" fmla="*/ 651345 w 1093114"/>
                  <a:gd name="connsiteY1" fmla="*/ 717 h 2551016"/>
                  <a:gd name="connsiteX2" fmla="*/ 1068324 w 1093114"/>
                  <a:gd name="connsiteY2" fmla="*/ 339520 h 2551016"/>
                  <a:gd name="connsiteX3" fmla="*/ 1076960 w 1093114"/>
                  <a:gd name="connsiteY3" fmla="*/ 2177464 h 2551016"/>
                  <a:gd name="connsiteX4" fmla="*/ 0 w 1093114"/>
                  <a:gd name="connsiteY4" fmla="*/ 2094152 h 2551016"/>
                  <a:gd name="connsiteX0" fmla="*/ 22352 w 1076960"/>
                  <a:gd name="connsiteY0" fmla="*/ 419784 h 2551016"/>
                  <a:gd name="connsiteX1" fmla="*/ 651345 w 1076960"/>
                  <a:gd name="connsiteY1" fmla="*/ 717 h 2551016"/>
                  <a:gd name="connsiteX2" fmla="*/ 1068324 w 1076960"/>
                  <a:gd name="connsiteY2" fmla="*/ 339520 h 2551016"/>
                  <a:gd name="connsiteX3" fmla="*/ 1076960 w 1076960"/>
                  <a:gd name="connsiteY3" fmla="*/ 2177464 h 2551016"/>
                  <a:gd name="connsiteX4" fmla="*/ 0 w 1076960"/>
                  <a:gd name="connsiteY4" fmla="*/ 2094152 h 2551016"/>
                  <a:gd name="connsiteX0" fmla="*/ 22352 w 1076960"/>
                  <a:gd name="connsiteY0" fmla="*/ 419784 h 2551016"/>
                  <a:gd name="connsiteX1" fmla="*/ 651345 w 1076960"/>
                  <a:gd name="connsiteY1" fmla="*/ 717 h 2551016"/>
                  <a:gd name="connsiteX2" fmla="*/ 1068324 w 1076960"/>
                  <a:gd name="connsiteY2" fmla="*/ 339520 h 2551016"/>
                  <a:gd name="connsiteX3" fmla="*/ 1076960 w 1076960"/>
                  <a:gd name="connsiteY3" fmla="*/ 2177464 h 2551016"/>
                  <a:gd name="connsiteX4" fmla="*/ 0 w 1076960"/>
                  <a:gd name="connsiteY4" fmla="*/ 2094152 h 2551016"/>
                  <a:gd name="connsiteX0" fmla="*/ 22352 w 1076960"/>
                  <a:gd name="connsiteY0" fmla="*/ 419067 h 2550299"/>
                  <a:gd name="connsiteX1" fmla="*/ 651345 w 1076960"/>
                  <a:gd name="connsiteY1" fmla="*/ 0 h 2550299"/>
                  <a:gd name="connsiteX2" fmla="*/ 1068324 w 1076960"/>
                  <a:gd name="connsiteY2" fmla="*/ 338803 h 2550299"/>
                  <a:gd name="connsiteX3" fmla="*/ 1076960 w 1076960"/>
                  <a:gd name="connsiteY3" fmla="*/ 2176747 h 2550299"/>
                  <a:gd name="connsiteX4" fmla="*/ 0 w 1076960"/>
                  <a:gd name="connsiteY4" fmla="*/ 2093435 h 2550299"/>
                  <a:gd name="connsiteX0" fmla="*/ 22352 w 1091432"/>
                  <a:gd name="connsiteY0" fmla="*/ 419067 h 2550299"/>
                  <a:gd name="connsiteX1" fmla="*/ 651345 w 1091432"/>
                  <a:gd name="connsiteY1" fmla="*/ 0 h 2550299"/>
                  <a:gd name="connsiteX2" fmla="*/ 1068324 w 1091432"/>
                  <a:gd name="connsiteY2" fmla="*/ 338803 h 2550299"/>
                  <a:gd name="connsiteX3" fmla="*/ 1076960 w 1091432"/>
                  <a:gd name="connsiteY3" fmla="*/ 2176747 h 2550299"/>
                  <a:gd name="connsiteX4" fmla="*/ 0 w 1091432"/>
                  <a:gd name="connsiteY4" fmla="*/ 2093435 h 2550299"/>
                  <a:gd name="connsiteX0" fmla="*/ 22352 w 1099855"/>
                  <a:gd name="connsiteY0" fmla="*/ 419067 h 2550299"/>
                  <a:gd name="connsiteX1" fmla="*/ 651345 w 1099855"/>
                  <a:gd name="connsiteY1" fmla="*/ 0 h 2550299"/>
                  <a:gd name="connsiteX2" fmla="*/ 1068324 w 1099855"/>
                  <a:gd name="connsiteY2" fmla="*/ 338803 h 2550299"/>
                  <a:gd name="connsiteX3" fmla="*/ 1076960 w 1099855"/>
                  <a:gd name="connsiteY3" fmla="*/ 2176747 h 2550299"/>
                  <a:gd name="connsiteX4" fmla="*/ 0 w 1099855"/>
                  <a:gd name="connsiteY4" fmla="*/ 2093435 h 2550299"/>
                  <a:gd name="connsiteX0" fmla="*/ 22352 w 1084735"/>
                  <a:gd name="connsiteY0" fmla="*/ 419067 h 2550299"/>
                  <a:gd name="connsiteX1" fmla="*/ 651345 w 1084735"/>
                  <a:gd name="connsiteY1" fmla="*/ 0 h 2550299"/>
                  <a:gd name="connsiteX2" fmla="*/ 1068324 w 1084735"/>
                  <a:gd name="connsiteY2" fmla="*/ 338803 h 2550299"/>
                  <a:gd name="connsiteX3" fmla="*/ 1076960 w 1084735"/>
                  <a:gd name="connsiteY3" fmla="*/ 2176747 h 2550299"/>
                  <a:gd name="connsiteX4" fmla="*/ 0 w 1084735"/>
                  <a:gd name="connsiteY4" fmla="*/ 2093435 h 2550299"/>
                  <a:gd name="connsiteX0" fmla="*/ 22352 w 1088075"/>
                  <a:gd name="connsiteY0" fmla="*/ 419067 h 2550299"/>
                  <a:gd name="connsiteX1" fmla="*/ 651345 w 1088075"/>
                  <a:gd name="connsiteY1" fmla="*/ 0 h 2550299"/>
                  <a:gd name="connsiteX2" fmla="*/ 1068324 w 1088075"/>
                  <a:gd name="connsiteY2" fmla="*/ 338803 h 2550299"/>
                  <a:gd name="connsiteX3" fmla="*/ 1076960 w 1088075"/>
                  <a:gd name="connsiteY3" fmla="*/ 2176747 h 2550299"/>
                  <a:gd name="connsiteX4" fmla="*/ 0 w 1088075"/>
                  <a:gd name="connsiteY4" fmla="*/ 2093435 h 2550299"/>
                  <a:gd name="connsiteX0" fmla="*/ 22352 w 1093114"/>
                  <a:gd name="connsiteY0" fmla="*/ 419067 h 2550299"/>
                  <a:gd name="connsiteX1" fmla="*/ 651345 w 1093114"/>
                  <a:gd name="connsiteY1" fmla="*/ 0 h 2550299"/>
                  <a:gd name="connsiteX2" fmla="*/ 1068324 w 1093114"/>
                  <a:gd name="connsiteY2" fmla="*/ 338803 h 2550299"/>
                  <a:gd name="connsiteX3" fmla="*/ 1076960 w 1093114"/>
                  <a:gd name="connsiteY3" fmla="*/ 2176747 h 2550299"/>
                  <a:gd name="connsiteX4" fmla="*/ 0 w 1093114"/>
                  <a:gd name="connsiteY4" fmla="*/ 2093435 h 2550299"/>
                  <a:gd name="connsiteX0" fmla="*/ 22352 w 1083076"/>
                  <a:gd name="connsiteY0" fmla="*/ 41906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2352 w 1083076"/>
                  <a:gd name="connsiteY0" fmla="*/ 41906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83076"/>
                  <a:gd name="connsiteY0" fmla="*/ 44573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83076"/>
                  <a:gd name="connsiteY0" fmla="*/ 44573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83076"/>
                  <a:gd name="connsiteY0" fmla="*/ 445737 h 2550299"/>
                  <a:gd name="connsiteX1" fmla="*/ 651345 w 1083076"/>
                  <a:gd name="connsiteY1" fmla="*/ 0 h 2550299"/>
                  <a:gd name="connsiteX2" fmla="*/ 1068324 w 1083076"/>
                  <a:gd name="connsiteY2" fmla="*/ 338803 h 2550299"/>
                  <a:gd name="connsiteX3" fmla="*/ 1076960 w 1083076"/>
                  <a:gd name="connsiteY3" fmla="*/ 2176747 h 2550299"/>
                  <a:gd name="connsiteX4" fmla="*/ 0 w 1083076"/>
                  <a:gd name="connsiteY4" fmla="*/ 2093435 h 2550299"/>
                  <a:gd name="connsiteX0" fmla="*/ 29972 w 1076960"/>
                  <a:gd name="connsiteY0" fmla="*/ 445737 h 2550299"/>
                  <a:gd name="connsiteX1" fmla="*/ 651345 w 1076960"/>
                  <a:gd name="connsiteY1" fmla="*/ 0 h 2550299"/>
                  <a:gd name="connsiteX2" fmla="*/ 1068324 w 1076960"/>
                  <a:gd name="connsiteY2" fmla="*/ 338803 h 2550299"/>
                  <a:gd name="connsiteX3" fmla="*/ 1076960 w 1076960"/>
                  <a:gd name="connsiteY3" fmla="*/ 2176747 h 2550299"/>
                  <a:gd name="connsiteX4" fmla="*/ 0 w 1076960"/>
                  <a:gd name="connsiteY4" fmla="*/ 2093435 h 2550299"/>
                  <a:gd name="connsiteX0" fmla="*/ 29972 w 1159640"/>
                  <a:gd name="connsiteY0" fmla="*/ 445737 h 2550299"/>
                  <a:gd name="connsiteX1" fmla="*/ 651345 w 1159640"/>
                  <a:gd name="connsiteY1" fmla="*/ 0 h 2550299"/>
                  <a:gd name="connsiteX2" fmla="*/ 1083564 w 1159640"/>
                  <a:gd name="connsiteY2" fmla="*/ 338803 h 2550299"/>
                  <a:gd name="connsiteX3" fmla="*/ 1076960 w 1159640"/>
                  <a:gd name="connsiteY3" fmla="*/ 2176747 h 2550299"/>
                  <a:gd name="connsiteX4" fmla="*/ 0 w 1159640"/>
                  <a:gd name="connsiteY4" fmla="*/ 2093435 h 2550299"/>
                  <a:gd name="connsiteX0" fmla="*/ 29972 w 1152114"/>
                  <a:gd name="connsiteY0" fmla="*/ 445737 h 2550299"/>
                  <a:gd name="connsiteX1" fmla="*/ 651345 w 1152114"/>
                  <a:gd name="connsiteY1" fmla="*/ 0 h 2550299"/>
                  <a:gd name="connsiteX2" fmla="*/ 1060704 w 1152114"/>
                  <a:gd name="connsiteY2" fmla="*/ 338803 h 2550299"/>
                  <a:gd name="connsiteX3" fmla="*/ 1076960 w 1152114"/>
                  <a:gd name="connsiteY3" fmla="*/ 2176747 h 2550299"/>
                  <a:gd name="connsiteX4" fmla="*/ 0 w 1152114"/>
                  <a:gd name="connsiteY4" fmla="*/ 2093435 h 2550299"/>
                  <a:gd name="connsiteX0" fmla="*/ 29972 w 1158326"/>
                  <a:gd name="connsiteY0" fmla="*/ 445737 h 2550299"/>
                  <a:gd name="connsiteX1" fmla="*/ 651345 w 1158326"/>
                  <a:gd name="connsiteY1" fmla="*/ 0 h 2550299"/>
                  <a:gd name="connsiteX2" fmla="*/ 1079754 w 1158326"/>
                  <a:gd name="connsiteY2" fmla="*/ 338803 h 2550299"/>
                  <a:gd name="connsiteX3" fmla="*/ 1076960 w 1158326"/>
                  <a:gd name="connsiteY3" fmla="*/ 2176747 h 2550299"/>
                  <a:gd name="connsiteX4" fmla="*/ 0 w 1158326"/>
                  <a:gd name="connsiteY4" fmla="*/ 2093435 h 2550299"/>
                  <a:gd name="connsiteX0" fmla="*/ 29972 w 1158326"/>
                  <a:gd name="connsiteY0" fmla="*/ 445737 h 2550299"/>
                  <a:gd name="connsiteX1" fmla="*/ 651345 w 1158326"/>
                  <a:gd name="connsiteY1" fmla="*/ 0 h 2550299"/>
                  <a:gd name="connsiteX2" fmla="*/ 1079754 w 1158326"/>
                  <a:gd name="connsiteY2" fmla="*/ 338803 h 2550299"/>
                  <a:gd name="connsiteX3" fmla="*/ 1076960 w 1158326"/>
                  <a:gd name="connsiteY3" fmla="*/ 2176747 h 2550299"/>
                  <a:gd name="connsiteX4" fmla="*/ 0 w 1158326"/>
                  <a:gd name="connsiteY4" fmla="*/ 2093435 h 2550299"/>
                  <a:gd name="connsiteX0" fmla="*/ 29972 w 1171754"/>
                  <a:gd name="connsiteY0" fmla="*/ 445737 h 2550299"/>
                  <a:gd name="connsiteX1" fmla="*/ 651345 w 1171754"/>
                  <a:gd name="connsiteY1" fmla="*/ 0 h 2550299"/>
                  <a:gd name="connsiteX2" fmla="*/ 1079754 w 1171754"/>
                  <a:gd name="connsiteY2" fmla="*/ 338803 h 2550299"/>
                  <a:gd name="connsiteX3" fmla="*/ 1076960 w 1171754"/>
                  <a:gd name="connsiteY3" fmla="*/ 2176747 h 2550299"/>
                  <a:gd name="connsiteX4" fmla="*/ 0 w 1171754"/>
                  <a:gd name="connsiteY4" fmla="*/ 2093435 h 2550299"/>
                  <a:gd name="connsiteX0" fmla="*/ 29972 w 1079754"/>
                  <a:gd name="connsiteY0" fmla="*/ 445737 h 2550299"/>
                  <a:gd name="connsiteX1" fmla="*/ 651345 w 1079754"/>
                  <a:gd name="connsiteY1" fmla="*/ 0 h 2550299"/>
                  <a:gd name="connsiteX2" fmla="*/ 1079754 w 1079754"/>
                  <a:gd name="connsiteY2" fmla="*/ 338803 h 2550299"/>
                  <a:gd name="connsiteX3" fmla="*/ 1076960 w 1079754"/>
                  <a:gd name="connsiteY3" fmla="*/ 2176747 h 2550299"/>
                  <a:gd name="connsiteX4" fmla="*/ 0 w 1079754"/>
                  <a:gd name="connsiteY4" fmla="*/ 2093435 h 2550299"/>
                  <a:gd name="connsiteX0" fmla="*/ 29972 w 1156191"/>
                  <a:gd name="connsiteY0" fmla="*/ 445737 h 2550299"/>
                  <a:gd name="connsiteX1" fmla="*/ 651345 w 1156191"/>
                  <a:gd name="connsiteY1" fmla="*/ 0 h 2550299"/>
                  <a:gd name="connsiteX2" fmla="*/ 1075944 w 1156191"/>
                  <a:gd name="connsiteY2" fmla="*/ 338803 h 2550299"/>
                  <a:gd name="connsiteX3" fmla="*/ 1076960 w 1156191"/>
                  <a:gd name="connsiteY3" fmla="*/ 2176747 h 2550299"/>
                  <a:gd name="connsiteX4" fmla="*/ 0 w 1156191"/>
                  <a:gd name="connsiteY4" fmla="*/ 2093435 h 2550299"/>
                  <a:gd name="connsiteX0" fmla="*/ 29972 w 1076960"/>
                  <a:gd name="connsiteY0" fmla="*/ 445737 h 2550299"/>
                  <a:gd name="connsiteX1" fmla="*/ 651345 w 1076960"/>
                  <a:gd name="connsiteY1" fmla="*/ 0 h 2550299"/>
                  <a:gd name="connsiteX2" fmla="*/ 1075944 w 1076960"/>
                  <a:gd name="connsiteY2" fmla="*/ 338803 h 2550299"/>
                  <a:gd name="connsiteX3" fmla="*/ 1076960 w 1076960"/>
                  <a:gd name="connsiteY3" fmla="*/ 2176747 h 2550299"/>
                  <a:gd name="connsiteX4" fmla="*/ 0 w 1076960"/>
                  <a:gd name="connsiteY4" fmla="*/ 2093435 h 2550299"/>
                  <a:gd name="connsiteX0" fmla="*/ 29972 w 1100887"/>
                  <a:gd name="connsiteY0" fmla="*/ 445737 h 2550299"/>
                  <a:gd name="connsiteX1" fmla="*/ 651345 w 1100887"/>
                  <a:gd name="connsiteY1" fmla="*/ 0 h 2550299"/>
                  <a:gd name="connsiteX2" fmla="*/ 1075944 w 1100887"/>
                  <a:gd name="connsiteY2" fmla="*/ 338803 h 2550299"/>
                  <a:gd name="connsiteX3" fmla="*/ 1076960 w 1100887"/>
                  <a:gd name="connsiteY3" fmla="*/ 2176747 h 2550299"/>
                  <a:gd name="connsiteX4" fmla="*/ 0 w 1100887"/>
                  <a:gd name="connsiteY4" fmla="*/ 2093435 h 2550299"/>
                  <a:gd name="connsiteX0" fmla="*/ 29972 w 1100887"/>
                  <a:gd name="connsiteY0" fmla="*/ 446059 h 2550621"/>
                  <a:gd name="connsiteX1" fmla="*/ 651345 w 1100887"/>
                  <a:gd name="connsiteY1" fmla="*/ 322 h 2550621"/>
                  <a:gd name="connsiteX2" fmla="*/ 1075944 w 1100887"/>
                  <a:gd name="connsiteY2" fmla="*/ 339125 h 2550621"/>
                  <a:gd name="connsiteX3" fmla="*/ 1076960 w 1100887"/>
                  <a:gd name="connsiteY3" fmla="*/ 2177069 h 2550621"/>
                  <a:gd name="connsiteX4" fmla="*/ 0 w 1100887"/>
                  <a:gd name="connsiteY4" fmla="*/ 2093757 h 2550621"/>
                  <a:gd name="connsiteX0" fmla="*/ 29972 w 1100887"/>
                  <a:gd name="connsiteY0" fmla="*/ 448847 h 2553409"/>
                  <a:gd name="connsiteX1" fmla="*/ 651345 w 1100887"/>
                  <a:gd name="connsiteY1" fmla="*/ 3110 h 2553409"/>
                  <a:gd name="connsiteX2" fmla="*/ 1075944 w 1100887"/>
                  <a:gd name="connsiteY2" fmla="*/ 341913 h 2553409"/>
                  <a:gd name="connsiteX3" fmla="*/ 1076960 w 1100887"/>
                  <a:gd name="connsiteY3" fmla="*/ 2179857 h 2553409"/>
                  <a:gd name="connsiteX4" fmla="*/ 0 w 1100887"/>
                  <a:gd name="connsiteY4" fmla="*/ 2096545 h 2553409"/>
                  <a:gd name="connsiteX0" fmla="*/ 29972 w 1100887"/>
                  <a:gd name="connsiteY0" fmla="*/ 447510 h 2552072"/>
                  <a:gd name="connsiteX1" fmla="*/ 651345 w 1100887"/>
                  <a:gd name="connsiteY1" fmla="*/ 1773 h 2552072"/>
                  <a:gd name="connsiteX2" fmla="*/ 1075944 w 1100887"/>
                  <a:gd name="connsiteY2" fmla="*/ 340576 h 2552072"/>
                  <a:gd name="connsiteX3" fmla="*/ 1076960 w 1100887"/>
                  <a:gd name="connsiteY3" fmla="*/ 2178520 h 2552072"/>
                  <a:gd name="connsiteX4" fmla="*/ 0 w 1100887"/>
                  <a:gd name="connsiteY4" fmla="*/ 2095208 h 2552072"/>
                  <a:gd name="connsiteX0" fmla="*/ 29972 w 1100887"/>
                  <a:gd name="connsiteY0" fmla="*/ 447510 h 2552072"/>
                  <a:gd name="connsiteX1" fmla="*/ 651345 w 1100887"/>
                  <a:gd name="connsiteY1" fmla="*/ 1773 h 2552072"/>
                  <a:gd name="connsiteX2" fmla="*/ 1075944 w 1100887"/>
                  <a:gd name="connsiteY2" fmla="*/ 340576 h 2552072"/>
                  <a:gd name="connsiteX3" fmla="*/ 1076960 w 1100887"/>
                  <a:gd name="connsiteY3" fmla="*/ 2178520 h 2552072"/>
                  <a:gd name="connsiteX4" fmla="*/ 0 w 1100887"/>
                  <a:gd name="connsiteY4" fmla="*/ 2095208 h 2552072"/>
                  <a:gd name="connsiteX0" fmla="*/ 29972 w 1100887"/>
                  <a:gd name="connsiteY0" fmla="*/ 447137 h 2551699"/>
                  <a:gd name="connsiteX1" fmla="*/ 651345 w 1100887"/>
                  <a:gd name="connsiteY1" fmla="*/ 1400 h 2551699"/>
                  <a:gd name="connsiteX2" fmla="*/ 1075944 w 1100887"/>
                  <a:gd name="connsiteY2" fmla="*/ 340203 h 2551699"/>
                  <a:gd name="connsiteX3" fmla="*/ 1076960 w 1100887"/>
                  <a:gd name="connsiteY3" fmla="*/ 2178147 h 2551699"/>
                  <a:gd name="connsiteX4" fmla="*/ 0 w 1100887"/>
                  <a:gd name="connsiteY4" fmla="*/ 2094835 h 2551699"/>
                  <a:gd name="connsiteX0" fmla="*/ 29972 w 1100887"/>
                  <a:gd name="connsiteY0" fmla="*/ 447137 h 2551699"/>
                  <a:gd name="connsiteX1" fmla="*/ 651345 w 1100887"/>
                  <a:gd name="connsiteY1" fmla="*/ 1400 h 2551699"/>
                  <a:gd name="connsiteX2" fmla="*/ 1075944 w 1100887"/>
                  <a:gd name="connsiteY2" fmla="*/ 340203 h 2551699"/>
                  <a:gd name="connsiteX3" fmla="*/ 1076960 w 1100887"/>
                  <a:gd name="connsiteY3" fmla="*/ 2178147 h 2551699"/>
                  <a:gd name="connsiteX4" fmla="*/ 0 w 1100887"/>
                  <a:gd name="connsiteY4" fmla="*/ 2094835 h 2551699"/>
                  <a:gd name="connsiteX0" fmla="*/ 29972 w 1100887"/>
                  <a:gd name="connsiteY0" fmla="*/ 447786 h 2552348"/>
                  <a:gd name="connsiteX1" fmla="*/ 651345 w 1100887"/>
                  <a:gd name="connsiteY1" fmla="*/ 2049 h 2552348"/>
                  <a:gd name="connsiteX2" fmla="*/ 1075944 w 1100887"/>
                  <a:gd name="connsiteY2" fmla="*/ 340852 h 2552348"/>
                  <a:gd name="connsiteX3" fmla="*/ 1076960 w 1100887"/>
                  <a:gd name="connsiteY3" fmla="*/ 2178796 h 2552348"/>
                  <a:gd name="connsiteX4" fmla="*/ 0 w 1100887"/>
                  <a:gd name="connsiteY4" fmla="*/ 2095484 h 2552348"/>
                  <a:gd name="connsiteX0" fmla="*/ 29972 w 1113275"/>
                  <a:gd name="connsiteY0" fmla="*/ 447786 h 2538145"/>
                  <a:gd name="connsiteX1" fmla="*/ 651345 w 1113275"/>
                  <a:gd name="connsiteY1" fmla="*/ 2049 h 2538145"/>
                  <a:gd name="connsiteX2" fmla="*/ 1075944 w 1113275"/>
                  <a:gd name="connsiteY2" fmla="*/ 340852 h 2538145"/>
                  <a:gd name="connsiteX3" fmla="*/ 1076960 w 1113275"/>
                  <a:gd name="connsiteY3" fmla="*/ 2178796 h 2538145"/>
                  <a:gd name="connsiteX4" fmla="*/ 0 w 1113275"/>
                  <a:gd name="connsiteY4" fmla="*/ 2095484 h 2538145"/>
                  <a:gd name="connsiteX0" fmla="*/ 29972 w 1113275"/>
                  <a:gd name="connsiteY0" fmla="*/ 215895 h 2306254"/>
                  <a:gd name="connsiteX1" fmla="*/ 1075944 w 1113275"/>
                  <a:gd name="connsiteY1" fmla="*/ 108961 h 2306254"/>
                  <a:gd name="connsiteX2" fmla="*/ 1076960 w 1113275"/>
                  <a:gd name="connsiteY2" fmla="*/ 1946905 h 2306254"/>
                  <a:gd name="connsiteX3" fmla="*/ 0 w 1113275"/>
                  <a:gd name="connsiteY3" fmla="*/ 1863593 h 2306254"/>
                  <a:gd name="connsiteX0" fmla="*/ 29972 w 1417345"/>
                  <a:gd name="connsiteY0" fmla="*/ 464325 h 2554684"/>
                  <a:gd name="connsiteX1" fmla="*/ 1075944 w 1417345"/>
                  <a:gd name="connsiteY1" fmla="*/ 357391 h 2554684"/>
                  <a:gd name="connsiteX2" fmla="*/ 1076960 w 1417345"/>
                  <a:gd name="connsiteY2" fmla="*/ 2195335 h 2554684"/>
                  <a:gd name="connsiteX3" fmla="*/ 0 w 1417345"/>
                  <a:gd name="connsiteY3" fmla="*/ 2112023 h 2554684"/>
                  <a:gd name="connsiteX0" fmla="*/ 29972 w 1270199"/>
                  <a:gd name="connsiteY0" fmla="*/ 428895 h 2519254"/>
                  <a:gd name="connsiteX1" fmla="*/ 1075944 w 1270199"/>
                  <a:gd name="connsiteY1" fmla="*/ 321961 h 2519254"/>
                  <a:gd name="connsiteX2" fmla="*/ 1076960 w 1270199"/>
                  <a:gd name="connsiteY2" fmla="*/ 2159905 h 2519254"/>
                  <a:gd name="connsiteX3" fmla="*/ 0 w 1270199"/>
                  <a:gd name="connsiteY3" fmla="*/ 2076593 h 2519254"/>
                  <a:gd name="connsiteX0" fmla="*/ 29972 w 1283718"/>
                  <a:gd name="connsiteY0" fmla="*/ 427208 h 2517567"/>
                  <a:gd name="connsiteX1" fmla="*/ 1075944 w 1283718"/>
                  <a:gd name="connsiteY1" fmla="*/ 320274 h 2517567"/>
                  <a:gd name="connsiteX2" fmla="*/ 1076960 w 1283718"/>
                  <a:gd name="connsiteY2" fmla="*/ 2158218 h 2517567"/>
                  <a:gd name="connsiteX3" fmla="*/ 0 w 1283718"/>
                  <a:gd name="connsiteY3" fmla="*/ 2074906 h 2517567"/>
                  <a:gd name="connsiteX0" fmla="*/ 29972 w 1295551"/>
                  <a:gd name="connsiteY0" fmla="*/ 447450 h 2537809"/>
                  <a:gd name="connsiteX1" fmla="*/ 1075944 w 1295551"/>
                  <a:gd name="connsiteY1" fmla="*/ 340516 h 2537809"/>
                  <a:gd name="connsiteX2" fmla="*/ 1076960 w 1295551"/>
                  <a:gd name="connsiteY2" fmla="*/ 2178460 h 2537809"/>
                  <a:gd name="connsiteX3" fmla="*/ 0 w 1295551"/>
                  <a:gd name="connsiteY3" fmla="*/ 2095148 h 2537809"/>
                  <a:gd name="connsiteX0" fmla="*/ 29972 w 1260062"/>
                  <a:gd name="connsiteY0" fmla="*/ 430582 h 2520941"/>
                  <a:gd name="connsiteX1" fmla="*/ 1075944 w 1260062"/>
                  <a:gd name="connsiteY1" fmla="*/ 323648 h 2520941"/>
                  <a:gd name="connsiteX2" fmla="*/ 1076960 w 1260062"/>
                  <a:gd name="connsiteY2" fmla="*/ 2161592 h 2520941"/>
                  <a:gd name="connsiteX3" fmla="*/ 0 w 1260062"/>
                  <a:gd name="connsiteY3" fmla="*/ 2078280 h 2520941"/>
                  <a:gd name="connsiteX0" fmla="*/ 29972 w 1260062"/>
                  <a:gd name="connsiteY0" fmla="*/ 523116 h 2613475"/>
                  <a:gd name="connsiteX1" fmla="*/ 1075944 w 1260062"/>
                  <a:gd name="connsiteY1" fmla="*/ 416182 h 2613475"/>
                  <a:gd name="connsiteX2" fmla="*/ 1076960 w 1260062"/>
                  <a:gd name="connsiteY2" fmla="*/ 2254126 h 2613475"/>
                  <a:gd name="connsiteX3" fmla="*/ 0 w 1260062"/>
                  <a:gd name="connsiteY3" fmla="*/ 2170814 h 2613475"/>
                  <a:gd name="connsiteX0" fmla="*/ 29972 w 1195961"/>
                  <a:gd name="connsiteY0" fmla="*/ 430988 h 2521347"/>
                  <a:gd name="connsiteX1" fmla="*/ 1075944 w 1195961"/>
                  <a:gd name="connsiteY1" fmla="*/ 324054 h 2521347"/>
                  <a:gd name="connsiteX2" fmla="*/ 1076960 w 1195961"/>
                  <a:gd name="connsiteY2" fmla="*/ 2161998 h 2521347"/>
                  <a:gd name="connsiteX3" fmla="*/ 0 w 1195961"/>
                  <a:gd name="connsiteY3" fmla="*/ 2078686 h 2521347"/>
                  <a:gd name="connsiteX0" fmla="*/ 29972 w 1195961"/>
                  <a:gd name="connsiteY0" fmla="*/ 447313 h 2537672"/>
                  <a:gd name="connsiteX1" fmla="*/ 1075944 w 1195961"/>
                  <a:gd name="connsiteY1" fmla="*/ 340379 h 2537672"/>
                  <a:gd name="connsiteX2" fmla="*/ 1076960 w 1195961"/>
                  <a:gd name="connsiteY2" fmla="*/ 2178323 h 2537672"/>
                  <a:gd name="connsiteX3" fmla="*/ 0 w 1195961"/>
                  <a:gd name="connsiteY3" fmla="*/ 2095011 h 2537672"/>
                  <a:gd name="connsiteX0" fmla="*/ 29972 w 1195961"/>
                  <a:gd name="connsiteY0" fmla="*/ 439057 h 2529416"/>
                  <a:gd name="connsiteX1" fmla="*/ 1075944 w 1195961"/>
                  <a:gd name="connsiteY1" fmla="*/ 332123 h 2529416"/>
                  <a:gd name="connsiteX2" fmla="*/ 1076960 w 1195961"/>
                  <a:gd name="connsiteY2" fmla="*/ 2170067 h 2529416"/>
                  <a:gd name="connsiteX3" fmla="*/ 0 w 1195961"/>
                  <a:gd name="connsiteY3" fmla="*/ 2086755 h 2529416"/>
                  <a:gd name="connsiteX0" fmla="*/ 29972 w 1179151"/>
                  <a:gd name="connsiteY0" fmla="*/ 398965 h 2489324"/>
                  <a:gd name="connsiteX1" fmla="*/ 1075944 w 1179151"/>
                  <a:gd name="connsiteY1" fmla="*/ 292031 h 2489324"/>
                  <a:gd name="connsiteX2" fmla="*/ 1076960 w 1179151"/>
                  <a:gd name="connsiteY2" fmla="*/ 2129975 h 2489324"/>
                  <a:gd name="connsiteX3" fmla="*/ 0 w 1179151"/>
                  <a:gd name="connsiteY3" fmla="*/ 2046663 h 2489324"/>
                  <a:gd name="connsiteX0" fmla="*/ 29972 w 1179151"/>
                  <a:gd name="connsiteY0" fmla="*/ 434644 h 2525003"/>
                  <a:gd name="connsiteX1" fmla="*/ 1075944 w 1179151"/>
                  <a:gd name="connsiteY1" fmla="*/ 327710 h 2525003"/>
                  <a:gd name="connsiteX2" fmla="*/ 1076960 w 1179151"/>
                  <a:gd name="connsiteY2" fmla="*/ 2165654 h 2525003"/>
                  <a:gd name="connsiteX3" fmla="*/ 0 w 1179151"/>
                  <a:gd name="connsiteY3" fmla="*/ 2082342 h 2525003"/>
                  <a:gd name="connsiteX0" fmla="*/ 29972 w 1169089"/>
                  <a:gd name="connsiteY0" fmla="*/ 384329 h 2474688"/>
                  <a:gd name="connsiteX1" fmla="*/ 1075944 w 1169089"/>
                  <a:gd name="connsiteY1" fmla="*/ 277395 h 2474688"/>
                  <a:gd name="connsiteX2" fmla="*/ 1076960 w 1169089"/>
                  <a:gd name="connsiteY2" fmla="*/ 2115339 h 2474688"/>
                  <a:gd name="connsiteX3" fmla="*/ 0 w 1169089"/>
                  <a:gd name="connsiteY3" fmla="*/ 2032027 h 2474688"/>
                  <a:gd name="connsiteX0" fmla="*/ 29972 w 1169089"/>
                  <a:gd name="connsiteY0" fmla="*/ 441817 h 2532176"/>
                  <a:gd name="connsiteX1" fmla="*/ 1075944 w 1169089"/>
                  <a:gd name="connsiteY1" fmla="*/ 334883 h 2532176"/>
                  <a:gd name="connsiteX2" fmla="*/ 1076960 w 1169089"/>
                  <a:gd name="connsiteY2" fmla="*/ 2172827 h 2532176"/>
                  <a:gd name="connsiteX3" fmla="*/ 0 w 1169089"/>
                  <a:gd name="connsiteY3" fmla="*/ 2089515 h 2532176"/>
                  <a:gd name="connsiteX0" fmla="*/ 29972 w 1110573"/>
                  <a:gd name="connsiteY0" fmla="*/ 428700 h 2519059"/>
                  <a:gd name="connsiteX1" fmla="*/ 1075944 w 1110573"/>
                  <a:gd name="connsiteY1" fmla="*/ 321766 h 2519059"/>
                  <a:gd name="connsiteX2" fmla="*/ 1076960 w 1110573"/>
                  <a:gd name="connsiteY2" fmla="*/ 2159710 h 2519059"/>
                  <a:gd name="connsiteX3" fmla="*/ 0 w 1110573"/>
                  <a:gd name="connsiteY3" fmla="*/ 2076398 h 2519059"/>
                  <a:gd name="connsiteX0" fmla="*/ 29972 w 1126095"/>
                  <a:gd name="connsiteY0" fmla="*/ 428700 h 2519059"/>
                  <a:gd name="connsiteX1" fmla="*/ 1075944 w 1126095"/>
                  <a:gd name="connsiteY1" fmla="*/ 321766 h 2519059"/>
                  <a:gd name="connsiteX2" fmla="*/ 1076960 w 1126095"/>
                  <a:gd name="connsiteY2" fmla="*/ 2159710 h 2519059"/>
                  <a:gd name="connsiteX3" fmla="*/ 0 w 1126095"/>
                  <a:gd name="connsiteY3" fmla="*/ 2076398 h 2519059"/>
                  <a:gd name="connsiteX0" fmla="*/ 29972 w 1142438"/>
                  <a:gd name="connsiteY0" fmla="*/ 437847 h 2528206"/>
                  <a:gd name="connsiteX1" fmla="*/ 1075944 w 1142438"/>
                  <a:gd name="connsiteY1" fmla="*/ 330913 h 2528206"/>
                  <a:gd name="connsiteX2" fmla="*/ 1076960 w 1142438"/>
                  <a:gd name="connsiteY2" fmla="*/ 2168857 h 2528206"/>
                  <a:gd name="connsiteX3" fmla="*/ 0 w 1142438"/>
                  <a:gd name="connsiteY3" fmla="*/ 2085545 h 2528206"/>
                  <a:gd name="connsiteX0" fmla="*/ 29972 w 1142438"/>
                  <a:gd name="connsiteY0" fmla="*/ 437847 h 2528206"/>
                  <a:gd name="connsiteX1" fmla="*/ 1075944 w 1142438"/>
                  <a:gd name="connsiteY1" fmla="*/ 330913 h 2528206"/>
                  <a:gd name="connsiteX2" fmla="*/ 1076960 w 1142438"/>
                  <a:gd name="connsiteY2" fmla="*/ 2168857 h 2528206"/>
                  <a:gd name="connsiteX3" fmla="*/ 0 w 1142438"/>
                  <a:gd name="connsiteY3" fmla="*/ 2085545 h 2528206"/>
                  <a:gd name="connsiteX0" fmla="*/ 29972 w 1142438"/>
                  <a:gd name="connsiteY0" fmla="*/ 413705 h 2504064"/>
                  <a:gd name="connsiteX1" fmla="*/ 1075944 w 1142438"/>
                  <a:gd name="connsiteY1" fmla="*/ 306771 h 2504064"/>
                  <a:gd name="connsiteX2" fmla="*/ 1076960 w 1142438"/>
                  <a:gd name="connsiteY2" fmla="*/ 2144715 h 2504064"/>
                  <a:gd name="connsiteX3" fmla="*/ 0 w 1142438"/>
                  <a:gd name="connsiteY3" fmla="*/ 2061403 h 2504064"/>
                  <a:gd name="connsiteX0" fmla="*/ 29972 w 1142438"/>
                  <a:gd name="connsiteY0" fmla="*/ 447024 h 2537383"/>
                  <a:gd name="connsiteX1" fmla="*/ 1075944 w 1142438"/>
                  <a:gd name="connsiteY1" fmla="*/ 340090 h 2537383"/>
                  <a:gd name="connsiteX2" fmla="*/ 1076960 w 1142438"/>
                  <a:gd name="connsiteY2" fmla="*/ 2178034 h 2537383"/>
                  <a:gd name="connsiteX3" fmla="*/ 0 w 1142438"/>
                  <a:gd name="connsiteY3" fmla="*/ 2094722 h 2537383"/>
                  <a:gd name="connsiteX0" fmla="*/ 29972 w 1110573"/>
                  <a:gd name="connsiteY0" fmla="*/ 447024 h 2537383"/>
                  <a:gd name="connsiteX1" fmla="*/ 1075944 w 1110573"/>
                  <a:gd name="connsiteY1" fmla="*/ 340090 h 2537383"/>
                  <a:gd name="connsiteX2" fmla="*/ 1076960 w 1110573"/>
                  <a:gd name="connsiteY2" fmla="*/ 2178034 h 2537383"/>
                  <a:gd name="connsiteX3" fmla="*/ 0 w 1110573"/>
                  <a:gd name="connsiteY3" fmla="*/ 2094722 h 2537383"/>
                  <a:gd name="connsiteX0" fmla="*/ 29972 w 1134214"/>
                  <a:gd name="connsiteY0" fmla="*/ 447024 h 2537383"/>
                  <a:gd name="connsiteX1" fmla="*/ 1075944 w 1134214"/>
                  <a:gd name="connsiteY1" fmla="*/ 340090 h 2537383"/>
                  <a:gd name="connsiteX2" fmla="*/ 1076960 w 1134214"/>
                  <a:gd name="connsiteY2" fmla="*/ 2178034 h 2537383"/>
                  <a:gd name="connsiteX3" fmla="*/ 0 w 1134214"/>
                  <a:gd name="connsiteY3" fmla="*/ 2094722 h 2537383"/>
                  <a:gd name="connsiteX0" fmla="*/ 29972 w 1144091"/>
                  <a:gd name="connsiteY0" fmla="*/ 453585 h 2543944"/>
                  <a:gd name="connsiteX1" fmla="*/ 1075944 w 1144091"/>
                  <a:gd name="connsiteY1" fmla="*/ 346651 h 2543944"/>
                  <a:gd name="connsiteX2" fmla="*/ 1076960 w 1144091"/>
                  <a:gd name="connsiteY2" fmla="*/ 2184595 h 2543944"/>
                  <a:gd name="connsiteX3" fmla="*/ 0 w 1144091"/>
                  <a:gd name="connsiteY3" fmla="*/ 2101283 h 2543944"/>
                  <a:gd name="connsiteX0" fmla="*/ 29972 w 1154054"/>
                  <a:gd name="connsiteY0" fmla="*/ 484715 h 2575074"/>
                  <a:gd name="connsiteX1" fmla="*/ 1075944 w 1154054"/>
                  <a:gd name="connsiteY1" fmla="*/ 377781 h 2575074"/>
                  <a:gd name="connsiteX2" fmla="*/ 1076960 w 1154054"/>
                  <a:gd name="connsiteY2" fmla="*/ 2215725 h 2575074"/>
                  <a:gd name="connsiteX3" fmla="*/ 0 w 1154054"/>
                  <a:gd name="connsiteY3" fmla="*/ 2132413 h 2575074"/>
                  <a:gd name="connsiteX0" fmla="*/ 29972 w 1132580"/>
                  <a:gd name="connsiteY0" fmla="*/ 432873 h 2523232"/>
                  <a:gd name="connsiteX1" fmla="*/ 1075944 w 1132580"/>
                  <a:gd name="connsiteY1" fmla="*/ 325939 h 2523232"/>
                  <a:gd name="connsiteX2" fmla="*/ 1076960 w 1132580"/>
                  <a:gd name="connsiteY2" fmla="*/ 2163883 h 2523232"/>
                  <a:gd name="connsiteX3" fmla="*/ 0 w 1132580"/>
                  <a:gd name="connsiteY3" fmla="*/ 2080571 h 2523232"/>
                  <a:gd name="connsiteX0" fmla="*/ 29972 w 1132580"/>
                  <a:gd name="connsiteY0" fmla="*/ 415815 h 2506174"/>
                  <a:gd name="connsiteX1" fmla="*/ 1075944 w 1132580"/>
                  <a:gd name="connsiteY1" fmla="*/ 308881 h 2506174"/>
                  <a:gd name="connsiteX2" fmla="*/ 1076960 w 1132580"/>
                  <a:gd name="connsiteY2" fmla="*/ 2146825 h 2506174"/>
                  <a:gd name="connsiteX3" fmla="*/ 0 w 1132580"/>
                  <a:gd name="connsiteY3" fmla="*/ 2063513 h 2506174"/>
                  <a:gd name="connsiteX0" fmla="*/ 29972 w 1132580"/>
                  <a:gd name="connsiteY0" fmla="*/ 409661 h 2500020"/>
                  <a:gd name="connsiteX1" fmla="*/ 1075944 w 1132580"/>
                  <a:gd name="connsiteY1" fmla="*/ 302727 h 2500020"/>
                  <a:gd name="connsiteX2" fmla="*/ 1076960 w 1132580"/>
                  <a:gd name="connsiteY2" fmla="*/ 2140671 h 2500020"/>
                  <a:gd name="connsiteX3" fmla="*/ 0 w 1132580"/>
                  <a:gd name="connsiteY3" fmla="*/ 2057359 h 2500020"/>
                  <a:gd name="connsiteX0" fmla="*/ 29972 w 1132580"/>
                  <a:gd name="connsiteY0" fmla="*/ 409661 h 2500020"/>
                  <a:gd name="connsiteX1" fmla="*/ 1075944 w 1132580"/>
                  <a:gd name="connsiteY1" fmla="*/ 302727 h 2500020"/>
                  <a:gd name="connsiteX2" fmla="*/ 1076960 w 1132580"/>
                  <a:gd name="connsiteY2" fmla="*/ 2140671 h 2500020"/>
                  <a:gd name="connsiteX3" fmla="*/ 0 w 1132580"/>
                  <a:gd name="connsiteY3" fmla="*/ 2057359 h 2500020"/>
                  <a:gd name="connsiteX0" fmla="*/ 29972 w 1189232"/>
                  <a:gd name="connsiteY0" fmla="*/ 440515 h 2530874"/>
                  <a:gd name="connsiteX1" fmla="*/ 1075944 w 1189232"/>
                  <a:gd name="connsiteY1" fmla="*/ 333581 h 2530874"/>
                  <a:gd name="connsiteX2" fmla="*/ 1076960 w 1189232"/>
                  <a:gd name="connsiteY2" fmla="*/ 2171525 h 2530874"/>
                  <a:gd name="connsiteX3" fmla="*/ 0 w 1189232"/>
                  <a:gd name="connsiteY3" fmla="*/ 2088213 h 2530874"/>
                  <a:gd name="connsiteX0" fmla="*/ 29972 w 1149064"/>
                  <a:gd name="connsiteY0" fmla="*/ 436397 h 2526756"/>
                  <a:gd name="connsiteX1" fmla="*/ 1075944 w 1149064"/>
                  <a:gd name="connsiteY1" fmla="*/ 329463 h 2526756"/>
                  <a:gd name="connsiteX2" fmla="*/ 1076960 w 1149064"/>
                  <a:gd name="connsiteY2" fmla="*/ 2167407 h 2526756"/>
                  <a:gd name="connsiteX3" fmla="*/ 0 w 1149064"/>
                  <a:gd name="connsiteY3" fmla="*/ 2084095 h 2526756"/>
                  <a:gd name="connsiteX0" fmla="*/ 29972 w 1149064"/>
                  <a:gd name="connsiteY0" fmla="*/ 427532 h 2517891"/>
                  <a:gd name="connsiteX1" fmla="*/ 1075944 w 1149064"/>
                  <a:gd name="connsiteY1" fmla="*/ 320598 h 2517891"/>
                  <a:gd name="connsiteX2" fmla="*/ 1076960 w 1149064"/>
                  <a:gd name="connsiteY2" fmla="*/ 2158542 h 2517891"/>
                  <a:gd name="connsiteX3" fmla="*/ 0 w 1149064"/>
                  <a:gd name="connsiteY3" fmla="*/ 2075230 h 2517891"/>
                  <a:gd name="connsiteX0" fmla="*/ 29972 w 1149064"/>
                  <a:gd name="connsiteY0" fmla="*/ 439369 h 2529728"/>
                  <a:gd name="connsiteX1" fmla="*/ 1075944 w 1149064"/>
                  <a:gd name="connsiteY1" fmla="*/ 332435 h 2529728"/>
                  <a:gd name="connsiteX2" fmla="*/ 1076960 w 1149064"/>
                  <a:gd name="connsiteY2" fmla="*/ 2170379 h 2529728"/>
                  <a:gd name="connsiteX3" fmla="*/ 0 w 1149064"/>
                  <a:gd name="connsiteY3" fmla="*/ 2087067 h 2529728"/>
                  <a:gd name="connsiteX0" fmla="*/ 29972 w 1149064"/>
                  <a:gd name="connsiteY0" fmla="*/ 436397 h 2526756"/>
                  <a:gd name="connsiteX1" fmla="*/ 1075944 w 1149064"/>
                  <a:gd name="connsiteY1" fmla="*/ 329463 h 2526756"/>
                  <a:gd name="connsiteX2" fmla="*/ 1076960 w 1149064"/>
                  <a:gd name="connsiteY2" fmla="*/ 2167407 h 2526756"/>
                  <a:gd name="connsiteX3" fmla="*/ 0 w 1149064"/>
                  <a:gd name="connsiteY3" fmla="*/ 2084095 h 2526756"/>
                  <a:gd name="connsiteX0" fmla="*/ 29972 w 1160508"/>
                  <a:gd name="connsiteY0" fmla="*/ 436397 h 2493359"/>
                  <a:gd name="connsiteX1" fmla="*/ 1075944 w 1160508"/>
                  <a:gd name="connsiteY1" fmla="*/ 329463 h 2493359"/>
                  <a:gd name="connsiteX2" fmla="*/ 1076960 w 1160508"/>
                  <a:gd name="connsiteY2" fmla="*/ 2167407 h 2493359"/>
                  <a:gd name="connsiteX3" fmla="*/ 0 w 1160508"/>
                  <a:gd name="connsiteY3" fmla="*/ 2084095 h 2493359"/>
                  <a:gd name="connsiteX0" fmla="*/ 29972 w 1156891"/>
                  <a:gd name="connsiteY0" fmla="*/ 436397 h 2499792"/>
                  <a:gd name="connsiteX1" fmla="*/ 1075944 w 1156891"/>
                  <a:gd name="connsiteY1" fmla="*/ 329463 h 2499792"/>
                  <a:gd name="connsiteX2" fmla="*/ 1076960 w 1156891"/>
                  <a:gd name="connsiteY2" fmla="*/ 2167407 h 2499792"/>
                  <a:gd name="connsiteX3" fmla="*/ 0 w 1156891"/>
                  <a:gd name="connsiteY3" fmla="*/ 2084095 h 2499792"/>
                  <a:gd name="connsiteX0" fmla="*/ 29972 w 1156891"/>
                  <a:gd name="connsiteY0" fmla="*/ 436397 h 2430918"/>
                  <a:gd name="connsiteX1" fmla="*/ 1075944 w 1156891"/>
                  <a:gd name="connsiteY1" fmla="*/ 329463 h 2430918"/>
                  <a:gd name="connsiteX2" fmla="*/ 1076960 w 1156891"/>
                  <a:gd name="connsiteY2" fmla="*/ 2167407 h 2430918"/>
                  <a:gd name="connsiteX3" fmla="*/ 0 w 1156891"/>
                  <a:gd name="connsiteY3" fmla="*/ 2084095 h 2430918"/>
                  <a:gd name="connsiteX0" fmla="*/ 29972 w 1156891"/>
                  <a:gd name="connsiteY0" fmla="*/ 436397 h 2465221"/>
                  <a:gd name="connsiteX1" fmla="*/ 1075944 w 1156891"/>
                  <a:gd name="connsiteY1" fmla="*/ 329463 h 2465221"/>
                  <a:gd name="connsiteX2" fmla="*/ 1076960 w 1156891"/>
                  <a:gd name="connsiteY2" fmla="*/ 2167407 h 2465221"/>
                  <a:gd name="connsiteX3" fmla="*/ 0 w 1156891"/>
                  <a:gd name="connsiteY3" fmla="*/ 2084095 h 2465221"/>
                  <a:gd name="connsiteX0" fmla="*/ 29972 w 1156891"/>
                  <a:gd name="connsiteY0" fmla="*/ 436397 h 2480010"/>
                  <a:gd name="connsiteX1" fmla="*/ 1075944 w 1156891"/>
                  <a:gd name="connsiteY1" fmla="*/ 329463 h 2480010"/>
                  <a:gd name="connsiteX2" fmla="*/ 1076960 w 1156891"/>
                  <a:gd name="connsiteY2" fmla="*/ 2167407 h 2480010"/>
                  <a:gd name="connsiteX3" fmla="*/ 0 w 1156891"/>
                  <a:gd name="connsiteY3" fmla="*/ 2084095 h 2480010"/>
                  <a:gd name="connsiteX0" fmla="*/ 3302 w 1168337"/>
                  <a:gd name="connsiteY0" fmla="*/ 436397 h 2504716"/>
                  <a:gd name="connsiteX1" fmla="*/ 1049274 w 1168337"/>
                  <a:gd name="connsiteY1" fmla="*/ 329463 h 2504716"/>
                  <a:gd name="connsiteX2" fmla="*/ 1050290 w 1168337"/>
                  <a:gd name="connsiteY2" fmla="*/ 2167407 h 2504716"/>
                  <a:gd name="connsiteX3" fmla="*/ 0 w 1168337"/>
                  <a:gd name="connsiteY3" fmla="*/ 2057425 h 2504716"/>
                  <a:gd name="connsiteX0" fmla="*/ 0 w 1163283"/>
                  <a:gd name="connsiteY0" fmla="*/ 436397 h 2471546"/>
                  <a:gd name="connsiteX1" fmla="*/ 1045972 w 1163283"/>
                  <a:gd name="connsiteY1" fmla="*/ 329463 h 2471546"/>
                  <a:gd name="connsiteX2" fmla="*/ 1046988 w 1163283"/>
                  <a:gd name="connsiteY2" fmla="*/ 2167407 h 2471546"/>
                  <a:gd name="connsiteX3" fmla="*/ 23368 w 1163283"/>
                  <a:gd name="connsiteY3" fmla="*/ 2004085 h 2471546"/>
                  <a:gd name="connsiteX0" fmla="*/ 0 w 1164033"/>
                  <a:gd name="connsiteY0" fmla="*/ 436397 h 2497481"/>
                  <a:gd name="connsiteX1" fmla="*/ 1045972 w 1164033"/>
                  <a:gd name="connsiteY1" fmla="*/ 329463 h 2497481"/>
                  <a:gd name="connsiteX2" fmla="*/ 1046988 w 1164033"/>
                  <a:gd name="connsiteY2" fmla="*/ 2167407 h 2497481"/>
                  <a:gd name="connsiteX3" fmla="*/ 11938 w 1164033"/>
                  <a:gd name="connsiteY3" fmla="*/ 2045995 h 2497481"/>
                  <a:gd name="connsiteX0" fmla="*/ 0 w 1164033"/>
                  <a:gd name="connsiteY0" fmla="*/ 436397 h 2497481"/>
                  <a:gd name="connsiteX1" fmla="*/ 1045972 w 1164033"/>
                  <a:gd name="connsiteY1" fmla="*/ 329463 h 2497481"/>
                  <a:gd name="connsiteX2" fmla="*/ 1046988 w 1164033"/>
                  <a:gd name="connsiteY2" fmla="*/ 2167407 h 2497481"/>
                  <a:gd name="connsiteX3" fmla="*/ 11938 w 1164033"/>
                  <a:gd name="connsiteY3" fmla="*/ 2045995 h 2497481"/>
                  <a:gd name="connsiteX0" fmla="*/ 0 w 1164033"/>
                  <a:gd name="connsiteY0" fmla="*/ 436397 h 2494374"/>
                  <a:gd name="connsiteX1" fmla="*/ 1045972 w 1164033"/>
                  <a:gd name="connsiteY1" fmla="*/ 329463 h 2494374"/>
                  <a:gd name="connsiteX2" fmla="*/ 1046988 w 1164033"/>
                  <a:gd name="connsiteY2" fmla="*/ 2167407 h 2494374"/>
                  <a:gd name="connsiteX3" fmla="*/ 11938 w 1164033"/>
                  <a:gd name="connsiteY3" fmla="*/ 2045995 h 2494374"/>
                  <a:gd name="connsiteX0" fmla="*/ 0 w 1145195"/>
                  <a:gd name="connsiteY0" fmla="*/ 436397 h 2499513"/>
                  <a:gd name="connsiteX1" fmla="*/ 1045972 w 1145195"/>
                  <a:gd name="connsiteY1" fmla="*/ 329463 h 2499513"/>
                  <a:gd name="connsiteX2" fmla="*/ 1046988 w 1145195"/>
                  <a:gd name="connsiteY2" fmla="*/ 2167407 h 2499513"/>
                  <a:gd name="connsiteX3" fmla="*/ 11938 w 1145195"/>
                  <a:gd name="connsiteY3" fmla="*/ 2045995 h 2499513"/>
                  <a:gd name="connsiteX0" fmla="*/ 0 w 1134512"/>
                  <a:gd name="connsiteY0" fmla="*/ 436397 h 2499513"/>
                  <a:gd name="connsiteX1" fmla="*/ 1045972 w 1134512"/>
                  <a:gd name="connsiteY1" fmla="*/ 329463 h 2499513"/>
                  <a:gd name="connsiteX2" fmla="*/ 1046988 w 1134512"/>
                  <a:gd name="connsiteY2" fmla="*/ 2167407 h 2499513"/>
                  <a:gd name="connsiteX3" fmla="*/ 11938 w 1134512"/>
                  <a:gd name="connsiteY3" fmla="*/ 2045995 h 2499513"/>
                  <a:gd name="connsiteX0" fmla="*/ 0 w 1163283"/>
                  <a:gd name="connsiteY0" fmla="*/ 436397 h 2504010"/>
                  <a:gd name="connsiteX1" fmla="*/ 1045972 w 1163283"/>
                  <a:gd name="connsiteY1" fmla="*/ 329463 h 2504010"/>
                  <a:gd name="connsiteX2" fmla="*/ 1046988 w 1163283"/>
                  <a:gd name="connsiteY2" fmla="*/ 2167407 h 2504010"/>
                  <a:gd name="connsiteX3" fmla="*/ 23368 w 1163283"/>
                  <a:gd name="connsiteY3" fmla="*/ 2061235 h 2504010"/>
                  <a:gd name="connsiteX0" fmla="*/ 0 w 1164283"/>
                  <a:gd name="connsiteY0" fmla="*/ 436397 h 2506438"/>
                  <a:gd name="connsiteX1" fmla="*/ 1045972 w 1164283"/>
                  <a:gd name="connsiteY1" fmla="*/ 329463 h 2506438"/>
                  <a:gd name="connsiteX2" fmla="*/ 1046988 w 1164283"/>
                  <a:gd name="connsiteY2" fmla="*/ 2167407 h 2506438"/>
                  <a:gd name="connsiteX3" fmla="*/ 8128 w 1164283"/>
                  <a:gd name="connsiteY3" fmla="*/ 2065045 h 2506438"/>
                  <a:gd name="connsiteX0" fmla="*/ 0 w 1164283"/>
                  <a:gd name="connsiteY0" fmla="*/ 436397 h 2467683"/>
                  <a:gd name="connsiteX1" fmla="*/ 1045972 w 1164283"/>
                  <a:gd name="connsiteY1" fmla="*/ 329463 h 2467683"/>
                  <a:gd name="connsiteX2" fmla="*/ 1046988 w 1164283"/>
                  <a:gd name="connsiteY2" fmla="*/ 2167407 h 2467683"/>
                  <a:gd name="connsiteX3" fmla="*/ 8128 w 1164283"/>
                  <a:gd name="connsiteY3" fmla="*/ 2065045 h 2467683"/>
                  <a:gd name="connsiteX0" fmla="*/ 0 w 1164283"/>
                  <a:gd name="connsiteY0" fmla="*/ 436397 h 2472280"/>
                  <a:gd name="connsiteX1" fmla="*/ 1045972 w 1164283"/>
                  <a:gd name="connsiteY1" fmla="*/ 329463 h 2472280"/>
                  <a:gd name="connsiteX2" fmla="*/ 1046988 w 1164283"/>
                  <a:gd name="connsiteY2" fmla="*/ 2167407 h 2472280"/>
                  <a:gd name="connsiteX3" fmla="*/ 8128 w 1164283"/>
                  <a:gd name="connsiteY3" fmla="*/ 2065045 h 2472280"/>
                  <a:gd name="connsiteX0" fmla="*/ 0 w 1163783"/>
                  <a:gd name="connsiteY0" fmla="*/ 436397 h 2460616"/>
                  <a:gd name="connsiteX1" fmla="*/ 1045972 w 1163783"/>
                  <a:gd name="connsiteY1" fmla="*/ 329463 h 2460616"/>
                  <a:gd name="connsiteX2" fmla="*/ 1046988 w 1163783"/>
                  <a:gd name="connsiteY2" fmla="*/ 2167407 h 2460616"/>
                  <a:gd name="connsiteX3" fmla="*/ 15748 w 1163783"/>
                  <a:gd name="connsiteY3" fmla="*/ 2045995 h 2460616"/>
                  <a:gd name="connsiteX0" fmla="*/ 0 w 1163783"/>
                  <a:gd name="connsiteY0" fmla="*/ 436397 h 2474324"/>
                  <a:gd name="connsiteX1" fmla="*/ 1045972 w 1163783"/>
                  <a:gd name="connsiteY1" fmla="*/ 329463 h 2474324"/>
                  <a:gd name="connsiteX2" fmla="*/ 1046988 w 1163783"/>
                  <a:gd name="connsiteY2" fmla="*/ 2167407 h 2474324"/>
                  <a:gd name="connsiteX3" fmla="*/ 15748 w 1163783"/>
                  <a:gd name="connsiteY3" fmla="*/ 2045995 h 2474324"/>
                  <a:gd name="connsiteX0" fmla="*/ 0 w 1163783"/>
                  <a:gd name="connsiteY0" fmla="*/ 436397 h 2475857"/>
                  <a:gd name="connsiteX1" fmla="*/ 1045972 w 1163783"/>
                  <a:gd name="connsiteY1" fmla="*/ 329463 h 2475857"/>
                  <a:gd name="connsiteX2" fmla="*/ 1046988 w 1163783"/>
                  <a:gd name="connsiteY2" fmla="*/ 2167407 h 2475857"/>
                  <a:gd name="connsiteX3" fmla="*/ 15748 w 1163783"/>
                  <a:gd name="connsiteY3" fmla="*/ 2045995 h 2475857"/>
                  <a:gd name="connsiteX0" fmla="*/ 0 w 1163783"/>
                  <a:gd name="connsiteY0" fmla="*/ 436397 h 2505275"/>
                  <a:gd name="connsiteX1" fmla="*/ 1045972 w 1163783"/>
                  <a:gd name="connsiteY1" fmla="*/ 329463 h 2505275"/>
                  <a:gd name="connsiteX2" fmla="*/ 1046988 w 1163783"/>
                  <a:gd name="connsiteY2" fmla="*/ 2167407 h 2505275"/>
                  <a:gd name="connsiteX3" fmla="*/ 15748 w 1163783"/>
                  <a:gd name="connsiteY3" fmla="*/ 2045995 h 2505275"/>
                  <a:gd name="connsiteX0" fmla="*/ 0 w 1135584"/>
                  <a:gd name="connsiteY0" fmla="*/ 436397 h 2492802"/>
                  <a:gd name="connsiteX1" fmla="*/ 1045972 w 1135584"/>
                  <a:gd name="connsiteY1" fmla="*/ 329463 h 2492802"/>
                  <a:gd name="connsiteX2" fmla="*/ 1046988 w 1135584"/>
                  <a:gd name="connsiteY2" fmla="*/ 2167407 h 2492802"/>
                  <a:gd name="connsiteX3" fmla="*/ 15748 w 1135584"/>
                  <a:gd name="connsiteY3" fmla="*/ 2045995 h 2492802"/>
                  <a:gd name="connsiteX0" fmla="*/ 0 w 1168313"/>
                  <a:gd name="connsiteY0" fmla="*/ 436397 h 2510354"/>
                  <a:gd name="connsiteX1" fmla="*/ 1045972 w 1168313"/>
                  <a:gd name="connsiteY1" fmla="*/ 329463 h 2510354"/>
                  <a:gd name="connsiteX2" fmla="*/ 1046988 w 1168313"/>
                  <a:gd name="connsiteY2" fmla="*/ 2167407 h 2510354"/>
                  <a:gd name="connsiteX3" fmla="*/ 15748 w 1168313"/>
                  <a:gd name="connsiteY3" fmla="*/ 2045995 h 2510354"/>
                  <a:gd name="connsiteX0" fmla="*/ 0 w 1180621"/>
                  <a:gd name="connsiteY0" fmla="*/ 414903 h 2519635"/>
                  <a:gd name="connsiteX1" fmla="*/ 1045972 w 1180621"/>
                  <a:gd name="connsiteY1" fmla="*/ 307969 h 2519635"/>
                  <a:gd name="connsiteX2" fmla="*/ 1046988 w 1180621"/>
                  <a:gd name="connsiteY2" fmla="*/ 2214493 h 2519635"/>
                  <a:gd name="connsiteX3" fmla="*/ 15748 w 1180621"/>
                  <a:gd name="connsiteY3" fmla="*/ 2024501 h 2519635"/>
                  <a:gd name="connsiteX0" fmla="*/ 0 w 1185002"/>
                  <a:gd name="connsiteY0" fmla="*/ 414903 h 2499382"/>
                  <a:gd name="connsiteX1" fmla="*/ 1045972 w 1185002"/>
                  <a:gd name="connsiteY1" fmla="*/ 307969 h 2499382"/>
                  <a:gd name="connsiteX2" fmla="*/ 1046988 w 1185002"/>
                  <a:gd name="connsiteY2" fmla="*/ 2214493 h 2499382"/>
                  <a:gd name="connsiteX3" fmla="*/ 15748 w 1185002"/>
                  <a:gd name="connsiteY3" fmla="*/ 2024501 h 2499382"/>
                  <a:gd name="connsiteX0" fmla="*/ 0 w 1185002"/>
                  <a:gd name="connsiteY0" fmla="*/ 414903 h 2459173"/>
                  <a:gd name="connsiteX1" fmla="*/ 1045972 w 1185002"/>
                  <a:gd name="connsiteY1" fmla="*/ 307969 h 2459173"/>
                  <a:gd name="connsiteX2" fmla="*/ 1046988 w 1185002"/>
                  <a:gd name="connsiteY2" fmla="*/ 2214493 h 2459173"/>
                  <a:gd name="connsiteX3" fmla="*/ 15748 w 1185002"/>
                  <a:gd name="connsiteY3" fmla="*/ 2024501 h 2459173"/>
                  <a:gd name="connsiteX0" fmla="*/ 0 w 1185002"/>
                  <a:gd name="connsiteY0" fmla="*/ 414903 h 2462092"/>
                  <a:gd name="connsiteX1" fmla="*/ 1045972 w 1185002"/>
                  <a:gd name="connsiteY1" fmla="*/ 307969 h 2462092"/>
                  <a:gd name="connsiteX2" fmla="*/ 1046988 w 1185002"/>
                  <a:gd name="connsiteY2" fmla="*/ 2214493 h 2462092"/>
                  <a:gd name="connsiteX3" fmla="*/ 15748 w 1185002"/>
                  <a:gd name="connsiteY3" fmla="*/ 2024501 h 2462092"/>
                  <a:gd name="connsiteX0" fmla="*/ 0 w 1185002"/>
                  <a:gd name="connsiteY0" fmla="*/ 414903 h 2462092"/>
                  <a:gd name="connsiteX1" fmla="*/ 1045972 w 1185002"/>
                  <a:gd name="connsiteY1" fmla="*/ 307969 h 2462092"/>
                  <a:gd name="connsiteX2" fmla="*/ 1046988 w 1185002"/>
                  <a:gd name="connsiteY2" fmla="*/ 2214493 h 2462092"/>
                  <a:gd name="connsiteX3" fmla="*/ 15748 w 1185002"/>
                  <a:gd name="connsiteY3" fmla="*/ 2024501 h 2462092"/>
                  <a:gd name="connsiteX0" fmla="*/ 14732 w 1192947"/>
                  <a:gd name="connsiteY0" fmla="*/ 414903 h 2497310"/>
                  <a:gd name="connsiteX1" fmla="*/ 1060704 w 1192947"/>
                  <a:gd name="connsiteY1" fmla="*/ 307969 h 2497310"/>
                  <a:gd name="connsiteX2" fmla="*/ 1061720 w 1192947"/>
                  <a:gd name="connsiteY2" fmla="*/ 2214493 h 2497310"/>
                  <a:gd name="connsiteX3" fmla="*/ 0 w 1192947"/>
                  <a:gd name="connsiteY3" fmla="*/ 2058791 h 2497310"/>
                  <a:gd name="connsiteX0" fmla="*/ 14732 w 1192947"/>
                  <a:gd name="connsiteY0" fmla="*/ 414903 h 2384695"/>
                  <a:gd name="connsiteX1" fmla="*/ 1060704 w 1192947"/>
                  <a:gd name="connsiteY1" fmla="*/ 307969 h 2384695"/>
                  <a:gd name="connsiteX2" fmla="*/ 1061720 w 1192947"/>
                  <a:gd name="connsiteY2" fmla="*/ 2214493 h 2384695"/>
                  <a:gd name="connsiteX3" fmla="*/ 0 w 1192947"/>
                  <a:gd name="connsiteY3" fmla="*/ 1837811 h 2384695"/>
                  <a:gd name="connsiteX0" fmla="*/ 45212 w 1225350"/>
                  <a:gd name="connsiteY0" fmla="*/ 414903 h 2357123"/>
                  <a:gd name="connsiteX1" fmla="*/ 1091184 w 1225350"/>
                  <a:gd name="connsiteY1" fmla="*/ 307969 h 2357123"/>
                  <a:gd name="connsiteX2" fmla="*/ 1092200 w 1225350"/>
                  <a:gd name="connsiteY2" fmla="*/ 2214493 h 2357123"/>
                  <a:gd name="connsiteX3" fmla="*/ 0 w 1225350"/>
                  <a:gd name="connsiteY3" fmla="*/ 1769231 h 2357123"/>
                  <a:gd name="connsiteX0" fmla="*/ 64262 w 1245609"/>
                  <a:gd name="connsiteY0" fmla="*/ 414903 h 2347372"/>
                  <a:gd name="connsiteX1" fmla="*/ 1110234 w 1245609"/>
                  <a:gd name="connsiteY1" fmla="*/ 307969 h 2347372"/>
                  <a:gd name="connsiteX2" fmla="*/ 1111250 w 1245609"/>
                  <a:gd name="connsiteY2" fmla="*/ 2214493 h 2347372"/>
                  <a:gd name="connsiteX3" fmla="*/ 0 w 1245609"/>
                  <a:gd name="connsiteY3" fmla="*/ 1742561 h 2347372"/>
                  <a:gd name="connsiteX0" fmla="*/ 56642 w 1237505"/>
                  <a:gd name="connsiteY0" fmla="*/ 414903 h 2344684"/>
                  <a:gd name="connsiteX1" fmla="*/ 1102614 w 1237505"/>
                  <a:gd name="connsiteY1" fmla="*/ 307969 h 2344684"/>
                  <a:gd name="connsiteX2" fmla="*/ 1103630 w 1237505"/>
                  <a:gd name="connsiteY2" fmla="*/ 2214493 h 2344684"/>
                  <a:gd name="connsiteX3" fmla="*/ 0 w 1237505"/>
                  <a:gd name="connsiteY3" fmla="*/ 1734941 h 2344684"/>
                  <a:gd name="connsiteX0" fmla="*/ 45212 w 1238209"/>
                  <a:gd name="connsiteY0" fmla="*/ 533476 h 2211797"/>
                  <a:gd name="connsiteX1" fmla="*/ 1102614 w 1238209"/>
                  <a:gd name="connsiteY1" fmla="*/ 175082 h 2211797"/>
                  <a:gd name="connsiteX2" fmla="*/ 1103630 w 1238209"/>
                  <a:gd name="connsiteY2" fmla="*/ 2081606 h 2211797"/>
                  <a:gd name="connsiteX3" fmla="*/ 0 w 1238209"/>
                  <a:gd name="connsiteY3" fmla="*/ 1602054 h 2211797"/>
                  <a:gd name="connsiteX0" fmla="*/ 22352 w 1239623"/>
                  <a:gd name="connsiteY0" fmla="*/ 553236 h 2197267"/>
                  <a:gd name="connsiteX1" fmla="*/ 1102614 w 1239623"/>
                  <a:gd name="connsiteY1" fmla="*/ 160552 h 2197267"/>
                  <a:gd name="connsiteX2" fmla="*/ 1103630 w 1239623"/>
                  <a:gd name="connsiteY2" fmla="*/ 2067076 h 2197267"/>
                  <a:gd name="connsiteX3" fmla="*/ 0 w 1239623"/>
                  <a:gd name="connsiteY3" fmla="*/ 1587524 h 2197267"/>
                  <a:gd name="connsiteX0" fmla="*/ 22352 w 1139642"/>
                  <a:gd name="connsiteY0" fmla="*/ 556276 h 2231312"/>
                  <a:gd name="connsiteX1" fmla="*/ 1102614 w 1139642"/>
                  <a:gd name="connsiteY1" fmla="*/ 163592 h 2231312"/>
                  <a:gd name="connsiteX2" fmla="*/ 806450 w 1139642"/>
                  <a:gd name="connsiteY2" fmla="*/ 2112026 h 2231312"/>
                  <a:gd name="connsiteX3" fmla="*/ 0 w 1139642"/>
                  <a:gd name="connsiteY3" fmla="*/ 1590564 h 2231312"/>
                  <a:gd name="connsiteX0" fmla="*/ 22352 w 1152011"/>
                  <a:gd name="connsiteY0" fmla="*/ 553236 h 2197267"/>
                  <a:gd name="connsiteX1" fmla="*/ 1102614 w 1152011"/>
                  <a:gd name="connsiteY1" fmla="*/ 160552 h 2197267"/>
                  <a:gd name="connsiteX2" fmla="*/ 871220 w 1152011"/>
                  <a:gd name="connsiteY2" fmla="*/ 2067076 h 2197267"/>
                  <a:gd name="connsiteX3" fmla="*/ 0 w 1152011"/>
                  <a:gd name="connsiteY3" fmla="*/ 1587524 h 2197267"/>
                  <a:gd name="connsiteX0" fmla="*/ 22352 w 971956"/>
                  <a:gd name="connsiteY0" fmla="*/ 611555 h 2261789"/>
                  <a:gd name="connsiteX1" fmla="*/ 858774 w 971956"/>
                  <a:gd name="connsiteY1" fmla="*/ 135051 h 2261789"/>
                  <a:gd name="connsiteX2" fmla="*/ 871220 w 971956"/>
                  <a:gd name="connsiteY2" fmla="*/ 2125395 h 2261789"/>
                  <a:gd name="connsiteX3" fmla="*/ 0 w 971956"/>
                  <a:gd name="connsiteY3" fmla="*/ 1645843 h 2261789"/>
                  <a:gd name="connsiteX0" fmla="*/ 22352 w 1011162"/>
                  <a:gd name="connsiteY0" fmla="*/ 586737 h 2236971"/>
                  <a:gd name="connsiteX1" fmla="*/ 858774 w 1011162"/>
                  <a:gd name="connsiteY1" fmla="*/ 110233 h 2236971"/>
                  <a:gd name="connsiteX2" fmla="*/ 871220 w 1011162"/>
                  <a:gd name="connsiteY2" fmla="*/ 2100577 h 2236971"/>
                  <a:gd name="connsiteX3" fmla="*/ 0 w 1011162"/>
                  <a:gd name="connsiteY3" fmla="*/ 1621025 h 2236971"/>
                  <a:gd name="connsiteX0" fmla="*/ 22352 w 1088390"/>
                  <a:gd name="connsiteY0" fmla="*/ 564180 h 2214414"/>
                  <a:gd name="connsiteX1" fmla="*/ 858774 w 1088390"/>
                  <a:gd name="connsiteY1" fmla="*/ 87676 h 2214414"/>
                  <a:gd name="connsiteX2" fmla="*/ 871220 w 1088390"/>
                  <a:gd name="connsiteY2" fmla="*/ 2078020 h 2214414"/>
                  <a:gd name="connsiteX3" fmla="*/ 0 w 1088390"/>
                  <a:gd name="connsiteY3" fmla="*/ 1598468 h 2214414"/>
                  <a:gd name="connsiteX0" fmla="*/ 22352 w 1088390"/>
                  <a:gd name="connsiteY0" fmla="*/ 522924 h 2173158"/>
                  <a:gd name="connsiteX1" fmla="*/ 858774 w 1088390"/>
                  <a:gd name="connsiteY1" fmla="*/ 46420 h 2173158"/>
                  <a:gd name="connsiteX2" fmla="*/ 871220 w 1088390"/>
                  <a:gd name="connsiteY2" fmla="*/ 2036764 h 2173158"/>
                  <a:gd name="connsiteX3" fmla="*/ 0 w 1088390"/>
                  <a:gd name="connsiteY3" fmla="*/ 1557212 h 2173158"/>
                  <a:gd name="connsiteX0" fmla="*/ 22352 w 1088390"/>
                  <a:gd name="connsiteY0" fmla="*/ 522924 h 2173158"/>
                  <a:gd name="connsiteX1" fmla="*/ 858774 w 1088390"/>
                  <a:gd name="connsiteY1" fmla="*/ 46420 h 2173158"/>
                  <a:gd name="connsiteX2" fmla="*/ 871220 w 1088390"/>
                  <a:gd name="connsiteY2" fmla="*/ 2036764 h 2173158"/>
                  <a:gd name="connsiteX3" fmla="*/ 0 w 1088390"/>
                  <a:gd name="connsiteY3" fmla="*/ 1557212 h 2173158"/>
                  <a:gd name="connsiteX0" fmla="*/ 22352 w 1099065"/>
                  <a:gd name="connsiteY0" fmla="*/ 554544 h 2207410"/>
                  <a:gd name="connsiteX1" fmla="*/ 874014 w 1099065"/>
                  <a:gd name="connsiteY1" fmla="*/ 42480 h 2207410"/>
                  <a:gd name="connsiteX2" fmla="*/ 871220 w 1099065"/>
                  <a:gd name="connsiteY2" fmla="*/ 2068384 h 2207410"/>
                  <a:gd name="connsiteX3" fmla="*/ 0 w 1099065"/>
                  <a:gd name="connsiteY3" fmla="*/ 1588832 h 2207410"/>
                  <a:gd name="connsiteX0" fmla="*/ 22352 w 1079246"/>
                  <a:gd name="connsiteY0" fmla="*/ 546878 h 2199744"/>
                  <a:gd name="connsiteX1" fmla="*/ 874014 w 1079246"/>
                  <a:gd name="connsiteY1" fmla="*/ 34814 h 2199744"/>
                  <a:gd name="connsiteX2" fmla="*/ 871220 w 1079246"/>
                  <a:gd name="connsiteY2" fmla="*/ 2060718 h 2199744"/>
                  <a:gd name="connsiteX3" fmla="*/ 0 w 1079246"/>
                  <a:gd name="connsiteY3" fmla="*/ 1581166 h 2199744"/>
                  <a:gd name="connsiteX0" fmla="*/ 22352 w 1053039"/>
                  <a:gd name="connsiteY0" fmla="*/ 530654 h 2183520"/>
                  <a:gd name="connsiteX1" fmla="*/ 874014 w 1053039"/>
                  <a:gd name="connsiteY1" fmla="*/ 18590 h 2183520"/>
                  <a:gd name="connsiteX2" fmla="*/ 871220 w 1053039"/>
                  <a:gd name="connsiteY2" fmla="*/ 2044494 h 2183520"/>
                  <a:gd name="connsiteX3" fmla="*/ 0 w 1053039"/>
                  <a:gd name="connsiteY3" fmla="*/ 1564942 h 2183520"/>
                  <a:gd name="connsiteX0" fmla="*/ 22352 w 1036100"/>
                  <a:gd name="connsiteY0" fmla="*/ 573762 h 2230011"/>
                  <a:gd name="connsiteX1" fmla="*/ 848614 w 1036100"/>
                  <a:gd name="connsiteY1" fmla="*/ 15978 h 2230011"/>
                  <a:gd name="connsiteX2" fmla="*/ 871220 w 1036100"/>
                  <a:gd name="connsiteY2" fmla="*/ 2087602 h 2230011"/>
                  <a:gd name="connsiteX3" fmla="*/ 0 w 1036100"/>
                  <a:gd name="connsiteY3" fmla="*/ 1608050 h 2230011"/>
                  <a:gd name="connsiteX0" fmla="*/ 22352 w 1032795"/>
                  <a:gd name="connsiteY0" fmla="*/ 540170 h 2193788"/>
                  <a:gd name="connsiteX1" fmla="*/ 843534 w 1032795"/>
                  <a:gd name="connsiteY1" fmla="*/ 17946 h 2193788"/>
                  <a:gd name="connsiteX2" fmla="*/ 871220 w 1032795"/>
                  <a:gd name="connsiteY2" fmla="*/ 2054010 h 2193788"/>
                  <a:gd name="connsiteX3" fmla="*/ 0 w 1032795"/>
                  <a:gd name="connsiteY3" fmla="*/ 1574458 h 2193788"/>
                  <a:gd name="connsiteX0" fmla="*/ 22352 w 943188"/>
                  <a:gd name="connsiteY0" fmla="*/ 605950 h 2259568"/>
                  <a:gd name="connsiteX1" fmla="*/ 843534 w 943188"/>
                  <a:gd name="connsiteY1" fmla="*/ 83726 h 2259568"/>
                  <a:gd name="connsiteX2" fmla="*/ 835660 w 943188"/>
                  <a:gd name="connsiteY2" fmla="*/ 2119790 h 2259568"/>
                  <a:gd name="connsiteX3" fmla="*/ 0 w 943188"/>
                  <a:gd name="connsiteY3" fmla="*/ 1640238 h 2259568"/>
                  <a:gd name="connsiteX0" fmla="*/ 22352 w 967411"/>
                  <a:gd name="connsiteY0" fmla="*/ 571458 h 2225076"/>
                  <a:gd name="connsiteX1" fmla="*/ 843534 w 967411"/>
                  <a:gd name="connsiteY1" fmla="*/ 49234 h 2225076"/>
                  <a:gd name="connsiteX2" fmla="*/ 835660 w 967411"/>
                  <a:gd name="connsiteY2" fmla="*/ 2085298 h 2225076"/>
                  <a:gd name="connsiteX3" fmla="*/ 0 w 967411"/>
                  <a:gd name="connsiteY3" fmla="*/ 1605746 h 2225076"/>
                  <a:gd name="connsiteX0" fmla="*/ 22352 w 994589"/>
                  <a:gd name="connsiteY0" fmla="*/ 571458 h 2148427"/>
                  <a:gd name="connsiteX1" fmla="*/ 843534 w 994589"/>
                  <a:gd name="connsiteY1" fmla="*/ 49234 h 2148427"/>
                  <a:gd name="connsiteX2" fmla="*/ 835660 w 994589"/>
                  <a:gd name="connsiteY2" fmla="*/ 2085298 h 2148427"/>
                  <a:gd name="connsiteX3" fmla="*/ 0 w 994589"/>
                  <a:gd name="connsiteY3" fmla="*/ 1605746 h 2148427"/>
                  <a:gd name="connsiteX0" fmla="*/ 22352 w 994589"/>
                  <a:gd name="connsiteY0" fmla="*/ 571458 h 2108034"/>
                  <a:gd name="connsiteX1" fmla="*/ 843534 w 994589"/>
                  <a:gd name="connsiteY1" fmla="*/ 49234 h 2108034"/>
                  <a:gd name="connsiteX2" fmla="*/ 835660 w 994589"/>
                  <a:gd name="connsiteY2" fmla="*/ 2085298 h 2108034"/>
                  <a:gd name="connsiteX3" fmla="*/ 0 w 994589"/>
                  <a:gd name="connsiteY3" fmla="*/ 1605746 h 2108034"/>
                  <a:gd name="connsiteX0" fmla="*/ 22352 w 994589"/>
                  <a:gd name="connsiteY0" fmla="*/ 571458 h 2105264"/>
                  <a:gd name="connsiteX1" fmla="*/ 843534 w 994589"/>
                  <a:gd name="connsiteY1" fmla="*/ 49234 h 2105264"/>
                  <a:gd name="connsiteX2" fmla="*/ 835660 w 994589"/>
                  <a:gd name="connsiteY2" fmla="*/ 2085298 h 2105264"/>
                  <a:gd name="connsiteX3" fmla="*/ 0 w 994589"/>
                  <a:gd name="connsiteY3" fmla="*/ 1605746 h 2105264"/>
                  <a:gd name="connsiteX0" fmla="*/ 22352 w 969695"/>
                  <a:gd name="connsiteY0" fmla="*/ 605950 h 2139756"/>
                  <a:gd name="connsiteX1" fmla="*/ 843534 w 969695"/>
                  <a:gd name="connsiteY1" fmla="*/ 83726 h 2139756"/>
                  <a:gd name="connsiteX2" fmla="*/ 830580 w 969695"/>
                  <a:gd name="connsiteY2" fmla="*/ 2119790 h 2139756"/>
                  <a:gd name="connsiteX3" fmla="*/ 0 w 969695"/>
                  <a:gd name="connsiteY3" fmla="*/ 1640238 h 2139756"/>
                  <a:gd name="connsiteX0" fmla="*/ 22352 w 960507"/>
                  <a:gd name="connsiteY0" fmla="*/ 610813 h 2211937"/>
                  <a:gd name="connsiteX1" fmla="*/ 843534 w 960507"/>
                  <a:gd name="connsiteY1" fmla="*/ 88589 h 2211937"/>
                  <a:gd name="connsiteX2" fmla="*/ 815340 w 960507"/>
                  <a:gd name="connsiteY2" fmla="*/ 2195773 h 2211937"/>
                  <a:gd name="connsiteX3" fmla="*/ 0 w 960507"/>
                  <a:gd name="connsiteY3" fmla="*/ 1645101 h 2211937"/>
                  <a:gd name="connsiteX0" fmla="*/ 22352 w 843534"/>
                  <a:gd name="connsiteY0" fmla="*/ 610813 h 2211937"/>
                  <a:gd name="connsiteX1" fmla="*/ 843534 w 843534"/>
                  <a:gd name="connsiteY1" fmla="*/ 88589 h 2211937"/>
                  <a:gd name="connsiteX2" fmla="*/ 815340 w 843534"/>
                  <a:gd name="connsiteY2" fmla="*/ 2195773 h 2211937"/>
                  <a:gd name="connsiteX3" fmla="*/ 0 w 843534"/>
                  <a:gd name="connsiteY3" fmla="*/ 1645101 h 2211937"/>
                  <a:gd name="connsiteX0" fmla="*/ 22352 w 929454"/>
                  <a:gd name="connsiteY0" fmla="*/ 603529 h 2104351"/>
                  <a:gd name="connsiteX1" fmla="*/ 843534 w 929454"/>
                  <a:gd name="connsiteY1" fmla="*/ 81305 h 2104351"/>
                  <a:gd name="connsiteX2" fmla="*/ 922020 w 929454"/>
                  <a:gd name="connsiteY2" fmla="*/ 2081809 h 2104351"/>
                  <a:gd name="connsiteX3" fmla="*/ 0 w 929454"/>
                  <a:gd name="connsiteY3" fmla="*/ 1637817 h 2104351"/>
                  <a:gd name="connsiteX0" fmla="*/ 22352 w 1016257"/>
                  <a:gd name="connsiteY0" fmla="*/ 594741 h 2163603"/>
                  <a:gd name="connsiteX1" fmla="*/ 884174 w 1016257"/>
                  <a:gd name="connsiteY1" fmla="*/ 82677 h 2163603"/>
                  <a:gd name="connsiteX2" fmla="*/ 922020 w 1016257"/>
                  <a:gd name="connsiteY2" fmla="*/ 2073021 h 2163603"/>
                  <a:gd name="connsiteX3" fmla="*/ 0 w 1016257"/>
                  <a:gd name="connsiteY3" fmla="*/ 1629029 h 2163603"/>
                  <a:gd name="connsiteX0" fmla="*/ 22352 w 1016257"/>
                  <a:gd name="connsiteY0" fmla="*/ 594741 h 2163603"/>
                  <a:gd name="connsiteX1" fmla="*/ 884174 w 1016257"/>
                  <a:gd name="connsiteY1" fmla="*/ 82677 h 2163603"/>
                  <a:gd name="connsiteX2" fmla="*/ 922020 w 1016257"/>
                  <a:gd name="connsiteY2" fmla="*/ 2073021 h 2163603"/>
                  <a:gd name="connsiteX3" fmla="*/ 0 w 1016257"/>
                  <a:gd name="connsiteY3" fmla="*/ 1629029 h 2163603"/>
                  <a:gd name="connsiteX0" fmla="*/ 22352 w 1016257"/>
                  <a:gd name="connsiteY0" fmla="*/ 594741 h 2163603"/>
                  <a:gd name="connsiteX1" fmla="*/ 884174 w 1016257"/>
                  <a:gd name="connsiteY1" fmla="*/ 82677 h 2163603"/>
                  <a:gd name="connsiteX2" fmla="*/ 922020 w 1016257"/>
                  <a:gd name="connsiteY2" fmla="*/ 2073021 h 2163603"/>
                  <a:gd name="connsiteX3" fmla="*/ 0 w 1016257"/>
                  <a:gd name="connsiteY3" fmla="*/ 1629029 h 2163603"/>
                  <a:gd name="connsiteX0" fmla="*/ 22352 w 922020"/>
                  <a:gd name="connsiteY0" fmla="*/ 594741 h 2163603"/>
                  <a:gd name="connsiteX1" fmla="*/ 884174 w 922020"/>
                  <a:gd name="connsiteY1" fmla="*/ 82677 h 2163603"/>
                  <a:gd name="connsiteX2" fmla="*/ 922020 w 922020"/>
                  <a:gd name="connsiteY2" fmla="*/ 2073021 h 2163603"/>
                  <a:gd name="connsiteX3" fmla="*/ 0 w 922020"/>
                  <a:gd name="connsiteY3" fmla="*/ 1629029 h 2163603"/>
                  <a:gd name="connsiteX0" fmla="*/ 22352 w 987173"/>
                  <a:gd name="connsiteY0" fmla="*/ 542956 h 2107568"/>
                  <a:gd name="connsiteX1" fmla="*/ 909574 w 987173"/>
                  <a:gd name="connsiteY1" fmla="*/ 91852 h 2107568"/>
                  <a:gd name="connsiteX2" fmla="*/ 922020 w 987173"/>
                  <a:gd name="connsiteY2" fmla="*/ 2021236 h 2107568"/>
                  <a:gd name="connsiteX3" fmla="*/ 0 w 987173"/>
                  <a:gd name="connsiteY3" fmla="*/ 1577244 h 2107568"/>
                  <a:gd name="connsiteX0" fmla="*/ 22352 w 922020"/>
                  <a:gd name="connsiteY0" fmla="*/ 542956 h 2107568"/>
                  <a:gd name="connsiteX1" fmla="*/ 909574 w 922020"/>
                  <a:gd name="connsiteY1" fmla="*/ 91852 h 2107568"/>
                  <a:gd name="connsiteX2" fmla="*/ 922020 w 922020"/>
                  <a:gd name="connsiteY2" fmla="*/ 2021236 h 2107568"/>
                  <a:gd name="connsiteX3" fmla="*/ 0 w 922020"/>
                  <a:gd name="connsiteY3" fmla="*/ 1577244 h 2107568"/>
                  <a:gd name="connsiteX0" fmla="*/ 22352 w 980431"/>
                  <a:gd name="connsiteY0" fmla="*/ 541514 h 2088916"/>
                  <a:gd name="connsiteX1" fmla="*/ 909574 w 980431"/>
                  <a:gd name="connsiteY1" fmla="*/ 90410 h 2088916"/>
                  <a:gd name="connsiteX2" fmla="*/ 927100 w 980431"/>
                  <a:gd name="connsiteY2" fmla="*/ 1999474 h 2088916"/>
                  <a:gd name="connsiteX3" fmla="*/ 0 w 980431"/>
                  <a:gd name="connsiteY3" fmla="*/ 1575802 h 2088916"/>
                  <a:gd name="connsiteX0" fmla="*/ 22352 w 980431"/>
                  <a:gd name="connsiteY0" fmla="*/ 542594 h 2102885"/>
                  <a:gd name="connsiteX1" fmla="*/ 909574 w 980431"/>
                  <a:gd name="connsiteY1" fmla="*/ 91490 h 2102885"/>
                  <a:gd name="connsiteX2" fmla="*/ 927100 w 980431"/>
                  <a:gd name="connsiteY2" fmla="*/ 2015794 h 2102885"/>
                  <a:gd name="connsiteX3" fmla="*/ 0 w 980431"/>
                  <a:gd name="connsiteY3" fmla="*/ 1576882 h 2102885"/>
                  <a:gd name="connsiteX0" fmla="*/ 22352 w 927100"/>
                  <a:gd name="connsiteY0" fmla="*/ 542594 h 2102885"/>
                  <a:gd name="connsiteX1" fmla="*/ 909574 w 927100"/>
                  <a:gd name="connsiteY1" fmla="*/ 91490 h 2102885"/>
                  <a:gd name="connsiteX2" fmla="*/ 927100 w 927100"/>
                  <a:gd name="connsiteY2" fmla="*/ 2015794 h 2102885"/>
                  <a:gd name="connsiteX3" fmla="*/ 0 w 927100"/>
                  <a:gd name="connsiteY3" fmla="*/ 1576882 h 2102885"/>
                  <a:gd name="connsiteX0" fmla="*/ 22352 w 1038739"/>
                  <a:gd name="connsiteY0" fmla="*/ 542594 h 2130805"/>
                  <a:gd name="connsiteX1" fmla="*/ 909574 w 1038739"/>
                  <a:gd name="connsiteY1" fmla="*/ 91490 h 2130805"/>
                  <a:gd name="connsiteX2" fmla="*/ 927100 w 1038739"/>
                  <a:gd name="connsiteY2" fmla="*/ 2015794 h 2130805"/>
                  <a:gd name="connsiteX3" fmla="*/ 0 w 1038739"/>
                  <a:gd name="connsiteY3" fmla="*/ 1576882 h 2130805"/>
                  <a:gd name="connsiteX0" fmla="*/ 22352 w 1034227"/>
                  <a:gd name="connsiteY0" fmla="*/ 542594 h 2117862"/>
                  <a:gd name="connsiteX1" fmla="*/ 909574 w 1034227"/>
                  <a:gd name="connsiteY1" fmla="*/ 91490 h 2117862"/>
                  <a:gd name="connsiteX2" fmla="*/ 927100 w 1034227"/>
                  <a:gd name="connsiteY2" fmla="*/ 2015794 h 2117862"/>
                  <a:gd name="connsiteX3" fmla="*/ 0 w 1034227"/>
                  <a:gd name="connsiteY3" fmla="*/ 1576882 h 2117862"/>
                  <a:gd name="connsiteX0" fmla="*/ 22352 w 1034227"/>
                  <a:gd name="connsiteY0" fmla="*/ 542594 h 2112972"/>
                  <a:gd name="connsiteX1" fmla="*/ 909574 w 1034227"/>
                  <a:gd name="connsiteY1" fmla="*/ 91490 h 2112972"/>
                  <a:gd name="connsiteX2" fmla="*/ 927100 w 1034227"/>
                  <a:gd name="connsiteY2" fmla="*/ 2015794 h 2112972"/>
                  <a:gd name="connsiteX3" fmla="*/ 0 w 1034227"/>
                  <a:gd name="connsiteY3" fmla="*/ 1576882 h 2112972"/>
                  <a:gd name="connsiteX0" fmla="*/ 22352 w 1034227"/>
                  <a:gd name="connsiteY0" fmla="*/ 542594 h 2104248"/>
                  <a:gd name="connsiteX1" fmla="*/ 909574 w 1034227"/>
                  <a:gd name="connsiteY1" fmla="*/ 91490 h 2104248"/>
                  <a:gd name="connsiteX2" fmla="*/ 927100 w 1034227"/>
                  <a:gd name="connsiteY2" fmla="*/ 2015794 h 2104248"/>
                  <a:gd name="connsiteX3" fmla="*/ 0 w 1034227"/>
                  <a:gd name="connsiteY3" fmla="*/ 1576882 h 2104248"/>
                  <a:gd name="connsiteX0" fmla="*/ 22352 w 1050020"/>
                  <a:gd name="connsiteY0" fmla="*/ 542594 h 2133247"/>
                  <a:gd name="connsiteX1" fmla="*/ 909574 w 1050020"/>
                  <a:gd name="connsiteY1" fmla="*/ 91490 h 2133247"/>
                  <a:gd name="connsiteX2" fmla="*/ 927100 w 1050020"/>
                  <a:gd name="connsiteY2" fmla="*/ 2015794 h 2133247"/>
                  <a:gd name="connsiteX3" fmla="*/ 0 w 1050020"/>
                  <a:gd name="connsiteY3" fmla="*/ 1576882 h 2133247"/>
                  <a:gd name="connsiteX0" fmla="*/ 22352 w 1050020"/>
                  <a:gd name="connsiteY0" fmla="*/ 522715 h 2113368"/>
                  <a:gd name="connsiteX1" fmla="*/ 909574 w 1050020"/>
                  <a:gd name="connsiteY1" fmla="*/ 71611 h 2113368"/>
                  <a:gd name="connsiteX2" fmla="*/ 927100 w 1050020"/>
                  <a:gd name="connsiteY2" fmla="*/ 1995915 h 2113368"/>
                  <a:gd name="connsiteX3" fmla="*/ 0 w 1050020"/>
                  <a:gd name="connsiteY3" fmla="*/ 1557003 h 2113368"/>
                  <a:gd name="connsiteX0" fmla="*/ 22352 w 1189036"/>
                  <a:gd name="connsiteY0" fmla="*/ 538707 h 2129360"/>
                  <a:gd name="connsiteX1" fmla="*/ 909574 w 1189036"/>
                  <a:gd name="connsiteY1" fmla="*/ 87603 h 2129360"/>
                  <a:gd name="connsiteX2" fmla="*/ 927100 w 1189036"/>
                  <a:gd name="connsiteY2" fmla="*/ 2011907 h 2129360"/>
                  <a:gd name="connsiteX3" fmla="*/ 0 w 1189036"/>
                  <a:gd name="connsiteY3" fmla="*/ 1572995 h 2129360"/>
                  <a:gd name="connsiteX0" fmla="*/ 22352 w 1184095"/>
                  <a:gd name="connsiteY0" fmla="*/ 544798 h 2135451"/>
                  <a:gd name="connsiteX1" fmla="*/ 909574 w 1184095"/>
                  <a:gd name="connsiteY1" fmla="*/ 93694 h 2135451"/>
                  <a:gd name="connsiteX2" fmla="*/ 927100 w 1184095"/>
                  <a:gd name="connsiteY2" fmla="*/ 2017998 h 2135451"/>
                  <a:gd name="connsiteX3" fmla="*/ 0 w 1184095"/>
                  <a:gd name="connsiteY3" fmla="*/ 1579086 h 2135451"/>
                  <a:gd name="connsiteX0" fmla="*/ 22352 w 1184095"/>
                  <a:gd name="connsiteY0" fmla="*/ 544798 h 2135451"/>
                  <a:gd name="connsiteX1" fmla="*/ 909574 w 1184095"/>
                  <a:gd name="connsiteY1" fmla="*/ 93694 h 2135451"/>
                  <a:gd name="connsiteX2" fmla="*/ 927100 w 1184095"/>
                  <a:gd name="connsiteY2" fmla="*/ 2017998 h 2135451"/>
                  <a:gd name="connsiteX3" fmla="*/ 0 w 1184095"/>
                  <a:gd name="connsiteY3" fmla="*/ 1579086 h 2135451"/>
                  <a:gd name="connsiteX0" fmla="*/ 22352 w 927100"/>
                  <a:gd name="connsiteY0" fmla="*/ 544798 h 2135451"/>
                  <a:gd name="connsiteX1" fmla="*/ 909574 w 927100"/>
                  <a:gd name="connsiteY1" fmla="*/ 93694 h 2135451"/>
                  <a:gd name="connsiteX2" fmla="*/ 927100 w 927100"/>
                  <a:gd name="connsiteY2" fmla="*/ 2017998 h 2135451"/>
                  <a:gd name="connsiteX3" fmla="*/ 0 w 927100"/>
                  <a:gd name="connsiteY3" fmla="*/ 1579086 h 2135451"/>
                  <a:gd name="connsiteX0" fmla="*/ 22352 w 1032129"/>
                  <a:gd name="connsiteY0" fmla="*/ 544798 h 2135451"/>
                  <a:gd name="connsiteX1" fmla="*/ 909574 w 1032129"/>
                  <a:gd name="connsiteY1" fmla="*/ 93694 h 2135451"/>
                  <a:gd name="connsiteX2" fmla="*/ 927100 w 1032129"/>
                  <a:gd name="connsiteY2" fmla="*/ 2017998 h 2135451"/>
                  <a:gd name="connsiteX3" fmla="*/ 0 w 1032129"/>
                  <a:gd name="connsiteY3" fmla="*/ 1579086 h 2135451"/>
                  <a:gd name="connsiteX0" fmla="*/ 22352 w 1016029"/>
                  <a:gd name="connsiteY0" fmla="*/ 544798 h 2106444"/>
                  <a:gd name="connsiteX1" fmla="*/ 909574 w 1016029"/>
                  <a:gd name="connsiteY1" fmla="*/ 93694 h 2106444"/>
                  <a:gd name="connsiteX2" fmla="*/ 927100 w 1016029"/>
                  <a:gd name="connsiteY2" fmla="*/ 2017998 h 2106444"/>
                  <a:gd name="connsiteX3" fmla="*/ 0 w 1016029"/>
                  <a:gd name="connsiteY3" fmla="*/ 1579086 h 2106444"/>
                  <a:gd name="connsiteX0" fmla="*/ 22352 w 1006185"/>
                  <a:gd name="connsiteY0" fmla="*/ 546222 h 2107868"/>
                  <a:gd name="connsiteX1" fmla="*/ 909574 w 1006185"/>
                  <a:gd name="connsiteY1" fmla="*/ 95118 h 2107868"/>
                  <a:gd name="connsiteX2" fmla="*/ 927100 w 1006185"/>
                  <a:gd name="connsiteY2" fmla="*/ 2019422 h 2107868"/>
                  <a:gd name="connsiteX3" fmla="*/ 0 w 1006185"/>
                  <a:gd name="connsiteY3" fmla="*/ 1580510 h 2107868"/>
                  <a:gd name="connsiteX0" fmla="*/ 22352 w 1000312"/>
                  <a:gd name="connsiteY0" fmla="*/ 546222 h 2108540"/>
                  <a:gd name="connsiteX1" fmla="*/ 909574 w 1000312"/>
                  <a:gd name="connsiteY1" fmla="*/ 95118 h 2108540"/>
                  <a:gd name="connsiteX2" fmla="*/ 927100 w 1000312"/>
                  <a:gd name="connsiteY2" fmla="*/ 2019422 h 2108540"/>
                  <a:gd name="connsiteX3" fmla="*/ 0 w 1000312"/>
                  <a:gd name="connsiteY3" fmla="*/ 1580510 h 2108540"/>
                </a:gdLst>
                <a:ahLst/>
                <a:cxnLst>
                  <a:cxn ang="0">
                    <a:pos x="connsiteX0" y="connsiteY0"/>
                  </a:cxn>
                  <a:cxn ang="0">
                    <a:pos x="connsiteX1" y="connsiteY1"/>
                  </a:cxn>
                  <a:cxn ang="0">
                    <a:pos x="connsiteX2" y="connsiteY2"/>
                  </a:cxn>
                  <a:cxn ang="0">
                    <a:pos x="connsiteX3" y="connsiteY3"/>
                  </a:cxn>
                </a:cxnLst>
                <a:rect l="l" t="t" r="r" b="b"/>
                <a:pathLst>
                  <a:path w="1000312" h="2108540">
                    <a:moveTo>
                      <a:pt x="22352" y="546222"/>
                    </a:moveTo>
                    <a:cubicBezTo>
                      <a:pt x="306303" y="294074"/>
                      <a:pt x="651151" y="-209842"/>
                      <a:pt x="909574" y="95118"/>
                    </a:cubicBezTo>
                    <a:cubicBezTo>
                      <a:pt x="1033695" y="241591"/>
                      <a:pt x="1021546" y="1943307"/>
                      <a:pt x="927100" y="2019422"/>
                    </a:cubicBezTo>
                    <a:cubicBezTo>
                      <a:pt x="573739" y="2304199"/>
                      <a:pt x="294640" y="1837897"/>
                      <a:pt x="0" y="158051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圓角 90">
                <a:extLst>
                  <a:ext uri="{FF2B5EF4-FFF2-40B4-BE49-F238E27FC236}">
                    <a16:creationId xmlns:a16="http://schemas.microsoft.com/office/drawing/2014/main" id="{AE05C693-D69C-4BB0-991A-994F590B95D1}"/>
                  </a:ext>
                </a:extLst>
              </p:cNvPr>
              <p:cNvSpPr>
                <a:spLocks noGrp="1" noRot="1" noMove="1" noResize="1" noEditPoints="1" noAdjustHandles="1" noChangeArrowheads="1" noChangeShapeType="1"/>
              </p:cNvSpPr>
              <p:nvPr/>
            </p:nvSpPr>
            <p:spPr>
              <a:xfrm>
                <a:off x="11229600" y="345636"/>
                <a:ext cx="537760" cy="53776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92" name="群組 91">
            <a:extLst>
              <a:ext uri="{FF2B5EF4-FFF2-40B4-BE49-F238E27FC236}">
                <a16:creationId xmlns:a16="http://schemas.microsoft.com/office/drawing/2014/main" id="{58D07218-8705-4E8C-9F7B-819B6B89E379}"/>
              </a:ext>
            </a:extLst>
          </p:cNvPr>
          <p:cNvGrpSpPr>
            <a:grpSpLocks noGrp="1" noUngrp="1" noRot="1" noMove="1" noResize="1"/>
          </p:cNvGrpSpPr>
          <p:nvPr/>
        </p:nvGrpSpPr>
        <p:grpSpPr>
          <a:xfrm>
            <a:off x="1047600" y="158906"/>
            <a:ext cx="900000" cy="900000"/>
            <a:chOff x="3623028" y="4800907"/>
            <a:chExt cx="1080000" cy="1080000"/>
          </a:xfrm>
        </p:grpSpPr>
        <p:sp>
          <p:nvSpPr>
            <p:cNvPr id="93" name="橢圓 92">
              <a:extLst>
                <a:ext uri="{FF2B5EF4-FFF2-40B4-BE49-F238E27FC236}">
                  <a16:creationId xmlns:a16="http://schemas.microsoft.com/office/drawing/2014/main" id="{B72865C2-6BDD-4D7A-86F2-6412B4862286}"/>
                </a:ext>
              </a:extLst>
            </p:cNvPr>
            <p:cNvSpPr>
              <a:spLocks noGrp="1" noRot="1" noMove="1" noResize="1" noEditPoints="1" noAdjustHandles="1" noChangeArrowheads="1" noChangeShapeType="1"/>
            </p:cNvSpPr>
            <p:nvPr/>
          </p:nvSpPr>
          <p:spPr>
            <a:xfrm>
              <a:off x="3623028" y="4800907"/>
              <a:ext cx="1080000" cy="108000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4" name="圖片 93" descr="一張含有 文字, 向量圖形 的圖片&#10;&#10;自動產生的描述">
              <a:extLst>
                <a:ext uri="{FF2B5EF4-FFF2-40B4-BE49-F238E27FC236}">
                  <a16:creationId xmlns:a16="http://schemas.microsoft.com/office/drawing/2014/main" id="{5C3FEE2B-70DB-4078-A96F-1C597620AF2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053" b="12697"/>
            <a:stretch>
              <a:fillRect/>
            </a:stretch>
          </p:blipFill>
          <p:spPr>
            <a:xfrm>
              <a:off x="3628942" y="4806821"/>
              <a:ext cx="1068172" cy="1068172"/>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p:spPr>
        </p:pic>
      </p:grpSp>
    </p:spTree>
    <p:extLst>
      <p:ext uri="{BB962C8B-B14F-4D97-AF65-F5344CB8AC3E}">
        <p14:creationId xmlns:p14="http://schemas.microsoft.com/office/powerpoint/2010/main" val="40975852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500"/>
                                  </p:stCondLst>
                                  <p:childTnLst>
                                    <p:animMotion origin="layout" path="M 0 0 L 0 0.25 E" pathEditMode="relative" ptsTypes="">
                                      <p:cBhvr>
                                        <p:cTn id="6" dur="500" fill="hold"/>
                                        <p:tgtEl>
                                          <p:spTgt spid="50"/>
                                        </p:tgtEl>
                                        <p:attrNameLst>
                                          <p:attrName>ppt_x</p:attrName>
                                          <p:attrName>ppt_y</p:attrName>
                                        </p:attrNameLst>
                                      </p:cBhvr>
                                    </p:animMotion>
                                  </p:childTnLst>
                                </p:cTn>
                              </p:par>
                            </p:childTnLst>
                          </p:cTn>
                        </p:par>
                        <p:par>
                          <p:cTn id="7" fill="hold">
                            <p:stCondLst>
                              <p:cond delay="1000"/>
                            </p:stCondLst>
                            <p:childTnLst>
                              <p:par>
                                <p:cTn id="8" presetID="2" presetClass="entr" presetSubtype="4" fill="hold" grpId="0" nodeType="afterEffect">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cBhvr additive="base">
                                        <p:cTn id="10" dur="500" fill="hold"/>
                                        <p:tgtEl>
                                          <p:spTgt spid="30"/>
                                        </p:tgtEl>
                                        <p:attrNameLst>
                                          <p:attrName>ppt_x</p:attrName>
                                        </p:attrNameLst>
                                      </p:cBhvr>
                                      <p:tavLst>
                                        <p:tav tm="0">
                                          <p:val>
                                            <p:strVal val="#ppt_x"/>
                                          </p:val>
                                        </p:tav>
                                        <p:tav tm="100000">
                                          <p:val>
                                            <p:strVal val="#ppt_x"/>
                                          </p:val>
                                        </p:tav>
                                      </p:tavLst>
                                    </p:anim>
                                    <p:anim calcmode="lin" valueType="num">
                                      <p:cBhvr additive="base">
                                        <p:cTn id="1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64" presetClass="path" presetSubtype="0" accel="50000" decel="50000" fill="hold" grpId="0" nodeType="withEffect">
                                  <p:stCondLst>
                                    <p:cond delay="0"/>
                                  </p:stCondLst>
                                  <p:childTnLst>
                                    <p:animMotion origin="layout" path="M -2.08333E-7 -3.7037E-7 L -2.08333E-7 -0.25 " pathEditMode="relative" rAng="0" ptsTypes="AA">
                                      <p:cBhvr>
                                        <p:cTn id="19" dur="500" fill="hold"/>
                                        <p:tgtEl>
                                          <p:spTgt spid="51"/>
                                        </p:tgtEl>
                                        <p:attrNameLst>
                                          <p:attrName>ppt_x</p:attrName>
                                          <p:attrName>ppt_y</p:attrName>
                                        </p:attrNameLst>
                                      </p:cBhvr>
                                      <p:rCtr x="0" y="-12500"/>
                                    </p:animMotion>
                                  </p:childTnLst>
                                </p:cTn>
                              </p:par>
                              <p:par>
                                <p:cTn id="20" presetID="64" presetClass="path" presetSubtype="0" accel="50000" decel="50000" fill="hold" nodeType="withEffect">
                                  <p:stCondLst>
                                    <p:cond delay="0"/>
                                  </p:stCondLst>
                                  <p:childTnLst>
                                    <p:animMotion origin="layout" path="M -4.58333E-6 -3.7037E-7 L -4.58333E-6 -0.25 " pathEditMode="relative" rAng="0" ptsTypes="AA">
                                      <p:cBhvr>
                                        <p:cTn id="21" dur="500" fill="hold"/>
                                        <p:tgtEl>
                                          <p:spTgt spid="47"/>
                                        </p:tgtEl>
                                        <p:attrNameLst>
                                          <p:attrName>ppt_x</p:attrName>
                                          <p:attrName>ppt_y</p:attrName>
                                        </p:attrNameLst>
                                      </p:cBhvr>
                                      <p:rCtr x="0" y="-12500"/>
                                    </p:animMotion>
                                  </p:childTnLst>
                                </p:cTn>
                              </p:par>
                              <p:par>
                                <p:cTn id="22" presetID="64" presetClass="path" presetSubtype="0" accel="50000" decel="50000" fill="hold" grpId="0" nodeType="withEffect">
                                  <p:stCondLst>
                                    <p:cond delay="0"/>
                                  </p:stCondLst>
                                  <p:childTnLst>
                                    <p:animMotion origin="layout" path="M 0 0 L 0 -0.25 E" pathEditMode="relative" ptsTypes="">
                                      <p:cBhvr>
                                        <p:cTn id="23" dur="500" fill="hold"/>
                                        <p:tgtEl>
                                          <p:spTgt spid="52"/>
                                        </p:tgtEl>
                                        <p:attrNameLst>
                                          <p:attrName>ppt_x</p:attrName>
                                          <p:attrName>ppt_y</p:attrName>
                                        </p:attrNameLst>
                                      </p:cBhvr>
                                    </p:animMotion>
                                  </p:childTnLst>
                                </p:cTn>
                              </p:par>
                              <p:par>
                                <p:cTn id="24" presetID="64" presetClass="path" presetSubtype="0" accel="50000" decel="50000" fill="hold" nodeType="withEffect">
                                  <p:stCondLst>
                                    <p:cond delay="0"/>
                                  </p:stCondLst>
                                  <p:childTnLst>
                                    <p:animMotion origin="layout" path="M -3.75E-6 -1.48148E-6 L -3.75E-6 -0.25 " pathEditMode="relative" rAng="0" ptsTypes="AA">
                                      <p:cBhvr>
                                        <p:cTn id="25" dur="500" fill="hold"/>
                                        <p:tgtEl>
                                          <p:spTgt spid="32"/>
                                        </p:tgtEl>
                                        <p:attrNameLst>
                                          <p:attrName>ppt_x</p:attrName>
                                          <p:attrName>ppt_y</p:attrName>
                                        </p:attrNameLst>
                                      </p:cBhvr>
                                      <p:rCtr x="0" y="-12500"/>
                                    </p:animMotion>
                                  </p:childTnLst>
                                </p:cTn>
                              </p:par>
                              <p:par>
                                <p:cTn id="26" presetID="64" presetClass="path" presetSubtype="0" accel="50000" decel="50000" fill="hold" grpId="1" nodeType="withEffect">
                                  <p:stCondLst>
                                    <p:cond delay="0"/>
                                  </p:stCondLst>
                                  <p:childTnLst>
                                    <p:animMotion origin="layout" path="M -2.08333E-7 -1.48148E-6 L -2.08333E-7 -0.25 " pathEditMode="relative" rAng="0" ptsTypes="AA">
                                      <p:cBhvr>
                                        <p:cTn id="27" dur="500" fill="hold"/>
                                        <p:tgtEl>
                                          <p:spTgt spid="3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0" grpId="0" animBg="1"/>
      <p:bldP spid="51" grpId="0" animBg="1"/>
      <p:bldP spid="29" grpId="0" animBg="1"/>
      <p:bldP spid="30" grpId="0" animBg="1"/>
      <p:bldP spid="30"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A2B1EE5A-960F-465F-A16B-5988BBE30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990600"/>
            <a:ext cx="4876800" cy="4876800"/>
          </a:xfrm>
          <a:prstGeom prst="rect">
            <a:avLst/>
          </a:prstGeom>
        </p:spPr>
      </p:pic>
    </p:spTree>
    <p:extLst>
      <p:ext uri="{BB962C8B-B14F-4D97-AF65-F5344CB8AC3E}">
        <p14:creationId xmlns:p14="http://schemas.microsoft.com/office/powerpoint/2010/main" val="356539409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a:extLst>
              <a:ext uri="{FF2B5EF4-FFF2-40B4-BE49-F238E27FC236}">
                <a16:creationId xmlns:a16="http://schemas.microsoft.com/office/drawing/2014/main" id="{42175D3B-3CDA-43A4-8A4A-AE7A4BB834BB}"/>
              </a:ext>
            </a:extLst>
          </p:cNvPr>
          <p:cNvSpPr txBox="1">
            <a:spLocks/>
          </p:cNvSpPr>
          <p:nvPr/>
        </p:nvSpPr>
        <p:spPr>
          <a:xfrm>
            <a:off x="259334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a:t>名稱</a:t>
            </a:r>
          </a:p>
        </p:txBody>
      </p:sp>
      <p:sp>
        <p:nvSpPr>
          <p:cNvPr id="11" name="標題 1">
            <a:extLst>
              <a:ext uri="{FF2B5EF4-FFF2-40B4-BE49-F238E27FC236}">
                <a16:creationId xmlns:a16="http://schemas.microsoft.com/office/drawing/2014/main" id="{B4968479-1F77-4FCD-A62E-6C1F3F108F75}"/>
              </a:ext>
            </a:extLst>
          </p:cNvPr>
          <p:cNvSpPr txBox="1">
            <a:spLocks/>
          </p:cNvSpPr>
          <p:nvPr/>
        </p:nvSpPr>
        <p:spPr>
          <a:xfrm>
            <a:off x="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公司背景</a:t>
            </a:r>
          </a:p>
        </p:txBody>
      </p:sp>
      <p:sp>
        <p:nvSpPr>
          <p:cNvPr id="12" name="標題 1">
            <a:extLst>
              <a:ext uri="{FF2B5EF4-FFF2-40B4-BE49-F238E27FC236}">
                <a16:creationId xmlns:a16="http://schemas.microsoft.com/office/drawing/2014/main" id="{46D914FA-06AE-400A-B100-50F43525B78F}"/>
              </a:ext>
            </a:extLst>
          </p:cNvPr>
          <p:cNvSpPr txBox="1">
            <a:spLocks/>
          </p:cNvSpPr>
          <p:nvPr/>
        </p:nvSpPr>
        <p:spPr>
          <a:xfrm>
            <a:off x="5186680" y="164081"/>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歷史事件</a:t>
            </a:r>
          </a:p>
        </p:txBody>
      </p:sp>
      <p:sp>
        <p:nvSpPr>
          <p:cNvPr id="79" name="矩形: 圓角 78">
            <a:extLst>
              <a:ext uri="{FF2B5EF4-FFF2-40B4-BE49-F238E27FC236}">
                <a16:creationId xmlns:a16="http://schemas.microsoft.com/office/drawing/2014/main" id="{74835330-994E-4A47-9982-7D4A94ADF7A7}"/>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0" name="矩形: 圓角 79">
            <a:extLst>
              <a:ext uri="{FF2B5EF4-FFF2-40B4-BE49-F238E27FC236}">
                <a16:creationId xmlns:a16="http://schemas.microsoft.com/office/drawing/2014/main" id="{F53291F5-9695-49C4-9262-6C72675ADF6A}"/>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81" name="矩形: 圓角 80">
            <a:extLst>
              <a:ext uri="{FF2B5EF4-FFF2-40B4-BE49-F238E27FC236}">
                <a16:creationId xmlns:a16="http://schemas.microsoft.com/office/drawing/2014/main" id="{DD74D81F-6EB7-47E8-993C-F8DAC0F00A62}"/>
              </a:ext>
            </a:extLst>
          </p:cNvPr>
          <p:cNvSpPr>
            <a:spLocks noGrp="1" noRot="1" noMove="1" noResize="1" noEditPoints="1" noAdjustHandles="1" noChangeArrowheads="1" noChangeShapeType="1"/>
          </p:cNvSpPr>
          <p:nvPr/>
        </p:nvSpPr>
        <p:spPr>
          <a:xfrm>
            <a:off x="4817554"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2" name="矩形: 圓角 81">
            <a:extLst>
              <a:ext uri="{FF2B5EF4-FFF2-40B4-BE49-F238E27FC236}">
                <a16:creationId xmlns:a16="http://schemas.microsoft.com/office/drawing/2014/main" id="{A66BA63E-3083-498D-8EA1-58E57EED242A}"/>
              </a:ext>
            </a:extLst>
          </p:cNvPr>
          <p:cNvSpPr>
            <a:spLocks noGrp="1" noRot="1" noMove="1" noResize="1" noEditPoints="1" noAdjustHandles="1" noChangeArrowheads="1" noChangeShapeType="1"/>
          </p:cNvSpPr>
          <p:nvPr/>
        </p:nvSpPr>
        <p:spPr>
          <a:xfrm>
            <a:off x="4817554" y="95317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83" name="矩形: 圓角 82">
            <a:extLst>
              <a:ext uri="{FF2B5EF4-FFF2-40B4-BE49-F238E27FC236}">
                <a16:creationId xmlns:a16="http://schemas.microsoft.com/office/drawing/2014/main" id="{9ACCF7A6-E85C-4B5C-907C-5F6A18B103E0}"/>
              </a:ext>
            </a:extLst>
          </p:cNvPr>
          <p:cNvSpPr>
            <a:spLocks noGrp="1" noRot="1" noMove="1" noResize="1" noEditPoints="1" noAdjustHandles="1" noChangeArrowheads="1" noChangeShapeType="1"/>
          </p:cNvSpPr>
          <p:nvPr/>
        </p:nvSpPr>
        <p:spPr>
          <a:xfrm>
            <a:off x="3088660"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5" name="矩形: 圓角 84">
            <a:extLst>
              <a:ext uri="{FF2B5EF4-FFF2-40B4-BE49-F238E27FC236}">
                <a16:creationId xmlns:a16="http://schemas.microsoft.com/office/drawing/2014/main" id="{CD1D553A-8543-4973-8D31-E43AABF39197}"/>
              </a:ext>
            </a:extLst>
          </p:cNvPr>
          <p:cNvSpPr>
            <a:spLocks noGrp="1" noRot="1" noMove="1" noResize="1" noEditPoints="1" noAdjustHandles="1" noChangeArrowheads="1" noChangeShapeType="1"/>
          </p:cNvSpPr>
          <p:nvPr/>
        </p:nvSpPr>
        <p:spPr>
          <a:xfrm>
            <a:off x="3953107"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6" name="矩形: 圓角 85">
            <a:extLst>
              <a:ext uri="{FF2B5EF4-FFF2-40B4-BE49-F238E27FC236}">
                <a16:creationId xmlns:a16="http://schemas.microsoft.com/office/drawing/2014/main" id="{EB91D09D-CFC9-481B-85BA-70CD355DC7F3}"/>
              </a:ext>
            </a:extLst>
          </p:cNvPr>
          <p:cNvSpPr>
            <a:spLocks noGrp="1" noRot="1" noMove="1" noResize="1" noEditPoints="1" noAdjustHandles="1" noChangeArrowheads="1" noChangeShapeType="1"/>
          </p:cNvSpPr>
          <p:nvPr/>
        </p:nvSpPr>
        <p:spPr>
          <a:xfrm>
            <a:off x="3953107" y="95317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87" name="矩形: 圓角 86">
            <a:extLst>
              <a:ext uri="{FF2B5EF4-FFF2-40B4-BE49-F238E27FC236}">
                <a16:creationId xmlns:a16="http://schemas.microsoft.com/office/drawing/2014/main" id="{7AFDB00A-0CA1-427E-BEA0-E76D26FFB1DA}"/>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8" name="矩形: 圓角 87">
            <a:extLst>
              <a:ext uri="{FF2B5EF4-FFF2-40B4-BE49-F238E27FC236}">
                <a16:creationId xmlns:a16="http://schemas.microsoft.com/office/drawing/2014/main" id="{927FA1AF-980C-40BC-822E-E80BB8C87851}"/>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89" name="矩形: 圓角 88">
            <a:extLst>
              <a:ext uri="{FF2B5EF4-FFF2-40B4-BE49-F238E27FC236}">
                <a16:creationId xmlns:a16="http://schemas.microsoft.com/office/drawing/2014/main" id="{68FAA1DF-B41B-4122-BA4B-820D71EA590F}"/>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90" name="矩形: 圓角 89">
            <a:extLst>
              <a:ext uri="{FF2B5EF4-FFF2-40B4-BE49-F238E27FC236}">
                <a16:creationId xmlns:a16="http://schemas.microsoft.com/office/drawing/2014/main" id="{D2526582-A32A-4171-B5C3-90B8D27D4C16}"/>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91" name="矩形: 圓角 90">
            <a:extLst>
              <a:ext uri="{FF2B5EF4-FFF2-40B4-BE49-F238E27FC236}">
                <a16:creationId xmlns:a16="http://schemas.microsoft.com/office/drawing/2014/main" id="{80165DCF-17C2-4157-AA94-CFD436A6F7E3}"/>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92" name="矩形: 圓角 91">
            <a:extLst>
              <a:ext uri="{FF2B5EF4-FFF2-40B4-BE49-F238E27FC236}">
                <a16:creationId xmlns:a16="http://schemas.microsoft.com/office/drawing/2014/main" id="{C768FE09-A058-4DB8-B8A7-60AC10204315}"/>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94" name="直排文字版面配置區 93">
            <a:extLst>
              <a:ext uri="{FF2B5EF4-FFF2-40B4-BE49-F238E27FC236}">
                <a16:creationId xmlns:a16="http://schemas.microsoft.com/office/drawing/2014/main" id="{C78813DD-CE98-4950-B1B1-B52094CEE3C3}"/>
              </a:ext>
            </a:extLst>
          </p:cNvPr>
          <p:cNvSpPr>
            <a:spLocks noGrp="1"/>
          </p:cNvSpPr>
          <p:nvPr>
            <p:ph type="body" orient="vert" idx="1"/>
          </p:nvPr>
        </p:nvSpPr>
        <p:spPr/>
        <p:txBody>
          <a:bodyPr>
            <a:normAutofit fontScale="62500" lnSpcReduction="20000"/>
          </a:bodyPr>
          <a:lstStyle/>
          <a:p>
            <a:r>
              <a:rPr lang="en-US" altLang="zh-TW"/>
              <a:t>Instagram</a:t>
            </a:r>
            <a:r>
              <a:rPr lang="zh-TW" altLang="en-US"/>
              <a:t>最常見的簡稱為</a:t>
            </a:r>
            <a:r>
              <a:rPr lang="en-US" altLang="zh-TW"/>
              <a:t>IG</a:t>
            </a:r>
            <a:r>
              <a:rPr lang="zh-TW" altLang="en-US"/>
              <a:t>，早年沒有官方簡稱，英語國家一般簡稱為</a:t>
            </a:r>
            <a:r>
              <a:rPr lang="en-US" altLang="zh-TW" err="1"/>
              <a:t>insta</a:t>
            </a:r>
            <a:r>
              <a:rPr lang="zh-TW" altLang="en-US"/>
              <a:t>。</a:t>
            </a:r>
            <a:r>
              <a:rPr lang="en-US" altLang="zh-TW"/>
              <a:t>2018</a:t>
            </a:r>
            <a:r>
              <a:rPr lang="zh-TW" altLang="en-US"/>
              <a:t>年</a:t>
            </a:r>
            <a:r>
              <a:rPr lang="en-US" altLang="zh-TW"/>
              <a:t>Instagram</a:t>
            </a:r>
            <a:r>
              <a:rPr lang="zh-TW" altLang="en-US"/>
              <a:t>官方推出</a:t>
            </a:r>
            <a:r>
              <a:rPr lang="en-US" altLang="zh-TW"/>
              <a:t>IGTV</a:t>
            </a:r>
            <a:r>
              <a:rPr lang="zh-TW" altLang="en-US"/>
              <a:t>後，</a:t>
            </a:r>
            <a:r>
              <a:rPr lang="en-US" altLang="zh-TW"/>
              <a:t>IG</a:t>
            </a:r>
            <a:r>
              <a:rPr lang="zh-TW" altLang="en-US"/>
              <a:t>作為</a:t>
            </a:r>
            <a:r>
              <a:rPr lang="en-US" altLang="zh-TW"/>
              <a:t>Instagram</a:t>
            </a:r>
            <a:r>
              <a:rPr lang="zh-TW" altLang="en-US"/>
              <a:t>之簡稱逐漸成為主流。</a:t>
            </a:r>
          </a:p>
          <a:p>
            <a:r>
              <a:rPr lang="en-US" altLang="zh-TW"/>
              <a:t>Instagram</a:t>
            </a:r>
            <a:r>
              <a:rPr lang="zh-TW" altLang="en-US"/>
              <a:t>目前尚無官方中文譯名，在華語圈較廣泛的稱呼為哀居或</a:t>
            </a:r>
            <a:r>
              <a:rPr lang="en-US" altLang="zh-TW"/>
              <a:t>ins</a:t>
            </a:r>
            <a:r>
              <a:rPr lang="zh-TW" altLang="en-US"/>
              <a:t>，少數人將其稱為即時電報，因為</a:t>
            </a:r>
            <a:r>
              <a:rPr lang="en-US" altLang="zh-TW"/>
              <a:t>Instagram</a:t>
            </a:r>
            <a:r>
              <a:rPr lang="zh-TW" altLang="en-US"/>
              <a:t>的名稱取自「即時」（英語：</a:t>
            </a:r>
            <a:r>
              <a:rPr lang="en-US" altLang="zh-TW"/>
              <a:t>instant</a:t>
            </a:r>
            <a:r>
              <a:rPr lang="zh-TW" altLang="en-US"/>
              <a:t>）與「電報」（英語：</a:t>
            </a:r>
            <a:r>
              <a:rPr lang="en-US" altLang="zh-TW"/>
              <a:t>telegram</a:t>
            </a:r>
            <a:r>
              <a:rPr lang="zh-TW" altLang="en-US"/>
              <a:t>）兩個單字的結合。創始人聲稱靈感來自於即時成像相機，且認為人與人之間的相片分享「就像用電線傳遞電報訊息」，因而將兩個單字結合成軟體名稱。</a:t>
            </a:r>
          </a:p>
        </p:txBody>
      </p:sp>
    </p:spTree>
    <p:extLst>
      <p:ext uri="{BB962C8B-B14F-4D97-AF65-F5344CB8AC3E}">
        <p14:creationId xmlns:p14="http://schemas.microsoft.com/office/powerpoint/2010/main" val="294106956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86"/>
                                        </p:tgtEl>
                                      </p:cBhvr>
                                    </p:animEffect>
                                    <p:set>
                                      <p:cBhvr>
                                        <p:cTn id="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5DC9EAE3-0442-40BD-A9E5-B156C114D38F}"/>
              </a:ext>
            </a:extLst>
          </p:cNvPr>
          <p:cNvGraphicFramePr>
            <a:graphicFrameLocks noGrp="1"/>
          </p:cNvGraphicFramePr>
          <p:nvPr>
            <p:extLst>
              <p:ext uri="{D42A27DB-BD31-4B8C-83A1-F6EECF244321}">
                <p14:modId xmlns:p14="http://schemas.microsoft.com/office/powerpoint/2010/main" val="3407833982"/>
              </p:ext>
            </p:extLst>
          </p:nvPr>
        </p:nvGraphicFramePr>
        <p:xfrm>
          <a:off x="1596000" y="1521895"/>
          <a:ext cx="9000000" cy="4466160"/>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2980689847"/>
                    </a:ext>
                  </a:extLst>
                </a:gridCol>
                <a:gridCol w="7200000">
                  <a:extLst>
                    <a:ext uri="{9D8B030D-6E8A-4147-A177-3AD203B41FA5}">
                      <a16:colId xmlns:a16="http://schemas.microsoft.com/office/drawing/2014/main" val="1333512447"/>
                    </a:ext>
                  </a:extLst>
                </a:gridCol>
              </a:tblGrid>
              <a:tr h="411480">
                <a:tc>
                  <a:txBody>
                    <a:bodyPr/>
                    <a:lstStyle/>
                    <a:p>
                      <a:pPr algn="ctr" fontAlgn="ctr"/>
                      <a:r>
                        <a:rPr lang="en-US" altLang="zh-TW" sz="1800" u="none" strike="noStrike">
                          <a:effectLst/>
                          <a:latin typeface="+mn-ea"/>
                          <a:ea typeface="+mn-ea"/>
                        </a:rPr>
                        <a:t>2016</a:t>
                      </a:r>
                      <a:r>
                        <a:rPr lang="zh-TW" altLang="en-US" sz="1800" u="none" strike="noStrike">
                          <a:effectLst/>
                          <a:latin typeface="+mn-ea"/>
                          <a:ea typeface="+mn-ea"/>
                        </a:rPr>
                        <a:t>年</a:t>
                      </a:r>
                      <a:r>
                        <a:rPr lang="en-US" altLang="zh-TW" sz="1800" u="none" strike="noStrike">
                          <a:effectLst/>
                          <a:latin typeface="+mn-ea"/>
                          <a:ea typeface="+mn-ea"/>
                        </a:rPr>
                        <a:t>8</a:t>
                      </a:r>
                      <a:r>
                        <a:rPr lang="zh-TW" altLang="en-US" sz="1800" u="none" strike="noStrike">
                          <a:effectLst/>
                          <a:latin typeface="+mn-ea"/>
                          <a:ea typeface="+mn-ea"/>
                        </a:rPr>
                        <a:t>月</a:t>
                      </a:r>
                      <a:endParaRPr lang="zh-TW" altLang="en-US"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altLang="zh-TW" sz="1800" u="none" strike="noStrike">
                          <a:effectLst/>
                          <a:latin typeface="+mn-ea"/>
                          <a:ea typeface="+mn-ea"/>
                        </a:rPr>
                        <a:t>Instagram</a:t>
                      </a:r>
                      <a:r>
                        <a:rPr lang="zh-TW" altLang="en-US" sz="1800" u="none" strike="noStrike">
                          <a:effectLst/>
                          <a:latin typeface="+mn-ea"/>
                          <a:ea typeface="+mn-ea"/>
                        </a:rPr>
                        <a:t>推出限時動態功能，使用者可上傳相片，並在</a:t>
                      </a:r>
                      <a:r>
                        <a:rPr lang="en-US" altLang="zh-TW" sz="1800" u="none" strike="noStrike">
                          <a:effectLst/>
                          <a:latin typeface="+mn-ea"/>
                          <a:ea typeface="+mn-ea"/>
                        </a:rPr>
                        <a:t>24</a:t>
                      </a:r>
                      <a:r>
                        <a:rPr lang="zh-TW" altLang="en-US" sz="1800" u="none" strike="noStrike">
                          <a:effectLst/>
                          <a:latin typeface="+mn-ea"/>
                          <a:ea typeface="+mn-ea"/>
                        </a:rPr>
                        <a:t>小時後該圖片會自動消失。</a:t>
                      </a:r>
                      <a:endParaRPr lang="zh-TW" altLang="en-US"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713841"/>
                  </a:ext>
                </a:extLst>
              </a:tr>
              <a:tr h="396240">
                <a:tc>
                  <a:txBody>
                    <a:bodyPr/>
                    <a:lstStyle/>
                    <a:p>
                      <a:pPr algn="ctr" fontAlgn="ctr"/>
                      <a:r>
                        <a:rPr lang="en-US" altLang="zh-TW" sz="1800" u="none" strike="noStrike">
                          <a:effectLst/>
                          <a:latin typeface="+mn-ea"/>
                          <a:ea typeface="+mn-ea"/>
                        </a:rPr>
                        <a:t>2016</a:t>
                      </a:r>
                      <a:r>
                        <a:rPr lang="zh-TW" altLang="en-US" sz="1800" u="none" strike="noStrike">
                          <a:effectLst/>
                          <a:latin typeface="+mn-ea"/>
                          <a:ea typeface="+mn-ea"/>
                        </a:rPr>
                        <a:t>年</a:t>
                      </a:r>
                      <a:r>
                        <a:rPr lang="en-US" altLang="zh-TW" sz="1800" u="none" strike="noStrike">
                          <a:effectLst/>
                          <a:latin typeface="+mn-ea"/>
                          <a:ea typeface="+mn-ea"/>
                        </a:rPr>
                        <a:t>11</a:t>
                      </a:r>
                      <a:r>
                        <a:rPr lang="zh-TW" altLang="en-US" sz="1800" u="none" strike="noStrike">
                          <a:effectLst/>
                          <a:latin typeface="+mn-ea"/>
                          <a:ea typeface="+mn-ea"/>
                        </a:rPr>
                        <a:t>月</a:t>
                      </a:r>
                      <a:endParaRPr lang="zh-TW" altLang="en-US"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altLang="zh-TW" sz="1800" u="none" strike="noStrike">
                          <a:effectLst/>
                          <a:latin typeface="+mn-ea"/>
                          <a:ea typeface="+mn-ea"/>
                        </a:rPr>
                        <a:t>Instagram</a:t>
                      </a:r>
                      <a:r>
                        <a:rPr lang="zh-TW" altLang="en-US" sz="1800" u="none" strike="noStrike">
                          <a:effectLst/>
                          <a:latin typeface="+mn-ea"/>
                          <a:ea typeface="+mn-ea"/>
                        </a:rPr>
                        <a:t>宣佈於同年</a:t>
                      </a:r>
                      <a:r>
                        <a:rPr lang="en-US" altLang="zh-TW" sz="1800" u="none" strike="noStrike">
                          <a:effectLst/>
                          <a:latin typeface="+mn-ea"/>
                          <a:ea typeface="+mn-ea"/>
                        </a:rPr>
                        <a:t>12</a:t>
                      </a:r>
                      <a:r>
                        <a:rPr lang="zh-TW" altLang="en-US" sz="1800" u="none" strike="noStrike">
                          <a:effectLst/>
                          <a:latin typeface="+mn-ea"/>
                          <a:ea typeface="+mn-ea"/>
                        </a:rPr>
                        <a:t>月取消相片地圖的功能。同月並推出直播功能，但僅限通過認證的公眾人物可以使用該功能。</a:t>
                      </a:r>
                      <a:endParaRPr lang="zh-TW" altLang="en-US" sz="1800" b="0" i="0" u="none" strike="noStrike">
                        <a:solidFill>
                          <a:srgbClr val="202122"/>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76871209"/>
                  </a:ext>
                </a:extLst>
              </a:tr>
              <a:tr h="396240">
                <a:tc>
                  <a:txBody>
                    <a:bodyPr/>
                    <a:lstStyle/>
                    <a:p>
                      <a:pPr algn="ctr" fontAlgn="ctr"/>
                      <a:r>
                        <a:rPr lang="en-US" altLang="zh-TW" sz="1800" u="none" strike="noStrike">
                          <a:effectLst/>
                          <a:latin typeface="+mn-ea"/>
                          <a:ea typeface="+mn-ea"/>
                        </a:rPr>
                        <a:t>2018</a:t>
                      </a:r>
                      <a:r>
                        <a:rPr lang="zh-TW" altLang="en-US" sz="1800" u="none" strike="noStrike">
                          <a:effectLst/>
                          <a:latin typeface="+mn-ea"/>
                          <a:ea typeface="+mn-ea"/>
                        </a:rPr>
                        <a:t>年</a:t>
                      </a:r>
                      <a:r>
                        <a:rPr lang="en-US" altLang="zh-TW" sz="1800" u="none" strike="noStrike">
                          <a:effectLst/>
                          <a:latin typeface="+mn-ea"/>
                          <a:ea typeface="+mn-ea"/>
                        </a:rPr>
                        <a:t>6</a:t>
                      </a:r>
                      <a:r>
                        <a:rPr lang="zh-TW" altLang="en-US" sz="1800" u="none" strike="noStrike">
                          <a:effectLst/>
                          <a:latin typeface="+mn-ea"/>
                          <a:ea typeface="+mn-ea"/>
                        </a:rPr>
                        <a:t>月</a:t>
                      </a:r>
                      <a:r>
                        <a:rPr lang="en-US" altLang="zh-TW" sz="1800" u="none" strike="noStrike">
                          <a:effectLst/>
                          <a:latin typeface="+mn-ea"/>
                          <a:ea typeface="+mn-ea"/>
                        </a:rPr>
                        <a:t>21</a:t>
                      </a:r>
                      <a:r>
                        <a:rPr lang="zh-TW" altLang="en-US" sz="1800" u="none" strike="noStrike">
                          <a:effectLst/>
                          <a:latin typeface="+mn-ea"/>
                          <a:ea typeface="+mn-ea"/>
                        </a:rPr>
                        <a:t>日</a:t>
                      </a:r>
                      <a:endParaRPr lang="zh-TW" altLang="en-US" sz="1800" b="0" i="0" u="none" strike="noStrike">
                        <a:solidFill>
                          <a:srgbClr val="202122"/>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altLang="zh-TW" sz="1800" u="none" strike="noStrike">
                          <a:effectLst/>
                          <a:latin typeface="+mn-ea"/>
                          <a:ea typeface="+mn-ea"/>
                        </a:rPr>
                        <a:t>Instagram</a:t>
                      </a:r>
                      <a:r>
                        <a:rPr lang="zh-TW" altLang="en-US" sz="1800" u="none" strike="noStrike">
                          <a:effectLst/>
                          <a:latin typeface="+mn-ea"/>
                          <a:ea typeface="+mn-ea"/>
                        </a:rPr>
                        <a:t>推出為創作者而設的</a:t>
                      </a:r>
                      <a:r>
                        <a:rPr lang="en-US" altLang="zh-TW" sz="1800" u="none" strike="noStrike">
                          <a:effectLst/>
                          <a:latin typeface="+mn-ea"/>
                          <a:ea typeface="+mn-ea"/>
                        </a:rPr>
                        <a:t>IGTV</a:t>
                      </a:r>
                      <a:r>
                        <a:rPr lang="zh-TW" altLang="en-US" sz="1800" u="none" strike="noStrike">
                          <a:effectLst/>
                          <a:latin typeface="+mn-ea"/>
                          <a:ea typeface="+mn-ea"/>
                        </a:rPr>
                        <a:t>，值得一提，推出</a:t>
                      </a:r>
                      <a:r>
                        <a:rPr lang="en-US" altLang="zh-TW" sz="1800" u="none" strike="noStrike">
                          <a:effectLst/>
                          <a:latin typeface="+mn-ea"/>
                          <a:ea typeface="+mn-ea"/>
                        </a:rPr>
                        <a:t>IGTV</a:t>
                      </a:r>
                      <a:r>
                        <a:rPr lang="zh-TW" altLang="en-US" sz="1800" u="none" strike="noStrike">
                          <a:effectLst/>
                          <a:latin typeface="+mn-ea"/>
                          <a:ea typeface="+mn-ea"/>
                        </a:rPr>
                        <a:t>後英語國家使用</a:t>
                      </a:r>
                      <a:r>
                        <a:rPr lang="en-US" altLang="zh-TW" sz="1800" u="none" strike="noStrike">
                          <a:effectLst/>
                          <a:latin typeface="+mn-ea"/>
                          <a:ea typeface="+mn-ea"/>
                        </a:rPr>
                        <a:t>IG</a:t>
                      </a:r>
                      <a:r>
                        <a:rPr lang="zh-TW" altLang="en-US" sz="1800" u="none" strike="noStrike">
                          <a:effectLst/>
                          <a:latin typeface="+mn-ea"/>
                          <a:ea typeface="+mn-ea"/>
                        </a:rPr>
                        <a:t>作為</a:t>
                      </a:r>
                      <a:r>
                        <a:rPr lang="en-US" altLang="zh-TW" sz="1800" u="none" strike="noStrike">
                          <a:effectLst/>
                          <a:latin typeface="+mn-ea"/>
                          <a:ea typeface="+mn-ea"/>
                        </a:rPr>
                        <a:t>Instagram</a:t>
                      </a:r>
                      <a:r>
                        <a:rPr lang="zh-TW" altLang="en-US" sz="1800" u="none" strike="noStrike">
                          <a:effectLst/>
                          <a:latin typeface="+mn-ea"/>
                          <a:ea typeface="+mn-ea"/>
                        </a:rPr>
                        <a:t>的簡稱逐漸變成主流。</a:t>
                      </a:r>
                      <a:endParaRPr lang="zh-TW" altLang="en-US" sz="1800" b="0" i="0" u="none" strike="noStrike">
                        <a:solidFill>
                          <a:srgbClr val="202122"/>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6948083"/>
                  </a:ext>
                </a:extLst>
              </a:tr>
              <a:tr h="594360">
                <a:tc>
                  <a:txBody>
                    <a:bodyPr/>
                    <a:lstStyle/>
                    <a:p>
                      <a:pPr algn="ctr" fontAlgn="ctr"/>
                      <a:r>
                        <a:rPr lang="en-US" altLang="zh-TW" sz="1800" u="none" strike="noStrike">
                          <a:effectLst/>
                          <a:latin typeface="+mn-ea"/>
                          <a:ea typeface="+mn-ea"/>
                        </a:rPr>
                        <a:t>2018</a:t>
                      </a:r>
                      <a:r>
                        <a:rPr lang="zh-TW" altLang="en-US" sz="1800" u="none" strike="noStrike">
                          <a:effectLst/>
                          <a:latin typeface="+mn-ea"/>
                          <a:ea typeface="+mn-ea"/>
                        </a:rPr>
                        <a:t>年</a:t>
                      </a:r>
                      <a:r>
                        <a:rPr lang="en-US" altLang="zh-TW" sz="1800" u="none" strike="noStrike">
                          <a:effectLst/>
                          <a:latin typeface="+mn-ea"/>
                          <a:ea typeface="+mn-ea"/>
                        </a:rPr>
                        <a:t>9</a:t>
                      </a:r>
                      <a:r>
                        <a:rPr lang="zh-TW" altLang="en-US" sz="1800" u="none" strike="noStrike">
                          <a:effectLst/>
                          <a:latin typeface="+mn-ea"/>
                          <a:ea typeface="+mn-ea"/>
                        </a:rPr>
                        <a:t>月</a:t>
                      </a:r>
                      <a:r>
                        <a:rPr lang="en-US" altLang="zh-TW" sz="1800" u="none" strike="noStrike">
                          <a:effectLst/>
                          <a:latin typeface="+mn-ea"/>
                          <a:ea typeface="+mn-ea"/>
                        </a:rPr>
                        <a:t>24</a:t>
                      </a:r>
                      <a:r>
                        <a:rPr lang="zh-TW" altLang="en-US" sz="1800" u="none" strike="noStrike">
                          <a:effectLst/>
                          <a:latin typeface="+mn-ea"/>
                          <a:ea typeface="+mn-ea"/>
                        </a:rPr>
                        <a:t>日</a:t>
                      </a:r>
                      <a:endParaRPr lang="zh-TW" altLang="en-US" sz="1800" b="0" i="0" u="none" strike="noStrike">
                        <a:solidFill>
                          <a:srgbClr val="202122"/>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altLang="zh-TW" sz="1800" u="none" strike="noStrike">
                          <a:effectLst/>
                          <a:latin typeface="+mn-ea"/>
                          <a:ea typeface="+mn-ea"/>
                        </a:rPr>
                        <a:t>Instagram</a:t>
                      </a:r>
                      <a:r>
                        <a:rPr lang="zh-TW" altLang="en-US" sz="1800" u="none" strike="noStrike">
                          <a:effectLst/>
                          <a:latin typeface="+mn-ea"/>
                          <a:ea typeface="+mn-ea"/>
                        </a:rPr>
                        <a:t>聯合創始人凱文</a:t>
                      </a:r>
                      <a:r>
                        <a:rPr lang="en-US" altLang="zh-TW" sz="1800" u="none" strike="noStrike">
                          <a:effectLst/>
                          <a:latin typeface="+mn-ea"/>
                          <a:ea typeface="+mn-ea"/>
                        </a:rPr>
                        <a:t>·</a:t>
                      </a:r>
                      <a:r>
                        <a:rPr lang="zh-TW" altLang="en-US" sz="1800" u="none" strike="noStrike">
                          <a:effectLst/>
                          <a:latin typeface="+mn-ea"/>
                          <a:ea typeface="+mn-ea"/>
                        </a:rPr>
                        <a:t>斯特羅姆（</a:t>
                      </a:r>
                      <a:r>
                        <a:rPr lang="en-US" altLang="zh-TW" sz="1800" u="none" strike="noStrike">
                          <a:effectLst/>
                          <a:latin typeface="+mn-ea"/>
                          <a:ea typeface="+mn-ea"/>
                        </a:rPr>
                        <a:t>Kevin Systrom</a:t>
                      </a:r>
                      <a:r>
                        <a:rPr lang="zh-TW" altLang="en-US" sz="1800" u="none" strike="noStrike">
                          <a:effectLst/>
                          <a:latin typeface="+mn-ea"/>
                          <a:ea typeface="+mn-ea"/>
                        </a:rPr>
                        <a:t>）和麥可</a:t>
                      </a:r>
                      <a:r>
                        <a:rPr lang="en-US" altLang="zh-TW" sz="1800" u="none" strike="noStrike">
                          <a:effectLst/>
                          <a:latin typeface="+mn-ea"/>
                          <a:ea typeface="+mn-ea"/>
                        </a:rPr>
                        <a:t>·</a:t>
                      </a:r>
                      <a:r>
                        <a:rPr lang="zh-TW" altLang="en-US" sz="1800" u="none" strike="noStrike">
                          <a:effectLst/>
                          <a:latin typeface="+mn-ea"/>
                          <a:ea typeface="+mn-ea"/>
                        </a:rPr>
                        <a:t>克里格（</a:t>
                      </a:r>
                      <a:r>
                        <a:rPr lang="en-US" altLang="zh-TW" sz="1800" u="none" strike="noStrike">
                          <a:effectLst/>
                          <a:latin typeface="+mn-ea"/>
                          <a:ea typeface="+mn-ea"/>
                        </a:rPr>
                        <a:t>Mike Krieger</a:t>
                      </a:r>
                      <a:r>
                        <a:rPr lang="zh-TW" altLang="en-US" sz="1800" u="none" strike="noStrike">
                          <a:effectLst/>
                          <a:latin typeface="+mn-ea"/>
                          <a:ea typeface="+mn-ea"/>
                        </a:rPr>
                        <a:t>）宣佈辭職，並將在未來幾週內離開公司，同時任命產品副總裁亞當</a:t>
                      </a:r>
                      <a:r>
                        <a:rPr lang="en-US" altLang="zh-TW" sz="1800" u="none" strike="noStrike">
                          <a:effectLst/>
                          <a:latin typeface="+mn-ea"/>
                          <a:ea typeface="+mn-ea"/>
                        </a:rPr>
                        <a:t>·</a:t>
                      </a:r>
                      <a:r>
                        <a:rPr lang="zh-TW" altLang="en-US" sz="1800" u="none" strike="noStrike">
                          <a:effectLst/>
                          <a:latin typeface="+mn-ea"/>
                          <a:ea typeface="+mn-ea"/>
                        </a:rPr>
                        <a:t>莫塞里（</a:t>
                      </a:r>
                      <a:r>
                        <a:rPr lang="en-US" altLang="zh-TW" sz="1800" u="none" strike="noStrike">
                          <a:effectLst/>
                          <a:latin typeface="+mn-ea"/>
                          <a:ea typeface="+mn-ea"/>
                        </a:rPr>
                        <a:t>Adam </a:t>
                      </a:r>
                      <a:r>
                        <a:rPr lang="en-US" altLang="zh-TW" sz="1800" u="none" strike="noStrike" err="1">
                          <a:effectLst/>
                          <a:latin typeface="+mn-ea"/>
                          <a:ea typeface="+mn-ea"/>
                        </a:rPr>
                        <a:t>Mosseri</a:t>
                      </a:r>
                      <a:r>
                        <a:rPr lang="zh-TW" altLang="en-US" sz="1800" u="none" strike="noStrike">
                          <a:effectLst/>
                          <a:latin typeface="+mn-ea"/>
                          <a:ea typeface="+mn-ea"/>
                        </a:rPr>
                        <a:t>）為</a:t>
                      </a:r>
                      <a:r>
                        <a:rPr lang="en-US" altLang="zh-TW" sz="1800" u="none" strike="noStrike">
                          <a:effectLst/>
                          <a:latin typeface="+mn-ea"/>
                          <a:ea typeface="+mn-ea"/>
                        </a:rPr>
                        <a:t>Instagram</a:t>
                      </a:r>
                      <a:r>
                        <a:rPr lang="zh-TW" altLang="en-US" sz="1800" u="none" strike="noStrike">
                          <a:effectLst/>
                          <a:latin typeface="+mn-ea"/>
                          <a:ea typeface="+mn-ea"/>
                        </a:rPr>
                        <a:t>新的負責人。</a:t>
                      </a:r>
                      <a:endParaRPr lang="zh-TW" altLang="en-US" sz="1800" b="0" i="0" u="none" strike="noStrike">
                        <a:solidFill>
                          <a:srgbClr val="202122"/>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35373950"/>
                  </a:ext>
                </a:extLst>
              </a:tr>
              <a:tr h="396240">
                <a:tc>
                  <a:txBody>
                    <a:bodyPr/>
                    <a:lstStyle/>
                    <a:p>
                      <a:pPr algn="ctr" fontAlgn="ctr"/>
                      <a:r>
                        <a:rPr lang="en-US" altLang="zh-TW" sz="1800" u="none" strike="noStrike">
                          <a:effectLst/>
                          <a:latin typeface="+mn-ea"/>
                          <a:ea typeface="+mn-ea"/>
                        </a:rPr>
                        <a:t>2020</a:t>
                      </a:r>
                      <a:r>
                        <a:rPr lang="zh-TW" altLang="en-US" sz="1800" u="none" strike="noStrike">
                          <a:effectLst/>
                          <a:latin typeface="+mn-ea"/>
                          <a:ea typeface="+mn-ea"/>
                        </a:rPr>
                        <a:t>年</a:t>
                      </a:r>
                      <a:r>
                        <a:rPr lang="en-US" altLang="zh-TW" sz="1800" u="none" strike="noStrike">
                          <a:effectLst/>
                          <a:latin typeface="+mn-ea"/>
                          <a:ea typeface="+mn-ea"/>
                        </a:rPr>
                        <a:t>8</a:t>
                      </a:r>
                      <a:r>
                        <a:rPr lang="zh-TW" altLang="en-US" sz="1800" u="none" strike="noStrike">
                          <a:effectLst/>
                          <a:latin typeface="+mn-ea"/>
                          <a:ea typeface="+mn-ea"/>
                        </a:rPr>
                        <a:t>月</a:t>
                      </a:r>
                      <a:endParaRPr lang="zh-TW" altLang="en-US" sz="1800" b="0" i="0" u="none" strike="noStrike">
                        <a:solidFill>
                          <a:srgbClr val="202122"/>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sz="1800" u="none" strike="noStrike">
                          <a:effectLst/>
                          <a:latin typeface="+mn-ea"/>
                          <a:ea typeface="+mn-ea"/>
                        </a:rPr>
                        <a:t>Instagram</a:t>
                      </a:r>
                      <a:r>
                        <a:rPr lang="zh-TW" altLang="en-US" sz="1800" u="none" strike="noStrike">
                          <a:effectLst/>
                          <a:latin typeface="+mn-ea"/>
                          <a:ea typeface="+mn-ea"/>
                        </a:rPr>
                        <a:t>宣佈推出</a:t>
                      </a:r>
                      <a:r>
                        <a:rPr lang="en-US" sz="1800" u="none" strike="noStrike">
                          <a:effectLst/>
                          <a:latin typeface="+mn-ea"/>
                          <a:ea typeface="+mn-ea"/>
                        </a:rPr>
                        <a:t>Instagram Reels（</a:t>
                      </a:r>
                      <a:r>
                        <a:rPr lang="zh-TW" altLang="en-US" sz="1800" u="none" strike="noStrike">
                          <a:effectLst/>
                          <a:latin typeface="+mn-ea"/>
                          <a:ea typeface="+mn-ea"/>
                        </a:rPr>
                        <a:t>連續短片）功能搶攻短影片市場。現在使用者可以在</a:t>
                      </a:r>
                      <a:r>
                        <a:rPr lang="en-US" sz="1800" u="none" strike="noStrike">
                          <a:effectLst/>
                          <a:latin typeface="+mn-ea"/>
                          <a:ea typeface="+mn-ea"/>
                        </a:rPr>
                        <a:t>Instagram</a:t>
                      </a:r>
                      <a:r>
                        <a:rPr lang="zh-TW" altLang="en-US" sz="1800" u="none" strike="noStrike">
                          <a:effectLst/>
                          <a:latin typeface="+mn-ea"/>
                          <a:ea typeface="+mn-ea"/>
                        </a:rPr>
                        <a:t>上直接拍攝、編輯和發佈</a:t>
                      </a:r>
                      <a:r>
                        <a:rPr lang="en-US" altLang="zh-TW" sz="1800" u="none" strike="noStrike">
                          <a:effectLst/>
                          <a:latin typeface="+mn-ea"/>
                          <a:ea typeface="+mn-ea"/>
                        </a:rPr>
                        <a:t>15</a:t>
                      </a:r>
                      <a:r>
                        <a:rPr lang="zh-TW" altLang="en-US" sz="1800" u="none" strike="noStrike">
                          <a:effectLst/>
                          <a:latin typeface="+mn-ea"/>
                          <a:ea typeface="+mn-ea"/>
                        </a:rPr>
                        <a:t>秒長的影片。其功能與抖音相似。</a:t>
                      </a:r>
                      <a:endParaRPr lang="zh-TW" altLang="en-US" sz="1800" b="0" i="0" u="none" strike="noStrike">
                        <a:solidFill>
                          <a:srgbClr val="202122"/>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32594925"/>
                  </a:ext>
                </a:extLst>
              </a:tr>
            </a:tbl>
          </a:graphicData>
        </a:graphic>
      </p:graphicFrame>
      <p:graphicFrame>
        <p:nvGraphicFramePr>
          <p:cNvPr id="66" name="表格 65">
            <a:extLst>
              <a:ext uri="{FF2B5EF4-FFF2-40B4-BE49-F238E27FC236}">
                <a16:creationId xmlns:a16="http://schemas.microsoft.com/office/drawing/2014/main" id="{99308542-AF2D-48F2-A87D-2752072063FD}"/>
              </a:ext>
            </a:extLst>
          </p:cNvPr>
          <p:cNvGraphicFramePr>
            <a:graphicFrameLocks noGrp="1"/>
          </p:cNvGraphicFramePr>
          <p:nvPr>
            <p:extLst>
              <p:ext uri="{D42A27DB-BD31-4B8C-83A1-F6EECF244321}">
                <p14:modId xmlns:p14="http://schemas.microsoft.com/office/powerpoint/2010/main" val="1016680666"/>
              </p:ext>
            </p:extLst>
          </p:nvPr>
        </p:nvGraphicFramePr>
        <p:xfrm>
          <a:off x="1606274" y="1516629"/>
          <a:ext cx="9000620" cy="4371840"/>
        </p:xfrm>
        <a:graphic>
          <a:graphicData uri="http://schemas.openxmlformats.org/drawingml/2006/table">
            <a:tbl>
              <a:tblPr>
                <a:tableStyleId>{5C22544A-7EE6-4342-B048-85BDC9FD1C3A}</a:tableStyleId>
              </a:tblPr>
              <a:tblGrid>
                <a:gridCol w="1800620">
                  <a:extLst>
                    <a:ext uri="{9D8B030D-6E8A-4147-A177-3AD203B41FA5}">
                      <a16:colId xmlns:a16="http://schemas.microsoft.com/office/drawing/2014/main" val="3539513975"/>
                    </a:ext>
                  </a:extLst>
                </a:gridCol>
                <a:gridCol w="7200000">
                  <a:extLst>
                    <a:ext uri="{9D8B030D-6E8A-4147-A177-3AD203B41FA5}">
                      <a16:colId xmlns:a16="http://schemas.microsoft.com/office/drawing/2014/main" val="2266839575"/>
                    </a:ext>
                  </a:extLst>
                </a:gridCol>
              </a:tblGrid>
              <a:tr h="727268">
                <a:tc>
                  <a:txBody>
                    <a:bodyPr/>
                    <a:lstStyle/>
                    <a:p>
                      <a:pPr algn="ctr" fontAlgn="ctr"/>
                      <a:r>
                        <a:rPr lang="en-US" sz="1800" u="none" strike="noStrike">
                          <a:effectLst/>
                          <a:latin typeface="+mn-ea"/>
                          <a:ea typeface="+mn-ea"/>
                        </a:rPr>
                        <a:t>2012年4月9日</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TW" sz="1800" u="none" strike="noStrike">
                          <a:effectLst/>
                          <a:latin typeface="+mn-ea"/>
                          <a:ea typeface="+mn-ea"/>
                        </a:rPr>
                        <a:t>社群網站服務巨頭Meta宣布以10億美元的價格收購Instagram。交易以3億美元現金加2,300萬股Facebook股票的方式進行。</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00096567"/>
                  </a:ext>
                </a:extLst>
              </a:tr>
              <a:tr h="727268">
                <a:tc>
                  <a:txBody>
                    <a:bodyPr/>
                    <a:lstStyle/>
                    <a:p>
                      <a:pPr algn="ctr" fontAlgn="ctr"/>
                      <a:r>
                        <a:rPr lang="en-US" sz="1800" u="none" strike="noStrike">
                          <a:effectLst/>
                          <a:latin typeface="+mn-ea"/>
                          <a:ea typeface="+mn-ea"/>
                        </a:rPr>
                        <a:t>2012年11月</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sz="1800" u="none" strike="noStrike" err="1">
                          <a:effectLst/>
                          <a:latin typeface="+mn-ea"/>
                          <a:ea typeface="+mn-ea"/>
                        </a:rPr>
                        <a:t>Instagram推出與Facebook風格類似的網頁版本，但僅能檢視個人首頁及更新個人資料，不能搜尋及上傳相片</a:t>
                      </a:r>
                      <a:r>
                        <a:rPr lang="en-US" sz="1800" u="none" strike="noStrike">
                          <a:effectLst/>
                          <a:latin typeface="+mn-ea"/>
                          <a:ea typeface="+mn-ea"/>
                        </a:rPr>
                        <a:t>。</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73385878"/>
                  </a:ext>
                </a:extLst>
              </a:tr>
              <a:tr h="727268">
                <a:tc>
                  <a:txBody>
                    <a:bodyPr/>
                    <a:lstStyle/>
                    <a:p>
                      <a:pPr algn="ctr" fontAlgn="ctr"/>
                      <a:r>
                        <a:rPr lang="en-US" sz="1800" u="none" strike="noStrike">
                          <a:effectLst/>
                          <a:latin typeface="+mn-ea"/>
                          <a:ea typeface="+mn-ea"/>
                        </a:rPr>
                        <a:t>2013年2月</a:t>
                      </a:r>
                      <a:endParaRPr lang="zh-TW" sz="1800" b="0" i="0" u="none" strike="noStrike">
                        <a:solidFill>
                          <a:srgbClr val="202122"/>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sz="1800" u="none" strike="noStrike" err="1">
                          <a:effectLst/>
                          <a:latin typeface="+mn-ea"/>
                          <a:ea typeface="+mn-ea"/>
                        </a:rPr>
                        <a:t>Instagram推出功能完整的網站，加入了行動裝置客戶端除相片上傳以外的完整功能</a:t>
                      </a:r>
                      <a:r>
                        <a:rPr lang="en-US" sz="1800" u="none" strike="noStrike">
                          <a:effectLst/>
                          <a:latin typeface="+mn-ea"/>
                          <a:ea typeface="+mn-ea"/>
                        </a:rPr>
                        <a:t>。</a:t>
                      </a:r>
                      <a:endParaRPr lang="zh-TW" sz="1800" b="0" i="0" u="none" strike="noStrike">
                        <a:solidFill>
                          <a:srgbClr val="202122"/>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1756926"/>
                  </a:ext>
                </a:extLst>
              </a:tr>
              <a:tr h="453464">
                <a:tc>
                  <a:txBody>
                    <a:bodyPr/>
                    <a:lstStyle/>
                    <a:p>
                      <a:pPr algn="ctr" fontAlgn="ctr"/>
                      <a:r>
                        <a:rPr lang="en-US" sz="1800" u="none" strike="noStrike">
                          <a:effectLst/>
                          <a:latin typeface="+mn-ea"/>
                          <a:ea typeface="+mn-ea"/>
                        </a:rPr>
                        <a:t>2013年6月</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TW" sz="1800" u="none" strike="noStrike">
                          <a:effectLst/>
                          <a:latin typeface="+mn-ea"/>
                          <a:ea typeface="+mn-ea"/>
                        </a:rPr>
                        <a:t>軟體加入了短影音分享的功能，允許使用者錄製並分享長度不超過15秒的短片。</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2188516"/>
                  </a:ext>
                </a:extLst>
              </a:tr>
              <a:tr h="727268">
                <a:tc>
                  <a:txBody>
                    <a:bodyPr/>
                    <a:lstStyle/>
                    <a:p>
                      <a:pPr algn="ctr" fontAlgn="ctr"/>
                      <a:r>
                        <a:rPr lang="en-US" sz="1800" u="none" strike="noStrike">
                          <a:effectLst/>
                          <a:latin typeface="+mn-ea"/>
                          <a:ea typeface="+mn-ea"/>
                        </a:rPr>
                        <a:t>2014年9月</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sz="1800" u="none" strike="noStrike" err="1">
                          <a:effectLst/>
                          <a:latin typeface="+mn-ea"/>
                          <a:ea typeface="+mn-ea"/>
                        </a:rPr>
                        <a:t>Instagram在中國大陸被封鎖，此前它是中國大陸境內為數不多的仍可以使用的境外網際網路溝通服務</a:t>
                      </a:r>
                      <a:r>
                        <a:rPr lang="en-US" sz="1800" u="none" strike="noStrike">
                          <a:effectLst/>
                          <a:latin typeface="+mn-ea"/>
                          <a:ea typeface="+mn-ea"/>
                        </a:rPr>
                        <a:t>。</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53824568"/>
                  </a:ext>
                </a:extLst>
              </a:tr>
              <a:tr h="453464">
                <a:tc>
                  <a:txBody>
                    <a:bodyPr/>
                    <a:lstStyle/>
                    <a:p>
                      <a:pPr algn="ctr" fontAlgn="ctr"/>
                      <a:r>
                        <a:rPr lang="en-US" sz="1800" u="none" strike="noStrike">
                          <a:effectLst/>
                          <a:latin typeface="+mn-ea"/>
                          <a:ea typeface="+mn-ea"/>
                        </a:rPr>
                        <a:t>2016年3月</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sz="1800" u="none" strike="noStrike" err="1">
                          <a:effectLst/>
                          <a:latin typeface="+mn-ea"/>
                          <a:ea typeface="+mn-ea"/>
                        </a:rPr>
                        <a:t>Instagram在Windows</a:t>
                      </a:r>
                      <a:r>
                        <a:rPr lang="en-US" sz="1800" u="none" strike="noStrike">
                          <a:effectLst/>
                          <a:latin typeface="+mn-ea"/>
                          <a:ea typeface="+mn-ea"/>
                        </a:rPr>
                        <a:t> 10行動裝置平台中釋出正式版本的官方應用程式。</a:t>
                      </a:r>
                      <a:endParaRPr lang="zh-TW" sz="1800" b="0" i="0" u="none" strike="noStrike">
                        <a:solidFill>
                          <a:srgbClr val="000000"/>
                        </a:solidFill>
                        <a:effectLst/>
                        <a:latin typeface="+mn-ea"/>
                        <a:ea typeface="+mn-ea"/>
                      </a:endParaRP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89835990"/>
                  </a:ext>
                </a:extLst>
              </a:tr>
            </a:tbl>
          </a:graphicData>
        </a:graphic>
      </p:graphicFrame>
      <p:grpSp>
        <p:nvGrpSpPr>
          <p:cNvPr id="4" name="群組 3">
            <a:extLst>
              <a:ext uri="{FF2B5EF4-FFF2-40B4-BE49-F238E27FC236}">
                <a16:creationId xmlns:a16="http://schemas.microsoft.com/office/drawing/2014/main" id="{45E0F00C-ABD6-4733-B0C4-7797975420B2}"/>
              </a:ext>
            </a:extLst>
          </p:cNvPr>
          <p:cNvGrpSpPr>
            <a:grpSpLocks noGrp="1" noUngrp="1" noRot="1" noMove="1" noResize="1"/>
          </p:cNvGrpSpPr>
          <p:nvPr/>
        </p:nvGrpSpPr>
        <p:grpSpPr>
          <a:xfrm>
            <a:off x="0" y="0"/>
            <a:ext cx="12192000" cy="6858001"/>
            <a:chOff x="0" y="0"/>
            <a:chExt cx="12192000" cy="6858001"/>
          </a:xfrm>
        </p:grpSpPr>
        <p:sp>
          <p:nvSpPr>
            <p:cNvPr id="30" name="矩形 29">
              <a:extLst>
                <a:ext uri="{FF2B5EF4-FFF2-40B4-BE49-F238E27FC236}">
                  <a16:creationId xmlns:a16="http://schemas.microsoft.com/office/drawing/2014/main" id="{6C0767F4-C5A1-48EF-AA2B-1F6FDA817FBB}"/>
                </a:ext>
              </a:extLst>
            </p:cNvPr>
            <p:cNvSpPr>
              <a:spLocks noGrp="1" noRot="1" noMove="1" noResize="1" noEditPoints="1" noAdjustHandles="1" noChangeArrowheads="1" noChangeShapeType="1"/>
            </p:cNvSpPr>
            <p:nvPr/>
          </p:nvSpPr>
          <p:spPr>
            <a:xfrm>
              <a:off x="0" y="6125497"/>
              <a:ext cx="12192000" cy="7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5440DBBC-4043-4DCF-837D-419DF754A0DC}"/>
                </a:ext>
              </a:extLst>
            </p:cNvPr>
            <p:cNvSpPr>
              <a:spLocks noGrp="1" noRot="1" noMove="1" noResize="1" noEditPoints="1" noAdjustHandles="1" noChangeArrowheads="1" noChangeShapeType="1"/>
            </p:cNvSpPr>
            <p:nvPr/>
          </p:nvSpPr>
          <p:spPr>
            <a:xfrm>
              <a:off x="0" y="0"/>
              <a:ext cx="12192000" cy="1229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a:extLst>
                <a:ext uri="{FF2B5EF4-FFF2-40B4-BE49-F238E27FC236}">
                  <a16:creationId xmlns:a16="http://schemas.microsoft.com/office/drawing/2014/main" id="{5405FAAF-D69C-45E1-BE6B-5142CA6C477C}"/>
                </a:ext>
              </a:extLst>
            </p:cNvPr>
            <p:cNvGrpSpPr>
              <a:grpSpLocks noGrp="1" noUngrp="1" noRot="1" noMove="1" noResize="1"/>
            </p:cNvGrpSpPr>
            <p:nvPr/>
          </p:nvGrpSpPr>
          <p:grpSpPr>
            <a:xfrm>
              <a:off x="242400" y="310648"/>
              <a:ext cx="11707200" cy="6373931"/>
              <a:chOff x="242400" y="310648"/>
              <a:chExt cx="11707200" cy="6373931"/>
            </a:xfrm>
          </p:grpSpPr>
          <p:pic>
            <p:nvPicPr>
              <p:cNvPr id="55" name="Picture 2">
                <a:extLst>
                  <a:ext uri="{FF2B5EF4-FFF2-40B4-BE49-F238E27FC236}">
                    <a16:creationId xmlns:a16="http://schemas.microsoft.com/office/drawing/2014/main" id="{51E4860A-5F97-46B9-B6B7-168867708D8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2400" y="310648"/>
                <a:ext cx="1904999" cy="681037"/>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群組 55">
                <a:extLst>
                  <a:ext uri="{FF2B5EF4-FFF2-40B4-BE49-F238E27FC236}">
                    <a16:creationId xmlns:a16="http://schemas.microsoft.com/office/drawing/2014/main" id="{B9A42BE3-1BB5-4838-9902-8D42341EB513}"/>
                  </a:ext>
                </a:extLst>
              </p:cNvPr>
              <p:cNvGrpSpPr>
                <a:grpSpLocks noGrp="1" noUngrp="1" noRot="1" noMove="1" noResize="1"/>
              </p:cNvGrpSpPr>
              <p:nvPr userDrawn="1"/>
            </p:nvGrpSpPr>
            <p:grpSpPr>
              <a:xfrm>
                <a:off x="10236000" y="6324579"/>
                <a:ext cx="360000" cy="360000"/>
                <a:chOff x="10237839" y="5678081"/>
                <a:chExt cx="365125" cy="365125"/>
              </a:xfrm>
            </p:grpSpPr>
            <p:sp>
              <p:nvSpPr>
                <p:cNvPr id="63" name="橢圓 62">
                  <a:extLst>
                    <a:ext uri="{FF2B5EF4-FFF2-40B4-BE49-F238E27FC236}">
                      <a16:creationId xmlns:a16="http://schemas.microsoft.com/office/drawing/2014/main" id="{D4BDEE5E-7D07-4D7D-8F46-8D0733551B9F}"/>
                    </a:ext>
                  </a:extLst>
                </p:cNvPr>
                <p:cNvSpPr>
                  <a:spLocks noGrp="1" noRot="1" noMove="1" noResize="1" noEditPoints="1" noAdjustHandles="1" noChangeArrowheads="1" noChangeShapeType="1"/>
                </p:cNvSpPr>
                <p:nvPr userDrawn="1"/>
              </p:nvSpPr>
              <p:spPr>
                <a:xfrm>
                  <a:off x="10237839" y="5678081"/>
                  <a:ext cx="365125" cy="36512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64" name="圖片 63">
                  <a:extLst>
                    <a:ext uri="{FF2B5EF4-FFF2-40B4-BE49-F238E27FC236}">
                      <a16:creationId xmlns:a16="http://schemas.microsoft.com/office/drawing/2014/main" id="{9273F45E-74CB-4244-BF67-B2A40560738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rcRect/>
                <a:stretch/>
              </p:blipFill>
              <p:spPr>
                <a:xfrm>
                  <a:off x="10271118" y="5717777"/>
                  <a:ext cx="298568" cy="298568"/>
                </a:xfrm>
                <a:prstGeom prst="rect">
                  <a:avLst/>
                </a:prstGeom>
              </p:spPr>
            </p:pic>
          </p:grpSp>
          <p:pic>
            <p:nvPicPr>
              <p:cNvPr id="57" name="圖片 56">
                <a:extLst>
                  <a:ext uri="{FF2B5EF4-FFF2-40B4-BE49-F238E27FC236}">
                    <a16:creationId xmlns:a16="http://schemas.microsoft.com/office/drawing/2014/main" id="{498B3CE6-FAE3-4823-8262-9A1C414FDBC5}"/>
                  </a:ext>
                </a:extLst>
              </p:cNvPr>
              <p:cNvPicPr preferRelativeResize="0">
                <a:picLocks noGrp="1" noRo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t="2260" b="3018"/>
              <a:stretch/>
            </p:blipFill>
            <p:spPr>
              <a:xfrm>
                <a:off x="7986000" y="6324579"/>
                <a:ext cx="540000" cy="360000"/>
              </a:xfrm>
              <a:prstGeom prst="rect">
                <a:avLst/>
              </a:prstGeom>
            </p:spPr>
          </p:pic>
          <p:pic>
            <p:nvPicPr>
              <p:cNvPr id="58" name="圖片 57">
                <a:extLst>
                  <a:ext uri="{FF2B5EF4-FFF2-40B4-BE49-F238E27FC236}">
                    <a16:creationId xmlns:a16="http://schemas.microsoft.com/office/drawing/2014/main" id="{5964F308-B8A5-422D-8708-CAC57D186C1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5916000" y="6324579"/>
                <a:ext cx="360000" cy="360000"/>
              </a:xfrm>
              <a:prstGeom prst="rect">
                <a:avLst/>
              </a:prstGeom>
            </p:spPr>
          </p:pic>
          <p:pic>
            <p:nvPicPr>
              <p:cNvPr id="59" name="圖片 58">
                <a:extLst>
                  <a:ext uri="{FF2B5EF4-FFF2-40B4-BE49-F238E27FC236}">
                    <a16:creationId xmlns:a16="http://schemas.microsoft.com/office/drawing/2014/main" id="{C1BFCD70-E2D9-4D0D-96C6-04A6592FA7BE}"/>
                  </a:ext>
                </a:extLst>
              </p:cNvPr>
              <p:cNvPicPr>
                <a:picLocks noGrp="1" noRot="1" noChangeAspect="1" noMove="1" noResize="1" noEditPoints="1" noAdjustHandles="1" noChangeArrowheads="1" noChangeShapeType="1" noCrop="1"/>
              </p:cNvPicPr>
              <p:nvPr userDrawn="1"/>
            </p:nvPicPr>
            <p:blipFill>
              <a:blip r:embed="rId6">
                <a:extLst>
                  <a:ext uri="{28A0092B-C50C-407E-A947-70E740481C1C}">
                    <a14:useLocalDpi xmlns:a14="http://schemas.microsoft.com/office/drawing/2010/main" val="0"/>
                  </a:ext>
                </a:extLst>
              </a:blip>
              <a:stretch>
                <a:fillRect/>
              </a:stretch>
            </p:blipFill>
            <p:spPr>
              <a:xfrm>
                <a:off x="3756000" y="6324579"/>
                <a:ext cx="360000" cy="360000"/>
              </a:xfrm>
              <a:prstGeom prst="rect">
                <a:avLst/>
              </a:prstGeom>
            </p:spPr>
          </p:pic>
          <p:pic>
            <p:nvPicPr>
              <p:cNvPr id="60" name="圖片 59">
                <a:extLst>
                  <a:ext uri="{FF2B5EF4-FFF2-40B4-BE49-F238E27FC236}">
                    <a16:creationId xmlns:a16="http://schemas.microsoft.com/office/drawing/2014/main" id="{FEA73090-5C6F-42C2-B69F-B647303B2732}"/>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1596000" y="6324579"/>
                <a:ext cx="360000" cy="360000"/>
              </a:xfrm>
              <a:prstGeom prst="rect">
                <a:avLst/>
              </a:prstGeom>
            </p:spPr>
          </p:pic>
          <p:pic>
            <p:nvPicPr>
              <p:cNvPr id="61" name="圖片 60">
                <a:extLst>
                  <a:ext uri="{FF2B5EF4-FFF2-40B4-BE49-F238E27FC236}">
                    <a16:creationId xmlns:a16="http://schemas.microsoft.com/office/drawing/2014/main" id="{F99D76D6-1FA0-4D86-A843-437D7D3F0B75}"/>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10924799" y="471166"/>
                <a:ext cx="360000" cy="360000"/>
              </a:xfrm>
              <a:prstGeom prst="rect">
                <a:avLst/>
              </a:prstGeom>
            </p:spPr>
          </p:pic>
          <p:pic>
            <p:nvPicPr>
              <p:cNvPr id="62" name="圖片 61">
                <a:extLst>
                  <a:ext uri="{FF2B5EF4-FFF2-40B4-BE49-F238E27FC236}">
                    <a16:creationId xmlns:a16="http://schemas.microsoft.com/office/drawing/2014/main" id="{7E85C50D-B831-486E-85E5-40CF9CA8169F}"/>
                  </a:ext>
                </a:extLst>
              </p:cNvPr>
              <p:cNvPicPr>
                <a:picLocks noGrp="1" noRot="1" noChangeAspect="1" noMove="1" noResize="1" noEditPoints="1" noAdjustHandles="1" noChangeArrowheads="1" noChangeShapeType="1" noCrop="1"/>
              </p:cNvPicPr>
              <p:nvPr userDrawn="1"/>
            </p:nvPicPr>
            <p:blipFill>
              <a:blip r:embed="rId9">
                <a:extLst>
                  <a:ext uri="{28A0092B-C50C-407E-A947-70E740481C1C}">
                    <a14:useLocalDpi xmlns:a14="http://schemas.microsoft.com/office/drawing/2010/main" val="0"/>
                  </a:ext>
                </a:extLst>
              </a:blip>
              <a:stretch>
                <a:fillRect/>
              </a:stretch>
            </p:blipFill>
            <p:spPr>
              <a:xfrm>
                <a:off x="11589600" y="471166"/>
                <a:ext cx="360000" cy="360000"/>
              </a:xfrm>
              <a:prstGeom prst="rect">
                <a:avLst/>
              </a:prstGeom>
            </p:spPr>
          </p:pic>
        </p:grpSp>
      </p:grpSp>
      <p:sp>
        <p:nvSpPr>
          <p:cNvPr id="10" name="標題 1">
            <a:extLst>
              <a:ext uri="{FF2B5EF4-FFF2-40B4-BE49-F238E27FC236}">
                <a16:creationId xmlns:a16="http://schemas.microsoft.com/office/drawing/2014/main" id="{42175D3B-3CDA-43A4-8A4A-AE7A4BB834BB}"/>
              </a:ext>
            </a:extLst>
          </p:cNvPr>
          <p:cNvSpPr txBox="1">
            <a:spLocks/>
          </p:cNvSpPr>
          <p:nvPr/>
        </p:nvSpPr>
        <p:spPr>
          <a:xfrm>
            <a:off x="259334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a:t>歷史事件</a:t>
            </a:r>
          </a:p>
        </p:txBody>
      </p:sp>
      <p:sp>
        <p:nvSpPr>
          <p:cNvPr id="11" name="標題 1">
            <a:extLst>
              <a:ext uri="{FF2B5EF4-FFF2-40B4-BE49-F238E27FC236}">
                <a16:creationId xmlns:a16="http://schemas.microsoft.com/office/drawing/2014/main" id="{B4968479-1F77-4FCD-A62E-6C1F3F108F75}"/>
              </a:ext>
            </a:extLst>
          </p:cNvPr>
          <p:cNvSpPr txBox="1">
            <a:spLocks/>
          </p:cNvSpPr>
          <p:nvPr/>
        </p:nvSpPr>
        <p:spPr>
          <a:xfrm>
            <a:off x="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名稱</a:t>
            </a:r>
          </a:p>
        </p:txBody>
      </p:sp>
      <p:sp>
        <p:nvSpPr>
          <p:cNvPr id="12" name="標題 1">
            <a:extLst>
              <a:ext uri="{FF2B5EF4-FFF2-40B4-BE49-F238E27FC236}">
                <a16:creationId xmlns:a16="http://schemas.microsoft.com/office/drawing/2014/main" id="{46D914FA-06AE-400A-B100-50F43525B78F}"/>
              </a:ext>
            </a:extLst>
          </p:cNvPr>
          <p:cNvSpPr txBox="1">
            <a:spLocks/>
          </p:cNvSpPr>
          <p:nvPr/>
        </p:nvSpPr>
        <p:spPr>
          <a:xfrm>
            <a:off x="5186680" y="164081"/>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創辦人</a:t>
            </a:r>
          </a:p>
        </p:txBody>
      </p:sp>
      <p:sp>
        <p:nvSpPr>
          <p:cNvPr id="31" name="矩形: 圓角 30">
            <a:extLst>
              <a:ext uri="{FF2B5EF4-FFF2-40B4-BE49-F238E27FC236}">
                <a16:creationId xmlns:a16="http://schemas.microsoft.com/office/drawing/2014/main" id="{1BF28EE1-AE13-48B7-A153-5FFF310954D6}"/>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32" name="矩形: 圓角 31">
            <a:extLst>
              <a:ext uri="{FF2B5EF4-FFF2-40B4-BE49-F238E27FC236}">
                <a16:creationId xmlns:a16="http://schemas.microsoft.com/office/drawing/2014/main" id="{F0426243-078F-428A-8A59-9C746B199FA2}"/>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33" name="矩形: 圓角 32">
            <a:extLst>
              <a:ext uri="{FF2B5EF4-FFF2-40B4-BE49-F238E27FC236}">
                <a16:creationId xmlns:a16="http://schemas.microsoft.com/office/drawing/2014/main" id="{A8AB7D65-D91E-478E-AC04-7F61E8B8ABC4}"/>
              </a:ext>
            </a:extLst>
          </p:cNvPr>
          <p:cNvSpPr>
            <a:spLocks noGrp="1" noRot="1" noMove="1" noResize="1" noEditPoints="1" noAdjustHandles="1" noChangeArrowheads="1" noChangeShapeType="1"/>
          </p:cNvSpPr>
          <p:nvPr/>
        </p:nvSpPr>
        <p:spPr>
          <a:xfrm>
            <a:off x="4817554"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35" name="矩形: 圓角 34">
            <a:extLst>
              <a:ext uri="{FF2B5EF4-FFF2-40B4-BE49-F238E27FC236}">
                <a16:creationId xmlns:a16="http://schemas.microsoft.com/office/drawing/2014/main" id="{B6012F89-2507-4EDF-A0E4-6475FA0F7303}"/>
              </a:ext>
            </a:extLst>
          </p:cNvPr>
          <p:cNvSpPr>
            <a:spLocks noGrp="1" noRot="1" noMove="1" noResize="1" noEditPoints="1" noAdjustHandles="1" noChangeArrowheads="1" noChangeShapeType="1"/>
          </p:cNvSpPr>
          <p:nvPr/>
        </p:nvSpPr>
        <p:spPr>
          <a:xfrm>
            <a:off x="3088660"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37" name="矩形: 圓角 36">
            <a:extLst>
              <a:ext uri="{FF2B5EF4-FFF2-40B4-BE49-F238E27FC236}">
                <a16:creationId xmlns:a16="http://schemas.microsoft.com/office/drawing/2014/main" id="{14BA112C-85DB-4F59-89A3-D97DC44362C7}"/>
              </a:ext>
            </a:extLst>
          </p:cNvPr>
          <p:cNvSpPr>
            <a:spLocks noGrp="1" noRot="1" noMove="1" noResize="1" noEditPoints="1" noAdjustHandles="1" noChangeArrowheads="1" noChangeShapeType="1"/>
          </p:cNvSpPr>
          <p:nvPr/>
        </p:nvSpPr>
        <p:spPr>
          <a:xfrm>
            <a:off x="3953107"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39" name="矩形: 圓角 38">
            <a:extLst>
              <a:ext uri="{FF2B5EF4-FFF2-40B4-BE49-F238E27FC236}">
                <a16:creationId xmlns:a16="http://schemas.microsoft.com/office/drawing/2014/main" id="{A16A8C67-9D29-4212-87D3-AF549F6F9603}"/>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40" name="矩形: 圓角 39">
            <a:extLst>
              <a:ext uri="{FF2B5EF4-FFF2-40B4-BE49-F238E27FC236}">
                <a16:creationId xmlns:a16="http://schemas.microsoft.com/office/drawing/2014/main" id="{A1481E4A-5548-4AC6-B56A-656A9738D367}"/>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41" name="矩形: 圓角 40">
            <a:extLst>
              <a:ext uri="{FF2B5EF4-FFF2-40B4-BE49-F238E27FC236}">
                <a16:creationId xmlns:a16="http://schemas.microsoft.com/office/drawing/2014/main" id="{C33A5D7E-C156-4B3E-8834-4A7AC8D86FB7}"/>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42" name="矩形: 圓角 41">
            <a:extLst>
              <a:ext uri="{FF2B5EF4-FFF2-40B4-BE49-F238E27FC236}">
                <a16:creationId xmlns:a16="http://schemas.microsoft.com/office/drawing/2014/main" id="{91F6D9E4-BCE5-4423-A814-19BCE5CEC646}"/>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43" name="矩形: 圓角 42">
            <a:extLst>
              <a:ext uri="{FF2B5EF4-FFF2-40B4-BE49-F238E27FC236}">
                <a16:creationId xmlns:a16="http://schemas.microsoft.com/office/drawing/2014/main" id="{52DB8EEE-70EC-4067-8FFA-F90FD3CAE6C8}"/>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44" name="矩形: 圓角 43">
            <a:extLst>
              <a:ext uri="{FF2B5EF4-FFF2-40B4-BE49-F238E27FC236}">
                <a16:creationId xmlns:a16="http://schemas.microsoft.com/office/drawing/2014/main" id="{F3CC10FE-6DA0-43EE-B0C5-06F11EC7AF0D}"/>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46" name="矩形: 圓角 45">
            <a:extLst>
              <a:ext uri="{FF2B5EF4-FFF2-40B4-BE49-F238E27FC236}">
                <a16:creationId xmlns:a16="http://schemas.microsoft.com/office/drawing/2014/main" id="{B09432AC-0E51-4172-A148-A7920BB93CA5}"/>
              </a:ext>
            </a:extLst>
          </p:cNvPr>
          <p:cNvSpPr>
            <a:spLocks noGrp="1" noRot="1" noMove="1" noResize="1" noEditPoints="1" noAdjustHandles="1" noChangeArrowheads="1" noChangeShapeType="1"/>
          </p:cNvSpPr>
          <p:nvPr/>
        </p:nvSpPr>
        <p:spPr>
          <a:xfrm>
            <a:off x="4817554" y="95408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Tree>
    <p:extLst>
      <p:ext uri="{BB962C8B-B14F-4D97-AF65-F5344CB8AC3E}">
        <p14:creationId xmlns:p14="http://schemas.microsoft.com/office/powerpoint/2010/main" val="167878622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1" fill="hold" nodeType="clickEffect">
                                  <p:stCondLst>
                                    <p:cond delay="0"/>
                                  </p:stCondLst>
                                  <p:childTnLst>
                                    <p:anim calcmode="lin" valueType="num">
                                      <p:cBhvr additive="base">
                                        <p:cTn id="11" dur="500"/>
                                        <p:tgtEl>
                                          <p:spTgt spid="66"/>
                                        </p:tgtEl>
                                        <p:attrNameLst>
                                          <p:attrName>ppt_x</p:attrName>
                                        </p:attrNameLst>
                                      </p:cBhvr>
                                      <p:tavLst>
                                        <p:tav tm="0">
                                          <p:val>
                                            <p:strVal val="ppt_x"/>
                                          </p:val>
                                        </p:tav>
                                        <p:tav tm="100000">
                                          <p:val>
                                            <p:strVal val="ppt_x"/>
                                          </p:val>
                                        </p:tav>
                                      </p:tavLst>
                                    </p:anim>
                                    <p:anim calcmode="lin" valueType="num">
                                      <p:cBhvr additive="base">
                                        <p:cTn id="12" dur="500"/>
                                        <p:tgtEl>
                                          <p:spTgt spid="66"/>
                                        </p:tgtEl>
                                        <p:attrNameLst>
                                          <p:attrName>ppt_y</p:attrName>
                                        </p:attrNameLst>
                                      </p:cBhvr>
                                      <p:tavLst>
                                        <p:tav tm="0">
                                          <p:val>
                                            <p:strVal val="ppt_y"/>
                                          </p:val>
                                        </p:tav>
                                        <p:tav tm="100000">
                                          <p:val>
                                            <p:strVal val="0-ppt_h/2"/>
                                          </p:val>
                                        </p:tav>
                                      </p:tavLst>
                                    </p:anim>
                                    <p:set>
                                      <p:cBhvr>
                                        <p:cTn id="13" dur="1" fill="hold">
                                          <p:stCondLst>
                                            <p:cond delay="499"/>
                                          </p:stCondLst>
                                        </p:cTn>
                                        <p:tgtEl>
                                          <p:spTgt spid="66"/>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a:extLst>
              <a:ext uri="{FF2B5EF4-FFF2-40B4-BE49-F238E27FC236}">
                <a16:creationId xmlns:a16="http://schemas.microsoft.com/office/drawing/2014/main" id="{42175D3B-3CDA-43A4-8A4A-AE7A4BB834BB}"/>
              </a:ext>
            </a:extLst>
          </p:cNvPr>
          <p:cNvSpPr txBox="1">
            <a:spLocks/>
          </p:cNvSpPr>
          <p:nvPr/>
        </p:nvSpPr>
        <p:spPr>
          <a:xfrm>
            <a:off x="259334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a:t>創辦人</a:t>
            </a:r>
          </a:p>
        </p:txBody>
      </p:sp>
      <p:sp>
        <p:nvSpPr>
          <p:cNvPr id="11" name="標題 1">
            <a:extLst>
              <a:ext uri="{FF2B5EF4-FFF2-40B4-BE49-F238E27FC236}">
                <a16:creationId xmlns:a16="http://schemas.microsoft.com/office/drawing/2014/main" id="{B4968479-1F77-4FCD-A62E-6C1F3F108F75}"/>
              </a:ext>
            </a:extLst>
          </p:cNvPr>
          <p:cNvSpPr txBox="1">
            <a:spLocks/>
          </p:cNvSpPr>
          <p:nvPr/>
        </p:nvSpPr>
        <p:spPr>
          <a:xfrm>
            <a:off x="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歷史事件</a:t>
            </a:r>
          </a:p>
        </p:txBody>
      </p:sp>
      <p:sp>
        <p:nvSpPr>
          <p:cNvPr id="12" name="標題 1">
            <a:extLst>
              <a:ext uri="{FF2B5EF4-FFF2-40B4-BE49-F238E27FC236}">
                <a16:creationId xmlns:a16="http://schemas.microsoft.com/office/drawing/2014/main" id="{46D914FA-06AE-400A-B100-50F43525B78F}"/>
              </a:ext>
            </a:extLst>
          </p:cNvPr>
          <p:cNvSpPr txBox="1">
            <a:spLocks/>
          </p:cNvSpPr>
          <p:nvPr/>
        </p:nvSpPr>
        <p:spPr>
          <a:xfrm>
            <a:off x="5186680" y="164081"/>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創辦初衷</a:t>
            </a:r>
          </a:p>
        </p:txBody>
      </p:sp>
      <p:sp>
        <p:nvSpPr>
          <p:cNvPr id="31" name="矩形: 圓角 30">
            <a:extLst>
              <a:ext uri="{FF2B5EF4-FFF2-40B4-BE49-F238E27FC236}">
                <a16:creationId xmlns:a16="http://schemas.microsoft.com/office/drawing/2014/main" id="{7636081C-1D92-4037-BABE-3BB8D1A124E3}"/>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bg1">
                  <a:lumMod val="85000"/>
                </a:schemeClr>
              </a:solidFill>
            </a:endParaRPr>
          </a:p>
        </p:txBody>
      </p:sp>
      <p:sp>
        <p:nvSpPr>
          <p:cNvPr id="33" name="矩形: 圓角 32">
            <a:extLst>
              <a:ext uri="{FF2B5EF4-FFF2-40B4-BE49-F238E27FC236}">
                <a16:creationId xmlns:a16="http://schemas.microsoft.com/office/drawing/2014/main" id="{88FEACC9-9317-4EF2-B3BC-8CB4C5B1200F}"/>
              </a:ext>
            </a:extLst>
          </p:cNvPr>
          <p:cNvSpPr>
            <a:spLocks noGrp="1" noRot="1" noMove="1" noResize="1" noEditPoints="1" noAdjustHandles="1" noChangeArrowheads="1" noChangeShapeType="1"/>
          </p:cNvSpPr>
          <p:nvPr/>
        </p:nvSpPr>
        <p:spPr>
          <a:xfrm>
            <a:off x="4817554"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bg1">
                  <a:lumMod val="85000"/>
                </a:schemeClr>
              </a:solidFill>
            </a:endParaRPr>
          </a:p>
        </p:txBody>
      </p:sp>
      <p:sp>
        <p:nvSpPr>
          <p:cNvPr id="35" name="矩形: 圓角 34">
            <a:extLst>
              <a:ext uri="{FF2B5EF4-FFF2-40B4-BE49-F238E27FC236}">
                <a16:creationId xmlns:a16="http://schemas.microsoft.com/office/drawing/2014/main" id="{36B5DD18-201A-402B-A4C1-EC4E57965BC3}"/>
              </a:ext>
            </a:extLst>
          </p:cNvPr>
          <p:cNvSpPr>
            <a:spLocks noGrp="1" noRot="1" noMove="1" noResize="1" noEditPoints="1" noAdjustHandles="1" noChangeArrowheads="1" noChangeShapeType="1"/>
          </p:cNvSpPr>
          <p:nvPr/>
        </p:nvSpPr>
        <p:spPr>
          <a:xfrm>
            <a:off x="3088660"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bg1">
                  <a:lumMod val="85000"/>
                </a:schemeClr>
              </a:solidFill>
            </a:endParaRPr>
          </a:p>
        </p:txBody>
      </p:sp>
      <p:sp>
        <p:nvSpPr>
          <p:cNvPr id="37" name="矩形: 圓角 36">
            <a:extLst>
              <a:ext uri="{FF2B5EF4-FFF2-40B4-BE49-F238E27FC236}">
                <a16:creationId xmlns:a16="http://schemas.microsoft.com/office/drawing/2014/main" id="{490676A2-3AF6-4D22-A906-C146A03D4852}"/>
              </a:ext>
            </a:extLst>
          </p:cNvPr>
          <p:cNvSpPr>
            <a:spLocks noGrp="1" noRot="1" noMove="1" noResize="1" noEditPoints="1" noAdjustHandles="1" noChangeArrowheads="1" noChangeShapeType="1"/>
          </p:cNvSpPr>
          <p:nvPr/>
        </p:nvSpPr>
        <p:spPr>
          <a:xfrm>
            <a:off x="3953107"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bg1">
                  <a:lumMod val="85000"/>
                </a:schemeClr>
              </a:solidFill>
            </a:endParaRPr>
          </a:p>
        </p:txBody>
      </p:sp>
      <p:sp>
        <p:nvSpPr>
          <p:cNvPr id="39" name="矩形: 圓角 38">
            <a:extLst>
              <a:ext uri="{FF2B5EF4-FFF2-40B4-BE49-F238E27FC236}">
                <a16:creationId xmlns:a16="http://schemas.microsoft.com/office/drawing/2014/main" id="{83F28A6F-B3BC-45A8-9402-715A75515381}"/>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bg1">
                  <a:lumMod val="85000"/>
                </a:schemeClr>
              </a:solidFill>
            </a:endParaRPr>
          </a:p>
        </p:txBody>
      </p:sp>
      <p:sp>
        <p:nvSpPr>
          <p:cNvPr id="40" name="矩形: 圓角 39">
            <a:extLst>
              <a:ext uri="{FF2B5EF4-FFF2-40B4-BE49-F238E27FC236}">
                <a16:creationId xmlns:a16="http://schemas.microsoft.com/office/drawing/2014/main" id="{A119CAF2-0BA5-4F44-A45C-A4C2EC0DF1CF}"/>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tx1">
                  <a:lumMod val="50000"/>
                  <a:lumOff val="50000"/>
                </a:schemeClr>
              </a:solidFill>
            </a:endParaRPr>
          </a:p>
        </p:txBody>
      </p:sp>
      <p:sp>
        <p:nvSpPr>
          <p:cNvPr id="41" name="矩形: 圓角 40">
            <a:extLst>
              <a:ext uri="{FF2B5EF4-FFF2-40B4-BE49-F238E27FC236}">
                <a16:creationId xmlns:a16="http://schemas.microsoft.com/office/drawing/2014/main" id="{37E7660D-6D0F-41C1-AF12-C3E180AB69E7}"/>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bg1">
                  <a:lumMod val="85000"/>
                </a:schemeClr>
              </a:solidFill>
            </a:endParaRPr>
          </a:p>
        </p:txBody>
      </p:sp>
      <p:sp>
        <p:nvSpPr>
          <p:cNvPr id="42" name="矩形: 圓角 41">
            <a:extLst>
              <a:ext uri="{FF2B5EF4-FFF2-40B4-BE49-F238E27FC236}">
                <a16:creationId xmlns:a16="http://schemas.microsoft.com/office/drawing/2014/main" id="{E5CFF593-D960-4773-B356-F0D1EB4E641F}"/>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tx1">
                  <a:lumMod val="50000"/>
                  <a:lumOff val="50000"/>
                </a:schemeClr>
              </a:solidFill>
            </a:endParaRPr>
          </a:p>
        </p:txBody>
      </p:sp>
      <p:sp>
        <p:nvSpPr>
          <p:cNvPr id="43" name="矩形: 圓角 42">
            <a:extLst>
              <a:ext uri="{FF2B5EF4-FFF2-40B4-BE49-F238E27FC236}">
                <a16:creationId xmlns:a16="http://schemas.microsoft.com/office/drawing/2014/main" id="{7AF0A9BF-A607-4FE4-8D06-4D7E2CB43C5D}"/>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bg1">
                  <a:lumMod val="85000"/>
                </a:schemeClr>
              </a:solidFill>
            </a:endParaRPr>
          </a:p>
        </p:txBody>
      </p:sp>
      <p:sp>
        <p:nvSpPr>
          <p:cNvPr id="44" name="矩形: 圓角 43">
            <a:extLst>
              <a:ext uri="{FF2B5EF4-FFF2-40B4-BE49-F238E27FC236}">
                <a16:creationId xmlns:a16="http://schemas.microsoft.com/office/drawing/2014/main" id="{E43A6527-52D5-4F35-B61E-235B34E3FD23}"/>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tx1">
                  <a:lumMod val="50000"/>
                  <a:lumOff val="50000"/>
                </a:schemeClr>
              </a:solidFill>
            </a:endParaRPr>
          </a:p>
        </p:txBody>
      </p:sp>
      <p:sp>
        <p:nvSpPr>
          <p:cNvPr id="45" name="矩形: 圓角 44">
            <a:extLst>
              <a:ext uri="{FF2B5EF4-FFF2-40B4-BE49-F238E27FC236}">
                <a16:creationId xmlns:a16="http://schemas.microsoft.com/office/drawing/2014/main" id="{64DF8AE5-9D6F-4379-848F-E48C4E641B6A}"/>
              </a:ext>
            </a:extLst>
          </p:cNvPr>
          <p:cNvSpPr>
            <a:spLocks noGrp="1" noRot="1" noMove="1" noResize="1" noEditPoints="1" noAdjustHandles="1" noChangeArrowheads="1" noChangeShapeType="1"/>
          </p:cNvSpPr>
          <p:nvPr/>
        </p:nvSpPr>
        <p:spPr>
          <a:xfrm>
            <a:off x="5682000" y="95408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zh-TW" altLang="en-US">
              <a:solidFill>
                <a:schemeClr val="tx1">
                  <a:lumMod val="50000"/>
                  <a:lumOff val="50000"/>
                </a:schemeClr>
              </a:solidFill>
            </a:endParaRPr>
          </a:p>
        </p:txBody>
      </p:sp>
      <p:grpSp>
        <p:nvGrpSpPr>
          <p:cNvPr id="63" name="群組 62">
            <a:extLst>
              <a:ext uri="{FF2B5EF4-FFF2-40B4-BE49-F238E27FC236}">
                <a16:creationId xmlns:a16="http://schemas.microsoft.com/office/drawing/2014/main" id="{6B9C39DB-10B0-4FA4-A41B-5398B652D886}"/>
              </a:ext>
            </a:extLst>
          </p:cNvPr>
          <p:cNvGrpSpPr/>
          <p:nvPr/>
        </p:nvGrpSpPr>
        <p:grpSpPr>
          <a:xfrm>
            <a:off x="1056000" y="1189394"/>
            <a:ext cx="10080000" cy="4941997"/>
            <a:chOff x="1056000" y="1189394"/>
            <a:chExt cx="10080000" cy="4941997"/>
          </a:xfrm>
        </p:grpSpPr>
        <p:sp>
          <p:nvSpPr>
            <p:cNvPr id="58" name="矩形 57">
              <a:extLst>
                <a:ext uri="{FF2B5EF4-FFF2-40B4-BE49-F238E27FC236}">
                  <a16:creationId xmlns:a16="http://schemas.microsoft.com/office/drawing/2014/main" id="{08A5A275-4E3E-43A2-97BA-18E7E9A29E79}"/>
                </a:ext>
              </a:extLst>
            </p:cNvPr>
            <p:cNvSpPr/>
            <p:nvPr/>
          </p:nvSpPr>
          <p:spPr>
            <a:xfrm>
              <a:off x="1056000" y="2315391"/>
              <a:ext cx="10080000" cy="3816000"/>
            </a:xfrm>
            <a:prstGeom prst="rect">
              <a:avLst/>
            </a:prstGeom>
            <a:solidFill>
              <a:srgbClr val="FAFA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descr="一張含有 文字, 男人, 個人, 套裝 的圖片&#10;&#10;自動產生的描述">
              <a:extLst>
                <a:ext uri="{FF2B5EF4-FFF2-40B4-BE49-F238E27FC236}">
                  <a16:creationId xmlns:a16="http://schemas.microsoft.com/office/drawing/2014/main" id="{20671D43-8E95-417A-A2B9-1B7C7113B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196340" y="2332236"/>
              <a:ext cx="2828570" cy="3780000"/>
            </a:xfrm>
            <a:prstGeom prst="rect">
              <a:avLst/>
            </a:prstGeom>
          </p:spPr>
        </p:pic>
        <p:sp>
          <p:nvSpPr>
            <p:cNvPr id="48" name="文字方塊 47">
              <a:extLst>
                <a:ext uri="{FF2B5EF4-FFF2-40B4-BE49-F238E27FC236}">
                  <a16:creationId xmlns:a16="http://schemas.microsoft.com/office/drawing/2014/main" id="{E0D211BB-D5F0-438C-BD37-D67DB1BB051F}"/>
                </a:ext>
              </a:extLst>
            </p:cNvPr>
            <p:cNvSpPr txBox="1"/>
            <p:nvPr/>
          </p:nvSpPr>
          <p:spPr>
            <a:xfrm>
              <a:off x="2242660" y="1189394"/>
              <a:ext cx="2520000" cy="1013098"/>
            </a:xfrm>
            <a:prstGeom prst="rect">
              <a:avLst/>
            </a:prstGeom>
            <a:noFill/>
          </p:spPr>
          <p:txBody>
            <a:bodyPr wrap="square" anchor="ctr">
              <a:spAutoFit/>
            </a:bodyPr>
            <a:lstStyle/>
            <a:p>
              <a:pPr>
                <a:lnSpc>
                  <a:spcPct val="150000"/>
                </a:lnSpc>
              </a:pPr>
              <a:r>
                <a:rPr lang="en-US" altLang="zh-TW" sz="2400" b="1" kern="100">
                  <a:effectLst/>
                </a:rPr>
                <a:t>Kevin Systrom</a:t>
              </a:r>
            </a:p>
            <a:p>
              <a:pPr>
                <a:lnSpc>
                  <a:spcPct val="150000"/>
                </a:lnSpc>
              </a:pPr>
              <a:r>
                <a:rPr lang="zh-TW" altLang="zh-TW" kern="100">
                  <a:effectLst/>
                </a:rPr>
                <a:t>凱文．斯特羅姆</a:t>
              </a:r>
              <a:endParaRPr lang="en-US" altLang="zh-TW" kern="100">
                <a:effectLst/>
              </a:endParaRPr>
            </a:p>
          </p:txBody>
        </p:sp>
        <p:sp>
          <p:nvSpPr>
            <p:cNvPr id="50" name="文字方塊 49">
              <a:extLst>
                <a:ext uri="{FF2B5EF4-FFF2-40B4-BE49-F238E27FC236}">
                  <a16:creationId xmlns:a16="http://schemas.microsoft.com/office/drawing/2014/main" id="{9E655075-718E-4C5C-8A46-D85B0D5E7958}"/>
                </a:ext>
              </a:extLst>
            </p:cNvPr>
            <p:cNvSpPr txBox="1"/>
            <p:nvPr/>
          </p:nvSpPr>
          <p:spPr>
            <a:xfrm>
              <a:off x="4367107" y="2640104"/>
              <a:ext cx="6507996" cy="3163687"/>
            </a:xfrm>
            <a:prstGeom prst="rect">
              <a:avLst/>
            </a:prstGeom>
            <a:noFill/>
          </p:spPr>
          <p:txBody>
            <a:bodyPr wrap="square" anchor="t">
              <a:spAutoFit/>
            </a:bodyPr>
            <a:lstStyle/>
            <a:p>
              <a:pPr algn="just">
                <a:lnSpc>
                  <a:spcPct val="200000"/>
                </a:lnSpc>
                <a:spcBef>
                  <a:spcPts val="600"/>
                </a:spcBef>
                <a:spcAft>
                  <a:spcPts val="0"/>
                </a:spcAft>
              </a:pPr>
              <a:r>
                <a:rPr lang="zh-TW" altLang="zh-TW" sz="1600">
                  <a:latin typeface="+mn-ea"/>
                </a:rPr>
                <a:t>斯特羅姆從小熱愛程式語言。當其他孩子沉迷於《毀滅戰士》時，斯特羅姆已設計出這款遊戲的關卡。他還是</a:t>
              </a:r>
              <a:r>
                <a:rPr lang="en-US" altLang="zh-TW" sz="1600">
                  <a:latin typeface="+mn-ea"/>
                </a:rPr>
                <a:t> AOL </a:t>
              </a:r>
              <a:r>
                <a:rPr lang="zh-TW" altLang="zh-TW" sz="1600">
                  <a:latin typeface="+mn-ea"/>
                </a:rPr>
                <a:t>旗下即時通訊軟體</a:t>
              </a:r>
              <a:r>
                <a:rPr lang="en-US" altLang="zh-TW" sz="1600">
                  <a:latin typeface="+mn-ea"/>
                </a:rPr>
                <a:t> AIM </a:t>
              </a:r>
              <a:r>
                <a:rPr lang="zh-TW" altLang="zh-TW" sz="1600">
                  <a:latin typeface="+mn-ea"/>
                </a:rPr>
                <a:t>的「駭客」，開發的外掛能在短時間發送大量垃圾訊息，導致對方軟體崩潰、帳號斷線，以至於朋友真的以為斯特羅姆駭進自己的帳號。</a:t>
              </a:r>
            </a:p>
            <a:p>
              <a:pPr algn="just">
                <a:lnSpc>
                  <a:spcPct val="200000"/>
                </a:lnSpc>
                <a:spcBef>
                  <a:spcPts val="600"/>
                </a:spcBef>
                <a:spcAft>
                  <a:spcPts val="0"/>
                </a:spcAft>
              </a:pPr>
              <a:r>
                <a:rPr lang="zh-TW" altLang="zh-TW" sz="1600">
                  <a:latin typeface="+mn-ea"/>
                </a:rPr>
                <a:t>他認為軟體開發是帶來無上快感的愛好，「當知道你開發的軟體能把朋友逗笑，你參與的產品能服務上億人時，那種感覺真不可比擬。」</a:t>
              </a:r>
            </a:p>
          </p:txBody>
        </p:sp>
        <p:grpSp>
          <p:nvGrpSpPr>
            <p:cNvPr id="60" name="群組 59">
              <a:extLst>
                <a:ext uri="{FF2B5EF4-FFF2-40B4-BE49-F238E27FC236}">
                  <a16:creationId xmlns:a16="http://schemas.microsoft.com/office/drawing/2014/main" id="{5FF1E691-D056-43E2-999E-19B5C1E2085E}"/>
                </a:ext>
              </a:extLst>
            </p:cNvPr>
            <p:cNvGrpSpPr/>
            <p:nvPr/>
          </p:nvGrpSpPr>
          <p:grpSpPr>
            <a:xfrm>
              <a:off x="1196340" y="1246665"/>
              <a:ext cx="900000" cy="900000"/>
              <a:chOff x="3088660" y="1886004"/>
              <a:chExt cx="2794000" cy="2798487"/>
            </a:xfrm>
          </p:grpSpPr>
          <p:pic>
            <p:nvPicPr>
              <p:cNvPr id="61" name="圖片 60" descr="一張含有 文字, 男人, 個人, 套裝 的圖片&#10;&#10;自動產生的描述">
                <a:extLst>
                  <a:ext uri="{FF2B5EF4-FFF2-40B4-BE49-F238E27FC236}">
                    <a16:creationId xmlns:a16="http://schemas.microsoft.com/office/drawing/2014/main" id="{BFFCA8DC-8175-4554-90E7-EE014F33B68D}"/>
                  </a:ext>
                </a:extLst>
              </p:cNvPr>
              <p:cNvPicPr>
                <a:picLocks noChangeAspect="1"/>
              </p:cNvPicPr>
              <p:nvPr/>
            </p:nvPicPr>
            <p:blipFill>
              <a:blip r:embed="rId2">
                <a:extLst>
                  <a:ext uri="{28A0092B-C50C-407E-A947-70E740481C1C}">
                    <a14:useLocalDpi xmlns:a14="http://schemas.microsoft.com/office/drawing/2010/main" val="0"/>
                  </a:ext>
                </a:extLst>
              </a:blip>
              <a:srcRect b="25170"/>
              <a:stretch>
                <a:fillRect/>
              </a:stretch>
            </p:blipFill>
            <p:spPr bwMode="auto">
              <a:xfrm>
                <a:off x="3088660" y="1890491"/>
                <a:ext cx="2794000" cy="2794000"/>
              </a:xfrm>
              <a:custGeom>
                <a:avLst/>
                <a:gdLst>
                  <a:gd name="connsiteX0" fmla="*/ 1397000 w 2794000"/>
                  <a:gd name="connsiteY0" fmla="*/ 0 h 2794000"/>
                  <a:gd name="connsiteX1" fmla="*/ 2794000 w 2794000"/>
                  <a:gd name="connsiteY1" fmla="*/ 1397000 h 2794000"/>
                  <a:gd name="connsiteX2" fmla="*/ 1397000 w 2794000"/>
                  <a:gd name="connsiteY2" fmla="*/ 2794000 h 2794000"/>
                  <a:gd name="connsiteX3" fmla="*/ 0 w 2794000"/>
                  <a:gd name="connsiteY3" fmla="*/ 1397000 h 2794000"/>
                  <a:gd name="connsiteX4" fmla="*/ 1397000 w 2794000"/>
                  <a:gd name="connsiteY4" fmla="*/ 0 h 279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0" h="2794000">
                    <a:moveTo>
                      <a:pt x="1397000" y="0"/>
                    </a:moveTo>
                    <a:cubicBezTo>
                      <a:pt x="2168542" y="0"/>
                      <a:pt x="2794000" y="625458"/>
                      <a:pt x="2794000" y="1397000"/>
                    </a:cubicBezTo>
                    <a:cubicBezTo>
                      <a:pt x="2794000" y="2168542"/>
                      <a:pt x="2168542" y="2794000"/>
                      <a:pt x="1397000" y="2794000"/>
                    </a:cubicBezTo>
                    <a:cubicBezTo>
                      <a:pt x="625458" y="2794000"/>
                      <a:pt x="0" y="2168542"/>
                      <a:pt x="0" y="1397000"/>
                    </a:cubicBezTo>
                    <a:cubicBezTo>
                      <a:pt x="0" y="625458"/>
                      <a:pt x="625458" y="0"/>
                      <a:pt x="1397000" y="0"/>
                    </a:cubicBezTo>
                    <a:close/>
                  </a:path>
                </a:pathLst>
              </a:custGeom>
            </p:spPr>
          </p:pic>
          <p:sp>
            <p:nvSpPr>
              <p:cNvPr id="62" name="橢圓 61">
                <a:extLst>
                  <a:ext uri="{FF2B5EF4-FFF2-40B4-BE49-F238E27FC236}">
                    <a16:creationId xmlns:a16="http://schemas.microsoft.com/office/drawing/2014/main" id="{1D7B3B3D-7E0A-4CF2-88C7-EE63D8DDB100}"/>
                  </a:ext>
                </a:extLst>
              </p:cNvPr>
              <p:cNvSpPr/>
              <p:nvPr/>
            </p:nvSpPr>
            <p:spPr>
              <a:xfrm>
                <a:off x="3088660" y="1886004"/>
                <a:ext cx="2794000" cy="279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4" name="群組 63">
            <a:extLst>
              <a:ext uri="{FF2B5EF4-FFF2-40B4-BE49-F238E27FC236}">
                <a16:creationId xmlns:a16="http://schemas.microsoft.com/office/drawing/2014/main" id="{54CD5297-D9B0-430A-86E5-E83D9F6D8F6C}"/>
              </a:ext>
            </a:extLst>
          </p:cNvPr>
          <p:cNvGrpSpPr/>
          <p:nvPr/>
        </p:nvGrpSpPr>
        <p:grpSpPr>
          <a:xfrm>
            <a:off x="1056000" y="1189394"/>
            <a:ext cx="10080000" cy="4941997"/>
            <a:chOff x="1056000" y="1189394"/>
            <a:chExt cx="10080000" cy="4941997"/>
          </a:xfrm>
        </p:grpSpPr>
        <p:sp>
          <p:nvSpPr>
            <p:cNvPr id="65" name="矩形 64">
              <a:extLst>
                <a:ext uri="{FF2B5EF4-FFF2-40B4-BE49-F238E27FC236}">
                  <a16:creationId xmlns:a16="http://schemas.microsoft.com/office/drawing/2014/main" id="{D8E2E473-26DD-4189-AB53-1290D536FDD1}"/>
                </a:ext>
              </a:extLst>
            </p:cNvPr>
            <p:cNvSpPr/>
            <p:nvPr/>
          </p:nvSpPr>
          <p:spPr>
            <a:xfrm>
              <a:off x="1056000" y="2315391"/>
              <a:ext cx="10080000" cy="3816000"/>
            </a:xfrm>
            <a:prstGeom prst="rect">
              <a:avLst/>
            </a:prstGeom>
            <a:solidFill>
              <a:srgbClr val="FAFA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6" name="圖片 65">
              <a:extLst>
                <a:ext uri="{FF2B5EF4-FFF2-40B4-BE49-F238E27FC236}">
                  <a16:creationId xmlns:a16="http://schemas.microsoft.com/office/drawing/2014/main" id="{4595D89F-10CA-49E9-B84B-CDFAF8811B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1196340" y="3162807"/>
              <a:ext cx="2828570" cy="2118856"/>
            </a:xfrm>
            <a:prstGeom prst="rect">
              <a:avLst/>
            </a:prstGeom>
          </p:spPr>
        </p:pic>
        <p:sp>
          <p:nvSpPr>
            <p:cNvPr id="67" name="文字方塊 66">
              <a:extLst>
                <a:ext uri="{FF2B5EF4-FFF2-40B4-BE49-F238E27FC236}">
                  <a16:creationId xmlns:a16="http://schemas.microsoft.com/office/drawing/2014/main" id="{05CE7F19-BE1B-419B-A5C1-21E2CC8826F2}"/>
                </a:ext>
              </a:extLst>
            </p:cNvPr>
            <p:cNvSpPr txBox="1"/>
            <p:nvPr/>
          </p:nvSpPr>
          <p:spPr>
            <a:xfrm>
              <a:off x="2242660" y="1189394"/>
              <a:ext cx="2520000" cy="1013098"/>
            </a:xfrm>
            <a:prstGeom prst="rect">
              <a:avLst/>
            </a:prstGeom>
            <a:noFill/>
          </p:spPr>
          <p:txBody>
            <a:bodyPr wrap="square" anchor="ctr">
              <a:spAutoFit/>
            </a:bodyPr>
            <a:lstStyle/>
            <a:p>
              <a:pPr>
                <a:lnSpc>
                  <a:spcPct val="150000"/>
                </a:lnSpc>
              </a:pPr>
              <a:r>
                <a:rPr lang="en-US" altLang="zh-TW" sz="2400" b="1" kern="100">
                  <a:effectLst/>
                </a:rPr>
                <a:t>Mike Krieger</a:t>
              </a:r>
            </a:p>
            <a:p>
              <a:pPr>
                <a:lnSpc>
                  <a:spcPct val="150000"/>
                </a:lnSpc>
              </a:pPr>
              <a:r>
                <a:rPr lang="zh-TW" altLang="en-US" kern="100">
                  <a:effectLst/>
                </a:rPr>
                <a:t>邁克．克里格</a:t>
              </a:r>
              <a:endParaRPr lang="en-US" altLang="zh-TW" kern="100">
                <a:effectLst/>
              </a:endParaRPr>
            </a:p>
          </p:txBody>
        </p:sp>
        <p:sp>
          <p:nvSpPr>
            <p:cNvPr id="68" name="文字方塊 67">
              <a:extLst>
                <a:ext uri="{FF2B5EF4-FFF2-40B4-BE49-F238E27FC236}">
                  <a16:creationId xmlns:a16="http://schemas.microsoft.com/office/drawing/2014/main" id="{A891200E-2EE2-40F3-AD44-7399764E8313}"/>
                </a:ext>
              </a:extLst>
            </p:cNvPr>
            <p:cNvSpPr txBox="1"/>
            <p:nvPr/>
          </p:nvSpPr>
          <p:spPr>
            <a:xfrm>
              <a:off x="4367107" y="2943552"/>
              <a:ext cx="6507996" cy="2557367"/>
            </a:xfrm>
            <a:prstGeom prst="rect">
              <a:avLst/>
            </a:prstGeom>
            <a:noFill/>
          </p:spPr>
          <p:txBody>
            <a:bodyPr wrap="square" anchor="t">
              <a:spAutoFit/>
            </a:bodyPr>
            <a:lstStyle/>
            <a:p>
              <a:pPr algn="just">
                <a:lnSpc>
                  <a:spcPct val="200000"/>
                </a:lnSpc>
                <a:spcBef>
                  <a:spcPts val="600"/>
                </a:spcBef>
                <a:spcAft>
                  <a:spcPts val="0"/>
                </a:spcAft>
              </a:pPr>
              <a:r>
                <a:rPr lang="zh-TW" altLang="en-US" sz="1600">
                  <a:latin typeface="+mn-ea"/>
                </a:rPr>
                <a:t>克里格從小就喜歡「找到根源」。他說：「拿到一個玩具，我總會把它拆開看看裡面有什麼東西，我喜歡了解事物到底如何工作。」</a:t>
              </a:r>
            </a:p>
            <a:p>
              <a:pPr algn="just">
                <a:lnSpc>
                  <a:spcPct val="200000"/>
                </a:lnSpc>
                <a:spcBef>
                  <a:spcPts val="600"/>
                </a:spcBef>
                <a:spcAft>
                  <a:spcPts val="0"/>
                </a:spcAft>
              </a:pPr>
              <a:r>
                <a:rPr lang="zh-TW" altLang="en-US" sz="1600">
                  <a:latin typeface="+mn-ea"/>
                </a:rPr>
                <a:t>接觸電腦後，這種愛好也轉移到代碼。克里格最先掌握的是 </a:t>
              </a:r>
              <a:r>
                <a:rPr lang="en-US" altLang="zh-TW" sz="1600">
                  <a:latin typeface="+mn-ea"/>
                </a:rPr>
                <a:t>HTML</a:t>
              </a:r>
              <a:r>
                <a:rPr lang="zh-TW" altLang="en-US" sz="1600">
                  <a:latin typeface="+mn-ea"/>
                </a:rPr>
                <a:t>，他開始學著自己搭建網站。這項愛好最終也將他送到坐落矽谷腹地的史丹佛大學，就讀符號系統─人機互動方向。</a:t>
              </a:r>
            </a:p>
          </p:txBody>
        </p:sp>
        <p:grpSp>
          <p:nvGrpSpPr>
            <p:cNvPr id="69" name="群組 68">
              <a:extLst>
                <a:ext uri="{FF2B5EF4-FFF2-40B4-BE49-F238E27FC236}">
                  <a16:creationId xmlns:a16="http://schemas.microsoft.com/office/drawing/2014/main" id="{982568DD-F0C3-4AD9-99F7-71F3D42E823E}"/>
                </a:ext>
              </a:extLst>
            </p:cNvPr>
            <p:cNvGrpSpPr/>
            <p:nvPr/>
          </p:nvGrpSpPr>
          <p:grpSpPr>
            <a:xfrm>
              <a:off x="1196340" y="1246665"/>
              <a:ext cx="900000" cy="900000"/>
              <a:chOff x="3088660" y="1886004"/>
              <a:chExt cx="2794000" cy="2798487"/>
            </a:xfrm>
          </p:grpSpPr>
          <p:pic>
            <p:nvPicPr>
              <p:cNvPr id="70" name="圖片 69">
                <a:extLst>
                  <a:ext uri="{FF2B5EF4-FFF2-40B4-BE49-F238E27FC236}">
                    <a16:creationId xmlns:a16="http://schemas.microsoft.com/office/drawing/2014/main" id="{956D37C3-6C16-4EB1-8750-AEC851FBF0C5}"/>
                  </a:ext>
                </a:extLst>
              </p:cNvPr>
              <p:cNvPicPr>
                <a:picLocks noChangeAspect="1"/>
              </p:cNvPicPr>
              <p:nvPr/>
            </p:nvPicPr>
            <p:blipFill>
              <a:blip r:embed="rId3">
                <a:extLst>
                  <a:ext uri="{28A0092B-C50C-407E-A947-70E740481C1C}">
                    <a14:useLocalDpi xmlns:a14="http://schemas.microsoft.com/office/drawing/2010/main" val="0"/>
                  </a:ext>
                </a:extLst>
              </a:blip>
              <a:srcRect l="12485" r="12485"/>
              <a:stretch/>
            </p:blipFill>
            <p:spPr bwMode="auto">
              <a:xfrm>
                <a:off x="3088660" y="1890491"/>
                <a:ext cx="2794000" cy="2794000"/>
              </a:xfrm>
              <a:custGeom>
                <a:avLst/>
                <a:gdLst>
                  <a:gd name="connsiteX0" fmla="*/ 1397000 w 2794000"/>
                  <a:gd name="connsiteY0" fmla="*/ 0 h 2794000"/>
                  <a:gd name="connsiteX1" fmla="*/ 2794000 w 2794000"/>
                  <a:gd name="connsiteY1" fmla="*/ 1397000 h 2794000"/>
                  <a:gd name="connsiteX2" fmla="*/ 1397000 w 2794000"/>
                  <a:gd name="connsiteY2" fmla="*/ 2794000 h 2794000"/>
                  <a:gd name="connsiteX3" fmla="*/ 0 w 2794000"/>
                  <a:gd name="connsiteY3" fmla="*/ 1397000 h 2794000"/>
                  <a:gd name="connsiteX4" fmla="*/ 1397000 w 2794000"/>
                  <a:gd name="connsiteY4" fmla="*/ 0 h 279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0" h="2794000">
                    <a:moveTo>
                      <a:pt x="1397000" y="0"/>
                    </a:moveTo>
                    <a:cubicBezTo>
                      <a:pt x="2168542" y="0"/>
                      <a:pt x="2794000" y="625458"/>
                      <a:pt x="2794000" y="1397000"/>
                    </a:cubicBezTo>
                    <a:cubicBezTo>
                      <a:pt x="2794000" y="2168542"/>
                      <a:pt x="2168542" y="2794000"/>
                      <a:pt x="1397000" y="2794000"/>
                    </a:cubicBezTo>
                    <a:cubicBezTo>
                      <a:pt x="625458" y="2794000"/>
                      <a:pt x="0" y="2168542"/>
                      <a:pt x="0" y="1397000"/>
                    </a:cubicBezTo>
                    <a:cubicBezTo>
                      <a:pt x="0" y="625458"/>
                      <a:pt x="625458" y="0"/>
                      <a:pt x="1397000" y="0"/>
                    </a:cubicBezTo>
                    <a:close/>
                  </a:path>
                </a:pathLst>
              </a:custGeom>
            </p:spPr>
          </p:pic>
          <p:sp>
            <p:nvSpPr>
              <p:cNvPr id="71" name="橢圓 70">
                <a:extLst>
                  <a:ext uri="{FF2B5EF4-FFF2-40B4-BE49-F238E27FC236}">
                    <a16:creationId xmlns:a16="http://schemas.microsoft.com/office/drawing/2014/main" id="{17F0A888-18AD-4FE7-991D-5BF489974673}"/>
                  </a:ext>
                </a:extLst>
              </p:cNvPr>
              <p:cNvSpPr/>
              <p:nvPr/>
            </p:nvSpPr>
            <p:spPr>
              <a:xfrm>
                <a:off x="3088660" y="1886004"/>
                <a:ext cx="2794000" cy="279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345245220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500"/>
                                        <p:tgtEl>
                                          <p:spTgt spid="63"/>
                                        </p:tgtEl>
                                        <p:attrNameLst>
                                          <p:attrName>ppt_x</p:attrName>
                                        </p:attrNameLst>
                                      </p:cBhvr>
                                      <p:tavLst>
                                        <p:tav tm="0">
                                          <p:val>
                                            <p:strVal val="ppt_x"/>
                                          </p:val>
                                        </p:tav>
                                        <p:tav tm="100000">
                                          <p:val>
                                            <p:strVal val="0-ppt_w/2"/>
                                          </p:val>
                                        </p:tav>
                                      </p:tavLst>
                                    </p:anim>
                                    <p:anim calcmode="lin" valueType="num">
                                      <p:cBhvr additive="base">
                                        <p:cTn id="12" dur="500"/>
                                        <p:tgtEl>
                                          <p:spTgt spid="63"/>
                                        </p:tgtEl>
                                        <p:attrNameLst>
                                          <p:attrName>ppt_y</p:attrName>
                                        </p:attrNameLst>
                                      </p:cBhvr>
                                      <p:tavLst>
                                        <p:tav tm="0">
                                          <p:val>
                                            <p:strVal val="ppt_y"/>
                                          </p:val>
                                        </p:tav>
                                        <p:tav tm="100000">
                                          <p:val>
                                            <p:strVal val="ppt_y"/>
                                          </p:val>
                                        </p:tav>
                                      </p:tavLst>
                                    </p:anim>
                                    <p:set>
                                      <p:cBhvr>
                                        <p:cTn id="13" dur="1" fill="hold">
                                          <p:stCondLst>
                                            <p:cond delay="499"/>
                                          </p:stCondLst>
                                        </p:cTn>
                                        <p:tgtEl>
                                          <p:spTgt spid="63"/>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1+#ppt_w/2"/>
                                          </p:val>
                                        </p:tav>
                                        <p:tav tm="100000">
                                          <p:val>
                                            <p:strVal val="#ppt_x"/>
                                          </p:val>
                                        </p:tav>
                                      </p:tavLst>
                                    </p:anim>
                                    <p:anim calcmode="lin" valueType="num">
                                      <p:cBhvr additive="base">
                                        <p:cTn id="17"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a:extLst>
              <a:ext uri="{FF2B5EF4-FFF2-40B4-BE49-F238E27FC236}">
                <a16:creationId xmlns:a16="http://schemas.microsoft.com/office/drawing/2014/main" id="{42175D3B-3CDA-43A4-8A4A-AE7A4BB834BB}"/>
              </a:ext>
            </a:extLst>
          </p:cNvPr>
          <p:cNvSpPr txBox="1">
            <a:spLocks/>
          </p:cNvSpPr>
          <p:nvPr/>
        </p:nvSpPr>
        <p:spPr>
          <a:xfrm>
            <a:off x="259334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a:t>創辦初衷</a:t>
            </a:r>
          </a:p>
        </p:txBody>
      </p:sp>
      <p:sp>
        <p:nvSpPr>
          <p:cNvPr id="11" name="標題 1">
            <a:extLst>
              <a:ext uri="{FF2B5EF4-FFF2-40B4-BE49-F238E27FC236}">
                <a16:creationId xmlns:a16="http://schemas.microsoft.com/office/drawing/2014/main" id="{B4968479-1F77-4FCD-A62E-6C1F3F108F75}"/>
              </a:ext>
            </a:extLst>
          </p:cNvPr>
          <p:cNvSpPr txBox="1">
            <a:spLocks/>
          </p:cNvSpPr>
          <p:nvPr/>
        </p:nvSpPr>
        <p:spPr>
          <a:xfrm>
            <a:off x="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創辦人</a:t>
            </a:r>
          </a:p>
        </p:txBody>
      </p:sp>
      <p:sp>
        <p:nvSpPr>
          <p:cNvPr id="12" name="標題 1">
            <a:extLst>
              <a:ext uri="{FF2B5EF4-FFF2-40B4-BE49-F238E27FC236}">
                <a16:creationId xmlns:a16="http://schemas.microsoft.com/office/drawing/2014/main" id="{46D914FA-06AE-400A-B100-50F43525B78F}"/>
              </a:ext>
            </a:extLst>
          </p:cNvPr>
          <p:cNvSpPr txBox="1">
            <a:spLocks/>
          </p:cNvSpPr>
          <p:nvPr/>
        </p:nvSpPr>
        <p:spPr>
          <a:xfrm>
            <a:off x="5186680" y="164081"/>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創辦過程</a:t>
            </a:r>
          </a:p>
        </p:txBody>
      </p:sp>
      <p:sp>
        <p:nvSpPr>
          <p:cNvPr id="6" name="矩形: 圓角 5">
            <a:extLst>
              <a:ext uri="{FF2B5EF4-FFF2-40B4-BE49-F238E27FC236}">
                <a16:creationId xmlns:a16="http://schemas.microsoft.com/office/drawing/2014/main" id="{BF34AD03-CE6E-4272-861A-69802CF1AFA3}"/>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 name="矩形: 圓角 7">
            <a:extLst>
              <a:ext uri="{FF2B5EF4-FFF2-40B4-BE49-F238E27FC236}">
                <a16:creationId xmlns:a16="http://schemas.microsoft.com/office/drawing/2014/main" id="{D90789EA-B593-4D18-AC5C-BB91FACA7A41}"/>
              </a:ext>
            </a:extLst>
          </p:cNvPr>
          <p:cNvSpPr>
            <a:spLocks noGrp="1" noRot="1" noMove="1" noResize="1" noEditPoints="1" noAdjustHandles="1" noChangeArrowheads="1" noChangeShapeType="1"/>
          </p:cNvSpPr>
          <p:nvPr/>
        </p:nvSpPr>
        <p:spPr>
          <a:xfrm>
            <a:off x="4817554"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3" name="矩形: 圓角 12">
            <a:extLst>
              <a:ext uri="{FF2B5EF4-FFF2-40B4-BE49-F238E27FC236}">
                <a16:creationId xmlns:a16="http://schemas.microsoft.com/office/drawing/2014/main" id="{3C361B12-156B-4DDA-92CF-FA96D23E74D6}"/>
              </a:ext>
            </a:extLst>
          </p:cNvPr>
          <p:cNvSpPr>
            <a:spLocks noGrp="1" noRot="1" noMove="1" noResize="1" noEditPoints="1" noAdjustHandles="1" noChangeArrowheads="1" noChangeShapeType="1"/>
          </p:cNvSpPr>
          <p:nvPr/>
        </p:nvSpPr>
        <p:spPr>
          <a:xfrm>
            <a:off x="3088660"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5" name="矩形: 圓角 14">
            <a:extLst>
              <a:ext uri="{FF2B5EF4-FFF2-40B4-BE49-F238E27FC236}">
                <a16:creationId xmlns:a16="http://schemas.microsoft.com/office/drawing/2014/main" id="{65988260-9D87-460E-8065-3A3FDD8FD772}"/>
              </a:ext>
            </a:extLst>
          </p:cNvPr>
          <p:cNvSpPr>
            <a:spLocks noGrp="1" noRot="1" noMove="1" noResize="1" noEditPoints="1" noAdjustHandles="1" noChangeArrowheads="1" noChangeShapeType="1"/>
          </p:cNvSpPr>
          <p:nvPr/>
        </p:nvSpPr>
        <p:spPr>
          <a:xfrm>
            <a:off x="3953107"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7" name="矩形: 圓角 16">
            <a:extLst>
              <a:ext uri="{FF2B5EF4-FFF2-40B4-BE49-F238E27FC236}">
                <a16:creationId xmlns:a16="http://schemas.microsoft.com/office/drawing/2014/main" id="{2C56D64D-BE54-4DFD-AECC-E193FDB367CA}"/>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8" name="矩形: 圓角 17">
            <a:extLst>
              <a:ext uri="{FF2B5EF4-FFF2-40B4-BE49-F238E27FC236}">
                <a16:creationId xmlns:a16="http://schemas.microsoft.com/office/drawing/2014/main" id="{F537EFF8-F7C1-44F3-886D-FAC8418A760E}"/>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19" name="矩形: 圓角 18">
            <a:extLst>
              <a:ext uri="{FF2B5EF4-FFF2-40B4-BE49-F238E27FC236}">
                <a16:creationId xmlns:a16="http://schemas.microsoft.com/office/drawing/2014/main" id="{1BFA56C1-FE27-460C-A4B7-DEC0242FEE32}"/>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21" name="矩形: 圓角 20">
            <a:extLst>
              <a:ext uri="{FF2B5EF4-FFF2-40B4-BE49-F238E27FC236}">
                <a16:creationId xmlns:a16="http://schemas.microsoft.com/office/drawing/2014/main" id="{CFB50DBB-8E0C-4C80-8D2A-D800BDF76AFB}"/>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22" name="矩形: 圓角 21">
            <a:extLst>
              <a:ext uri="{FF2B5EF4-FFF2-40B4-BE49-F238E27FC236}">
                <a16:creationId xmlns:a16="http://schemas.microsoft.com/office/drawing/2014/main" id="{E711EC8E-C69A-4154-8A8B-8EC5A8776B3D}"/>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23" name="矩形: 圓角 22">
            <a:extLst>
              <a:ext uri="{FF2B5EF4-FFF2-40B4-BE49-F238E27FC236}">
                <a16:creationId xmlns:a16="http://schemas.microsoft.com/office/drawing/2014/main" id="{778F8201-EF4F-4405-8DEF-69BFA7B12134}"/>
              </a:ext>
            </a:extLst>
          </p:cNvPr>
          <p:cNvSpPr>
            <a:spLocks noGrp="1" noRot="1" noMove="1" noResize="1" noEditPoints="1" noAdjustHandles="1" noChangeArrowheads="1" noChangeShapeType="1"/>
          </p:cNvSpPr>
          <p:nvPr/>
        </p:nvSpPr>
        <p:spPr>
          <a:xfrm>
            <a:off x="6546448" y="95408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2" name="直排文字版面配置區 1">
            <a:extLst>
              <a:ext uri="{FF2B5EF4-FFF2-40B4-BE49-F238E27FC236}">
                <a16:creationId xmlns:a16="http://schemas.microsoft.com/office/drawing/2014/main" id="{037C0672-CABC-4062-A7C8-E282D97D7700}"/>
              </a:ext>
            </a:extLst>
          </p:cNvPr>
          <p:cNvSpPr>
            <a:spLocks noGrp="1"/>
          </p:cNvSpPr>
          <p:nvPr>
            <p:ph type="body" orient="vert" idx="1"/>
          </p:nvPr>
        </p:nvSpPr>
        <p:spPr/>
        <p:txBody>
          <a:bodyPr>
            <a:normAutofit/>
          </a:bodyPr>
          <a:lstStyle/>
          <a:p>
            <a:r>
              <a:rPr lang="zh-TW" altLang="en-US" sz="2000">
                <a:latin typeface="+mn-ea"/>
              </a:rPr>
              <a:t>創辦人之一凱文．斯特羅姆（</a:t>
            </a:r>
            <a:r>
              <a:rPr lang="en-US" altLang="zh-TW" sz="2000">
                <a:latin typeface="+mn-ea"/>
              </a:rPr>
              <a:t>Kevin Systrom</a:t>
            </a:r>
            <a:r>
              <a:rPr lang="zh-TW" altLang="en-US" sz="2000">
                <a:latin typeface="+mn-ea"/>
              </a:rPr>
              <a:t>）想打造一個讓人們可以分享自己去了哪裡、將去哪裡的程式，而使用者最喜歡「分享照片」的功能。當時，手機的照相功能還沒有像現在這麼發達，但他認為「每個有手機的人，都有潛力成為一個業餘攝影師。」</a:t>
            </a:r>
          </a:p>
        </p:txBody>
      </p:sp>
    </p:spTree>
    <p:extLst>
      <p:ext uri="{BB962C8B-B14F-4D97-AF65-F5344CB8AC3E}">
        <p14:creationId xmlns:p14="http://schemas.microsoft.com/office/powerpoint/2010/main" val="414901787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a:extLst>
              <a:ext uri="{FF2B5EF4-FFF2-40B4-BE49-F238E27FC236}">
                <a16:creationId xmlns:a16="http://schemas.microsoft.com/office/drawing/2014/main" id="{42175D3B-3CDA-43A4-8A4A-AE7A4BB834BB}"/>
              </a:ext>
            </a:extLst>
          </p:cNvPr>
          <p:cNvSpPr txBox="1">
            <a:spLocks/>
          </p:cNvSpPr>
          <p:nvPr/>
        </p:nvSpPr>
        <p:spPr>
          <a:xfrm>
            <a:off x="259334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a:t>創辦過程</a:t>
            </a:r>
          </a:p>
        </p:txBody>
      </p:sp>
      <p:sp>
        <p:nvSpPr>
          <p:cNvPr id="11" name="標題 1">
            <a:extLst>
              <a:ext uri="{FF2B5EF4-FFF2-40B4-BE49-F238E27FC236}">
                <a16:creationId xmlns:a16="http://schemas.microsoft.com/office/drawing/2014/main" id="{B4968479-1F77-4FCD-A62E-6C1F3F108F75}"/>
              </a:ext>
            </a:extLst>
          </p:cNvPr>
          <p:cNvSpPr txBox="1">
            <a:spLocks/>
          </p:cNvSpPr>
          <p:nvPr/>
        </p:nvSpPr>
        <p:spPr>
          <a:xfrm>
            <a:off x="0" y="168566"/>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創辦初衷</a:t>
            </a:r>
          </a:p>
        </p:txBody>
      </p:sp>
      <p:sp>
        <p:nvSpPr>
          <p:cNvPr id="12" name="標題 1">
            <a:extLst>
              <a:ext uri="{FF2B5EF4-FFF2-40B4-BE49-F238E27FC236}">
                <a16:creationId xmlns:a16="http://schemas.microsoft.com/office/drawing/2014/main" id="{46D914FA-06AE-400A-B100-50F43525B78F}"/>
              </a:ext>
            </a:extLst>
          </p:cNvPr>
          <p:cNvSpPr txBox="1">
            <a:spLocks/>
          </p:cNvSpPr>
          <p:nvPr/>
        </p:nvSpPr>
        <p:spPr>
          <a:xfrm>
            <a:off x="5186680" y="164081"/>
            <a:ext cx="7005320" cy="965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a:solidFill>
                  <a:schemeClr val="tx1">
                    <a:lumMod val="50000"/>
                    <a:lumOff val="50000"/>
                  </a:schemeClr>
                </a:solidFill>
              </a:rPr>
              <a:t>兩人離開原因</a:t>
            </a:r>
          </a:p>
        </p:txBody>
      </p:sp>
      <p:sp>
        <p:nvSpPr>
          <p:cNvPr id="6" name="矩形: 圓角 5">
            <a:extLst>
              <a:ext uri="{FF2B5EF4-FFF2-40B4-BE49-F238E27FC236}">
                <a16:creationId xmlns:a16="http://schemas.microsoft.com/office/drawing/2014/main" id="{829B12C3-1144-4C5D-9130-13CB1095979A}"/>
              </a:ext>
            </a:extLst>
          </p:cNvPr>
          <p:cNvSpPr>
            <a:spLocks noGrp="1" noRot="1" noMove="1" noResize="1" noEditPoints="1" noAdjustHandles="1" noChangeArrowheads="1" noChangeShapeType="1"/>
          </p:cNvSpPr>
          <p:nvPr/>
        </p:nvSpPr>
        <p:spPr>
          <a:xfrm>
            <a:off x="5682001" y="951754"/>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8" name="矩形: 圓角 7">
            <a:extLst>
              <a:ext uri="{FF2B5EF4-FFF2-40B4-BE49-F238E27FC236}">
                <a16:creationId xmlns:a16="http://schemas.microsoft.com/office/drawing/2014/main" id="{89437C00-4B61-4D0E-B22B-6B65BA3C7AAD}"/>
              </a:ext>
            </a:extLst>
          </p:cNvPr>
          <p:cNvSpPr>
            <a:spLocks noGrp="1" noRot="1" noMove="1" noResize="1" noEditPoints="1" noAdjustHandles="1" noChangeArrowheads="1" noChangeShapeType="1"/>
          </p:cNvSpPr>
          <p:nvPr/>
        </p:nvSpPr>
        <p:spPr>
          <a:xfrm>
            <a:off x="4817554"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3" name="矩形: 圓角 12">
            <a:extLst>
              <a:ext uri="{FF2B5EF4-FFF2-40B4-BE49-F238E27FC236}">
                <a16:creationId xmlns:a16="http://schemas.microsoft.com/office/drawing/2014/main" id="{D0200589-4B25-4206-8897-2F7E3FEF8F97}"/>
              </a:ext>
            </a:extLst>
          </p:cNvPr>
          <p:cNvSpPr>
            <a:spLocks noGrp="1" noRot="1" noMove="1" noResize="1" noEditPoints="1" noAdjustHandles="1" noChangeArrowheads="1" noChangeShapeType="1"/>
          </p:cNvSpPr>
          <p:nvPr/>
        </p:nvSpPr>
        <p:spPr>
          <a:xfrm>
            <a:off x="3088660"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5" name="矩形: 圓角 14">
            <a:extLst>
              <a:ext uri="{FF2B5EF4-FFF2-40B4-BE49-F238E27FC236}">
                <a16:creationId xmlns:a16="http://schemas.microsoft.com/office/drawing/2014/main" id="{7F72254F-B6FF-4BF4-8FE6-112F8A041CC7}"/>
              </a:ext>
            </a:extLst>
          </p:cNvPr>
          <p:cNvSpPr>
            <a:spLocks noGrp="1" noRot="1" noMove="1" noResize="1" noEditPoints="1" noAdjustHandles="1" noChangeArrowheads="1" noChangeShapeType="1"/>
          </p:cNvSpPr>
          <p:nvPr/>
        </p:nvSpPr>
        <p:spPr>
          <a:xfrm>
            <a:off x="3953107" y="953177"/>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7" name="矩形: 圓角 16">
            <a:extLst>
              <a:ext uri="{FF2B5EF4-FFF2-40B4-BE49-F238E27FC236}">
                <a16:creationId xmlns:a16="http://schemas.microsoft.com/office/drawing/2014/main" id="{CB143CB4-6FEE-41AC-B2D3-298BEA63DECE}"/>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18" name="矩形: 圓角 17">
            <a:extLst>
              <a:ext uri="{FF2B5EF4-FFF2-40B4-BE49-F238E27FC236}">
                <a16:creationId xmlns:a16="http://schemas.microsoft.com/office/drawing/2014/main" id="{58A2B134-BBCA-4270-BDB0-916C9CB7F6AF}"/>
              </a:ext>
            </a:extLst>
          </p:cNvPr>
          <p:cNvSpPr>
            <a:spLocks noGrp="1" noRot="1" noMove="1" noResize="1" noEditPoints="1" noAdjustHandles="1" noChangeArrowheads="1" noChangeShapeType="1"/>
          </p:cNvSpPr>
          <p:nvPr/>
        </p:nvSpPr>
        <p:spPr>
          <a:xfrm>
            <a:off x="8275340" y="954698"/>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19" name="矩形: 圓角 18">
            <a:extLst>
              <a:ext uri="{FF2B5EF4-FFF2-40B4-BE49-F238E27FC236}">
                <a16:creationId xmlns:a16="http://schemas.microsoft.com/office/drawing/2014/main" id="{6EB46013-B272-41D9-9DBF-A84C3AE053C6}"/>
              </a:ext>
            </a:extLst>
          </p:cNvPr>
          <p:cNvSpPr>
            <a:spLocks noGrp="1" noRot="1" noMove="1" noResize="1" noEditPoints="1" noAdjustHandles="1" noChangeArrowheads="1" noChangeShapeType="1"/>
          </p:cNvSpPr>
          <p:nvPr/>
        </p:nvSpPr>
        <p:spPr>
          <a:xfrm>
            <a:off x="6546448"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21" name="矩形: 圓角 20">
            <a:extLst>
              <a:ext uri="{FF2B5EF4-FFF2-40B4-BE49-F238E27FC236}">
                <a16:creationId xmlns:a16="http://schemas.microsoft.com/office/drawing/2014/main" id="{F04424A6-4474-4873-B64B-8C87686C5050}"/>
              </a:ext>
            </a:extLst>
          </p:cNvPr>
          <p:cNvSpPr>
            <a:spLocks noGrp="1" noRot="1" noMove="1" noResize="1" noEditPoints="1" noAdjustHandles="1" noChangeArrowheads="1" noChangeShapeType="1"/>
          </p:cNvSpPr>
          <p:nvPr/>
        </p:nvSpPr>
        <p:spPr>
          <a:xfrm>
            <a:off x="7410895" y="954698"/>
            <a:ext cx="828000" cy="72000"/>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bg1">
                  <a:lumMod val="85000"/>
                </a:schemeClr>
              </a:solidFill>
            </a:endParaRPr>
          </a:p>
        </p:txBody>
      </p:sp>
      <p:sp>
        <p:nvSpPr>
          <p:cNvPr id="23" name="矩形: 圓角 22">
            <a:extLst>
              <a:ext uri="{FF2B5EF4-FFF2-40B4-BE49-F238E27FC236}">
                <a16:creationId xmlns:a16="http://schemas.microsoft.com/office/drawing/2014/main" id="{33CB006A-4F05-43BA-AA0B-480C907CA776}"/>
              </a:ext>
            </a:extLst>
          </p:cNvPr>
          <p:cNvSpPr>
            <a:spLocks noGrp="1" noRot="1" noMove="1" noResize="1" noEditPoints="1" noAdjustHandles="1" noChangeArrowheads="1" noChangeShapeType="1"/>
          </p:cNvSpPr>
          <p:nvPr/>
        </p:nvSpPr>
        <p:spPr>
          <a:xfrm>
            <a:off x="7410895" y="954087"/>
            <a:ext cx="828000" cy="72000"/>
          </a:xfrm>
          <a:prstGeom prst="roundRect">
            <a:avLst>
              <a:gd name="adj" fmla="val 50000"/>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lumMod val="50000"/>
                  <a:lumOff val="50000"/>
                </a:schemeClr>
              </a:solidFill>
            </a:endParaRPr>
          </a:p>
        </p:txBody>
      </p:sp>
      <p:sp>
        <p:nvSpPr>
          <p:cNvPr id="2" name="直排文字版面配置區 1">
            <a:extLst>
              <a:ext uri="{FF2B5EF4-FFF2-40B4-BE49-F238E27FC236}">
                <a16:creationId xmlns:a16="http://schemas.microsoft.com/office/drawing/2014/main" id="{49080E63-936E-4874-87C0-0AC7B8A0D043}"/>
              </a:ext>
            </a:extLst>
          </p:cNvPr>
          <p:cNvSpPr>
            <a:spLocks noGrp="1"/>
          </p:cNvSpPr>
          <p:nvPr>
            <p:ph type="body" orient="vert" idx="1"/>
          </p:nvPr>
        </p:nvSpPr>
        <p:spPr/>
        <p:txBody>
          <a:bodyPr>
            <a:normAutofit/>
          </a:bodyPr>
          <a:lstStyle/>
          <a:p>
            <a:r>
              <a:rPr lang="zh-TW" altLang="en-US" sz="2000"/>
              <a:t>兩人初次相遇是在人機互動課上，兩人是學長學弟的關係。畢業後，斯特羅姆先後加入 </a:t>
            </a:r>
            <a:r>
              <a:rPr lang="en-US" altLang="zh-TW" sz="2000"/>
              <a:t>Twitter</a:t>
            </a:r>
            <a:r>
              <a:rPr lang="zh-TW" altLang="en-US" sz="2000"/>
              <a:t>、</a:t>
            </a:r>
            <a:r>
              <a:rPr lang="en-US" altLang="zh-TW" sz="2000"/>
              <a:t>Google </a:t>
            </a:r>
            <a:r>
              <a:rPr lang="zh-TW" altLang="en-US" sz="2000"/>
              <a:t>等多家公司。寄人籬下的經歷，讓斯特羅姆感覺自己的能力和重要性被忽視，因此決定和克里格一同創業。和斯特羅姆相比，克里格是受過更多正規教育訓練的程式設計師，因此拿完融資、新公司正式成立後，由學長當 </a:t>
            </a:r>
            <a:r>
              <a:rPr lang="en-US" altLang="zh-TW" sz="2000"/>
              <a:t>CEO</a:t>
            </a:r>
            <a:r>
              <a:rPr lang="zh-TW" altLang="en-US" sz="2000"/>
              <a:t>，學弟來做工程負責人。</a:t>
            </a:r>
          </a:p>
        </p:txBody>
      </p:sp>
    </p:spTree>
    <p:extLst>
      <p:ext uri="{BB962C8B-B14F-4D97-AF65-F5344CB8AC3E}">
        <p14:creationId xmlns:p14="http://schemas.microsoft.com/office/powerpoint/2010/main" val="157952406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Noto Serif TC"/>
        <a:ea typeface="Noto Serif TC"/>
        <a:cs typeface=""/>
      </a:majorFont>
      <a:minorFont>
        <a:latin typeface="Noto Serif TC"/>
        <a:ea typeface="Noto Serif T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48</Slides>
  <Notes>12</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佈景主題</vt:lpstr>
      <vt:lpstr>Instagram 直播</vt:lpstr>
      <vt:lpstr>目錄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目錄</vt:lpstr>
      <vt:lpstr>PowerPoint Presentation</vt:lpstr>
      <vt:lpstr>商業模式</vt:lpstr>
      <vt:lpstr>PowerPoint Presentation</vt:lpstr>
      <vt:lpstr>商業模式</vt:lpstr>
      <vt:lpstr>PowerPoint Presentation</vt:lpstr>
      <vt:lpstr>商業模式</vt:lpstr>
      <vt:lpstr>PowerPoint Presentation</vt:lpstr>
      <vt:lpstr>商業模式</vt:lpstr>
      <vt:lpstr>商業模式</vt:lpstr>
      <vt:lpstr>PowerPoint Presentation</vt:lpstr>
      <vt:lpstr>商業模式</vt:lpstr>
      <vt:lpstr>商業模式</vt:lpstr>
      <vt:lpstr>PowerPoint Presentation</vt:lpstr>
      <vt:lpstr>商業模式</vt:lpstr>
      <vt:lpstr>PowerPoint Presentation</vt:lpstr>
      <vt:lpstr>商業模式</vt:lpstr>
      <vt:lpstr>商業模式</vt:lpstr>
      <vt:lpstr>PowerPoint Presentation</vt:lpstr>
      <vt:lpstr>商業模式</vt:lpstr>
      <vt:lpstr>PowerPoint Presentation</vt:lpstr>
      <vt:lpstr>商業模式</vt:lpstr>
      <vt:lpstr>PowerPoint Presentation</vt:lpstr>
      <vt:lpstr>目錄</vt:lpstr>
      <vt:lpstr>PowerPoint Presentation</vt:lpstr>
      <vt:lpstr>Twitch</vt:lpstr>
      <vt:lpstr>YouTube Live</vt:lpstr>
      <vt:lpstr>17 Live</vt:lpstr>
      <vt:lpstr>蝦皮直播</vt:lpstr>
      <vt:lpstr>Facebook Live</vt:lpstr>
      <vt:lpstr>Instergram Live</vt:lpstr>
      <vt:lpstr>目錄</vt:lpstr>
      <vt:lpstr>PowerPoint Presentation</vt:lpstr>
      <vt:lpstr>電子商務</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IG直播</dc:title>
  <dc:creator>B10856017</dc:creator>
  <cp:revision>1</cp:revision>
  <dcterms:created xsi:type="dcterms:W3CDTF">2022-04-11T13:49:41Z</dcterms:created>
  <dcterms:modified xsi:type="dcterms:W3CDTF">2022-04-25T03:47:25Z</dcterms:modified>
</cp:coreProperties>
</file>